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2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11" Type="http://schemas.openxmlformats.org/officeDocument/2006/relationships/image" Target="../media/image18.wmf"/><Relationship Id="rId5" Type="http://schemas.openxmlformats.org/officeDocument/2006/relationships/image" Target="../media/image12.wmf"/><Relationship Id="rId10" Type="http://schemas.openxmlformats.org/officeDocument/2006/relationships/image" Target="../media/image17.wmf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4" Type="http://schemas.openxmlformats.org/officeDocument/2006/relationships/image" Target="../media/image3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7" Type="http://schemas.openxmlformats.org/officeDocument/2006/relationships/image" Target="../media/image43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6" Type="http://schemas.openxmlformats.org/officeDocument/2006/relationships/image" Target="../media/image42.wmf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7" Type="http://schemas.openxmlformats.org/officeDocument/2006/relationships/image" Target="../media/image49.wmf"/><Relationship Id="rId2" Type="http://schemas.openxmlformats.org/officeDocument/2006/relationships/image" Target="../media/image44.wmf"/><Relationship Id="rId1" Type="http://schemas.openxmlformats.org/officeDocument/2006/relationships/image" Target="../media/image41.wmf"/><Relationship Id="rId6" Type="http://schemas.openxmlformats.org/officeDocument/2006/relationships/image" Target="../media/image48.wmf"/><Relationship Id="rId5" Type="http://schemas.openxmlformats.org/officeDocument/2006/relationships/image" Target="../media/image47.wmf"/><Relationship Id="rId4" Type="http://schemas.openxmlformats.org/officeDocument/2006/relationships/image" Target="../media/image46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3" Type="http://schemas.openxmlformats.org/officeDocument/2006/relationships/image" Target="../media/image52.wmf"/><Relationship Id="rId7" Type="http://schemas.openxmlformats.org/officeDocument/2006/relationships/image" Target="../media/image56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Relationship Id="rId6" Type="http://schemas.openxmlformats.org/officeDocument/2006/relationships/image" Target="../media/image55.wmf"/><Relationship Id="rId5" Type="http://schemas.openxmlformats.org/officeDocument/2006/relationships/image" Target="../media/image54.wmf"/><Relationship Id="rId4" Type="http://schemas.openxmlformats.org/officeDocument/2006/relationships/image" Target="../media/image53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4" Type="http://schemas.openxmlformats.org/officeDocument/2006/relationships/image" Target="../media/image61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69.wmf"/><Relationship Id="rId3" Type="http://schemas.openxmlformats.org/officeDocument/2006/relationships/image" Target="../media/image64.wmf"/><Relationship Id="rId7" Type="http://schemas.openxmlformats.org/officeDocument/2006/relationships/image" Target="../media/image68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Relationship Id="rId6" Type="http://schemas.openxmlformats.org/officeDocument/2006/relationships/image" Target="../media/image67.wmf"/><Relationship Id="rId5" Type="http://schemas.openxmlformats.org/officeDocument/2006/relationships/image" Target="../media/image66.wmf"/><Relationship Id="rId10" Type="http://schemas.openxmlformats.org/officeDocument/2006/relationships/image" Target="../media/image71.wmf"/><Relationship Id="rId4" Type="http://schemas.openxmlformats.org/officeDocument/2006/relationships/image" Target="../media/image65.wmf"/><Relationship Id="rId9" Type="http://schemas.openxmlformats.org/officeDocument/2006/relationships/image" Target="../media/image70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70.wmf"/><Relationship Id="rId3" Type="http://schemas.openxmlformats.org/officeDocument/2006/relationships/image" Target="../media/image74.wmf"/><Relationship Id="rId7" Type="http://schemas.openxmlformats.org/officeDocument/2006/relationships/image" Target="../media/image78.wmf"/><Relationship Id="rId2" Type="http://schemas.openxmlformats.org/officeDocument/2006/relationships/image" Target="../media/image73.wmf"/><Relationship Id="rId1" Type="http://schemas.openxmlformats.org/officeDocument/2006/relationships/image" Target="../media/image72.wmf"/><Relationship Id="rId6" Type="http://schemas.openxmlformats.org/officeDocument/2006/relationships/image" Target="../media/image77.wmf"/><Relationship Id="rId5" Type="http://schemas.openxmlformats.org/officeDocument/2006/relationships/image" Target="../media/image76.wmf"/><Relationship Id="rId4" Type="http://schemas.openxmlformats.org/officeDocument/2006/relationships/image" Target="../media/image75.wmf"/><Relationship Id="rId9" Type="http://schemas.openxmlformats.org/officeDocument/2006/relationships/image" Target="../media/image79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87.wmf"/><Relationship Id="rId13" Type="http://schemas.openxmlformats.org/officeDocument/2006/relationships/image" Target="../media/image90.wmf"/><Relationship Id="rId3" Type="http://schemas.openxmlformats.org/officeDocument/2006/relationships/image" Target="../media/image82.wmf"/><Relationship Id="rId7" Type="http://schemas.openxmlformats.org/officeDocument/2006/relationships/image" Target="../media/image86.wmf"/><Relationship Id="rId12" Type="http://schemas.openxmlformats.org/officeDocument/2006/relationships/image" Target="../media/image89.wmf"/><Relationship Id="rId2" Type="http://schemas.openxmlformats.org/officeDocument/2006/relationships/image" Target="../media/image81.wmf"/><Relationship Id="rId1" Type="http://schemas.openxmlformats.org/officeDocument/2006/relationships/image" Target="../media/image80.wmf"/><Relationship Id="rId6" Type="http://schemas.openxmlformats.org/officeDocument/2006/relationships/image" Target="../media/image85.wmf"/><Relationship Id="rId11" Type="http://schemas.openxmlformats.org/officeDocument/2006/relationships/image" Target="../media/image78.wmf"/><Relationship Id="rId5" Type="http://schemas.openxmlformats.org/officeDocument/2006/relationships/image" Target="../media/image84.wmf"/><Relationship Id="rId10" Type="http://schemas.openxmlformats.org/officeDocument/2006/relationships/image" Target="../media/image77.wmf"/><Relationship Id="rId4" Type="http://schemas.openxmlformats.org/officeDocument/2006/relationships/image" Target="../media/image83.wmf"/><Relationship Id="rId9" Type="http://schemas.openxmlformats.org/officeDocument/2006/relationships/image" Target="../media/image88.wmf"/><Relationship Id="rId14" Type="http://schemas.openxmlformats.org/officeDocument/2006/relationships/image" Target="../media/image91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7" Type="http://schemas.openxmlformats.org/officeDocument/2006/relationships/image" Target="../media/image97.emf"/><Relationship Id="rId2" Type="http://schemas.openxmlformats.org/officeDocument/2006/relationships/image" Target="../media/image93.wmf"/><Relationship Id="rId1" Type="http://schemas.openxmlformats.org/officeDocument/2006/relationships/image" Target="../media/image92.wmf"/><Relationship Id="rId6" Type="http://schemas.openxmlformats.org/officeDocument/2006/relationships/image" Target="../media/image96.wmf"/><Relationship Id="rId5" Type="http://schemas.openxmlformats.org/officeDocument/2006/relationships/image" Target="../media/image95.wmf"/><Relationship Id="rId4" Type="http://schemas.openxmlformats.org/officeDocument/2006/relationships/image" Target="../media/image94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9.wmf"/><Relationship Id="rId2" Type="http://schemas.openxmlformats.org/officeDocument/2006/relationships/image" Target="../media/image20.wmf"/><Relationship Id="rId1" Type="http://schemas.openxmlformats.org/officeDocument/2006/relationships/image" Target="../media/image98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wmf"/><Relationship Id="rId2" Type="http://schemas.openxmlformats.org/officeDocument/2006/relationships/image" Target="../media/image100.wmf"/><Relationship Id="rId1" Type="http://schemas.openxmlformats.org/officeDocument/2006/relationships/image" Target="../media/image37.wmf"/><Relationship Id="rId6" Type="http://schemas.openxmlformats.org/officeDocument/2006/relationships/image" Target="../media/image104.wmf"/><Relationship Id="rId5" Type="http://schemas.openxmlformats.org/officeDocument/2006/relationships/image" Target="../media/image103.wmf"/><Relationship Id="rId4" Type="http://schemas.openxmlformats.org/officeDocument/2006/relationships/image" Target="../media/image102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wmf"/><Relationship Id="rId7" Type="http://schemas.openxmlformats.org/officeDocument/2006/relationships/image" Target="../media/image111.wmf"/><Relationship Id="rId2" Type="http://schemas.openxmlformats.org/officeDocument/2006/relationships/image" Target="../media/image106.wmf"/><Relationship Id="rId1" Type="http://schemas.openxmlformats.org/officeDocument/2006/relationships/image" Target="../media/image105.wmf"/><Relationship Id="rId6" Type="http://schemas.openxmlformats.org/officeDocument/2006/relationships/image" Target="../media/image110.wmf"/><Relationship Id="rId5" Type="http://schemas.openxmlformats.org/officeDocument/2006/relationships/image" Target="../media/image109.wmf"/><Relationship Id="rId4" Type="http://schemas.openxmlformats.org/officeDocument/2006/relationships/image" Target="../media/image108.w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wmf"/><Relationship Id="rId3" Type="http://schemas.openxmlformats.org/officeDocument/2006/relationships/image" Target="../media/image114.wmf"/><Relationship Id="rId7" Type="http://schemas.openxmlformats.org/officeDocument/2006/relationships/image" Target="../media/image93.wmf"/><Relationship Id="rId12" Type="http://schemas.openxmlformats.org/officeDocument/2006/relationships/image" Target="../media/image120.wmf"/><Relationship Id="rId2" Type="http://schemas.openxmlformats.org/officeDocument/2006/relationships/image" Target="../media/image113.wmf"/><Relationship Id="rId1" Type="http://schemas.openxmlformats.org/officeDocument/2006/relationships/image" Target="../media/image112.wmf"/><Relationship Id="rId6" Type="http://schemas.openxmlformats.org/officeDocument/2006/relationships/image" Target="../media/image117.wmf"/><Relationship Id="rId11" Type="http://schemas.openxmlformats.org/officeDocument/2006/relationships/image" Target="../media/image119.wmf"/><Relationship Id="rId5" Type="http://schemas.openxmlformats.org/officeDocument/2006/relationships/image" Target="../media/image116.wmf"/><Relationship Id="rId10" Type="http://schemas.openxmlformats.org/officeDocument/2006/relationships/image" Target="../media/image86.wmf"/><Relationship Id="rId4" Type="http://schemas.openxmlformats.org/officeDocument/2006/relationships/image" Target="../media/image115.wmf"/><Relationship Id="rId9" Type="http://schemas.openxmlformats.org/officeDocument/2006/relationships/image" Target="../media/image90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wmf"/><Relationship Id="rId2" Type="http://schemas.openxmlformats.org/officeDocument/2006/relationships/image" Target="../media/image122.wmf"/><Relationship Id="rId1" Type="http://schemas.openxmlformats.org/officeDocument/2006/relationships/image" Target="../media/image121.wmf"/><Relationship Id="rId6" Type="http://schemas.openxmlformats.org/officeDocument/2006/relationships/image" Target="../media/image58.wmf"/><Relationship Id="rId5" Type="http://schemas.openxmlformats.org/officeDocument/2006/relationships/image" Target="../media/image125.wmf"/><Relationship Id="rId4" Type="http://schemas.openxmlformats.org/officeDocument/2006/relationships/image" Target="../media/image124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wmf"/><Relationship Id="rId2" Type="http://schemas.openxmlformats.org/officeDocument/2006/relationships/image" Target="../media/image127.wmf"/><Relationship Id="rId1" Type="http://schemas.openxmlformats.org/officeDocument/2006/relationships/image" Target="../media/image126.wmf"/><Relationship Id="rId6" Type="http://schemas.openxmlformats.org/officeDocument/2006/relationships/image" Target="../media/image130.wmf"/><Relationship Id="rId5" Type="http://schemas.openxmlformats.org/officeDocument/2006/relationships/image" Target="../media/image129.wmf"/><Relationship Id="rId4" Type="http://schemas.openxmlformats.org/officeDocument/2006/relationships/image" Target="../media/image125.w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wmf"/><Relationship Id="rId3" Type="http://schemas.openxmlformats.org/officeDocument/2006/relationships/image" Target="../media/image133.wmf"/><Relationship Id="rId7" Type="http://schemas.openxmlformats.org/officeDocument/2006/relationships/image" Target="../media/image137.wmf"/><Relationship Id="rId2" Type="http://schemas.openxmlformats.org/officeDocument/2006/relationships/image" Target="../media/image132.wmf"/><Relationship Id="rId1" Type="http://schemas.openxmlformats.org/officeDocument/2006/relationships/image" Target="../media/image131.wmf"/><Relationship Id="rId6" Type="http://schemas.openxmlformats.org/officeDocument/2006/relationships/image" Target="../media/image136.wmf"/><Relationship Id="rId5" Type="http://schemas.openxmlformats.org/officeDocument/2006/relationships/image" Target="../media/image135.wmf"/><Relationship Id="rId4" Type="http://schemas.openxmlformats.org/officeDocument/2006/relationships/image" Target="../media/image134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wmf"/><Relationship Id="rId2" Type="http://schemas.openxmlformats.org/officeDocument/2006/relationships/image" Target="../media/image140.wmf"/><Relationship Id="rId1" Type="http://schemas.openxmlformats.org/officeDocument/2006/relationships/image" Target="../media/image139.wmf"/><Relationship Id="rId5" Type="http://schemas.openxmlformats.org/officeDocument/2006/relationships/image" Target="../media/image143.wmf"/><Relationship Id="rId4" Type="http://schemas.openxmlformats.org/officeDocument/2006/relationships/image" Target="../media/image142.wmf"/></Relationships>
</file>

<file path=ppt/drawings/_rels/vmlDrawing2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wmf"/><Relationship Id="rId3" Type="http://schemas.openxmlformats.org/officeDocument/2006/relationships/image" Target="../media/image146.wmf"/><Relationship Id="rId7" Type="http://schemas.openxmlformats.org/officeDocument/2006/relationships/image" Target="../media/image150.wmf"/><Relationship Id="rId2" Type="http://schemas.openxmlformats.org/officeDocument/2006/relationships/image" Target="../media/image145.wmf"/><Relationship Id="rId1" Type="http://schemas.openxmlformats.org/officeDocument/2006/relationships/image" Target="../media/image144.wmf"/><Relationship Id="rId6" Type="http://schemas.openxmlformats.org/officeDocument/2006/relationships/image" Target="../media/image149.wmf"/><Relationship Id="rId5" Type="http://schemas.openxmlformats.org/officeDocument/2006/relationships/image" Target="../media/image148.wmf"/><Relationship Id="rId4" Type="http://schemas.openxmlformats.org/officeDocument/2006/relationships/image" Target="../media/image147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wmf"/><Relationship Id="rId7" Type="http://schemas.openxmlformats.org/officeDocument/2006/relationships/image" Target="../media/image151.wmf"/><Relationship Id="rId2" Type="http://schemas.openxmlformats.org/officeDocument/2006/relationships/image" Target="../media/image153.wmf"/><Relationship Id="rId1" Type="http://schemas.openxmlformats.org/officeDocument/2006/relationships/image" Target="../media/image152.wmf"/><Relationship Id="rId6" Type="http://schemas.openxmlformats.org/officeDocument/2006/relationships/image" Target="../media/image150.wmf"/><Relationship Id="rId5" Type="http://schemas.openxmlformats.org/officeDocument/2006/relationships/image" Target="../media/image156.wmf"/><Relationship Id="rId4" Type="http://schemas.openxmlformats.org/officeDocument/2006/relationships/image" Target="../media/image155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wmf"/><Relationship Id="rId7" Type="http://schemas.openxmlformats.org/officeDocument/2006/relationships/image" Target="../media/image163.wmf"/><Relationship Id="rId2" Type="http://schemas.openxmlformats.org/officeDocument/2006/relationships/image" Target="../media/image158.wmf"/><Relationship Id="rId1" Type="http://schemas.openxmlformats.org/officeDocument/2006/relationships/image" Target="../media/image157.wmf"/><Relationship Id="rId6" Type="http://schemas.openxmlformats.org/officeDocument/2006/relationships/image" Target="../media/image162.wmf"/><Relationship Id="rId5" Type="http://schemas.openxmlformats.org/officeDocument/2006/relationships/image" Target="../media/image161.wmf"/><Relationship Id="rId4" Type="http://schemas.openxmlformats.org/officeDocument/2006/relationships/image" Target="../media/image160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wmf"/><Relationship Id="rId2" Type="http://schemas.openxmlformats.org/officeDocument/2006/relationships/image" Target="../media/image165.wmf"/><Relationship Id="rId1" Type="http://schemas.openxmlformats.org/officeDocument/2006/relationships/image" Target="../media/image164.wmf"/><Relationship Id="rId4" Type="http://schemas.openxmlformats.org/officeDocument/2006/relationships/image" Target="../media/image167.wmf"/></Relationships>
</file>

<file path=ppt/drawings/_rels/vmlDrawing2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wmf"/><Relationship Id="rId3" Type="http://schemas.openxmlformats.org/officeDocument/2006/relationships/image" Target="../media/image170.wmf"/><Relationship Id="rId7" Type="http://schemas.openxmlformats.org/officeDocument/2006/relationships/image" Target="../media/image174.wmf"/><Relationship Id="rId2" Type="http://schemas.openxmlformats.org/officeDocument/2006/relationships/image" Target="../media/image169.wmf"/><Relationship Id="rId1" Type="http://schemas.openxmlformats.org/officeDocument/2006/relationships/image" Target="../media/image168.wmf"/><Relationship Id="rId6" Type="http://schemas.openxmlformats.org/officeDocument/2006/relationships/image" Target="../media/image173.wmf"/><Relationship Id="rId5" Type="http://schemas.openxmlformats.org/officeDocument/2006/relationships/image" Target="../media/image172.wmf"/><Relationship Id="rId10" Type="http://schemas.openxmlformats.org/officeDocument/2006/relationships/image" Target="../media/image177.wmf"/><Relationship Id="rId4" Type="http://schemas.openxmlformats.org/officeDocument/2006/relationships/image" Target="../media/image171.wmf"/><Relationship Id="rId9" Type="http://schemas.openxmlformats.org/officeDocument/2006/relationships/image" Target="../media/image176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wmf"/><Relationship Id="rId2" Type="http://schemas.openxmlformats.org/officeDocument/2006/relationships/image" Target="../media/image179.wmf"/><Relationship Id="rId1" Type="http://schemas.openxmlformats.org/officeDocument/2006/relationships/image" Target="../media/image178.wmf"/><Relationship Id="rId5" Type="http://schemas.openxmlformats.org/officeDocument/2006/relationships/image" Target="../media/image182.wmf"/><Relationship Id="rId4" Type="http://schemas.openxmlformats.org/officeDocument/2006/relationships/image" Target="../media/image181.wmf"/></Relationships>
</file>

<file path=ppt/drawings/_rels/vmlDrawing29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wmf"/><Relationship Id="rId3" Type="http://schemas.openxmlformats.org/officeDocument/2006/relationships/image" Target="../media/image185.wmf"/><Relationship Id="rId7" Type="http://schemas.openxmlformats.org/officeDocument/2006/relationships/image" Target="../media/image189.wmf"/><Relationship Id="rId2" Type="http://schemas.openxmlformats.org/officeDocument/2006/relationships/image" Target="../media/image184.wmf"/><Relationship Id="rId1" Type="http://schemas.openxmlformats.org/officeDocument/2006/relationships/image" Target="../media/image183.wmf"/><Relationship Id="rId6" Type="http://schemas.openxmlformats.org/officeDocument/2006/relationships/image" Target="../media/image188.wmf"/><Relationship Id="rId5" Type="http://schemas.openxmlformats.org/officeDocument/2006/relationships/image" Target="../media/image187.wmf"/><Relationship Id="rId4" Type="http://schemas.openxmlformats.org/officeDocument/2006/relationships/image" Target="../media/image186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wmf"/><Relationship Id="rId2" Type="http://schemas.openxmlformats.org/officeDocument/2006/relationships/image" Target="../media/image192.wmf"/><Relationship Id="rId1" Type="http://schemas.openxmlformats.org/officeDocument/2006/relationships/image" Target="../media/image191.wmf"/><Relationship Id="rId4" Type="http://schemas.openxmlformats.org/officeDocument/2006/relationships/image" Target="../media/image194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wmf"/><Relationship Id="rId2" Type="http://schemas.openxmlformats.org/officeDocument/2006/relationships/image" Target="../media/image196.wmf"/><Relationship Id="rId1" Type="http://schemas.openxmlformats.org/officeDocument/2006/relationships/image" Target="../media/image195.wmf"/><Relationship Id="rId5" Type="http://schemas.openxmlformats.org/officeDocument/2006/relationships/image" Target="../media/image199.wmf"/><Relationship Id="rId4" Type="http://schemas.openxmlformats.org/officeDocument/2006/relationships/image" Target="../media/image198.wmf"/></Relationships>
</file>

<file path=ppt/drawings/_rels/vmlDrawing3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wmf"/><Relationship Id="rId3" Type="http://schemas.openxmlformats.org/officeDocument/2006/relationships/image" Target="../media/image202.wmf"/><Relationship Id="rId7" Type="http://schemas.openxmlformats.org/officeDocument/2006/relationships/image" Target="../media/image197.wmf"/><Relationship Id="rId2" Type="http://schemas.openxmlformats.org/officeDocument/2006/relationships/image" Target="../media/image201.wmf"/><Relationship Id="rId1" Type="http://schemas.openxmlformats.org/officeDocument/2006/relationships/image" Target="../media/image200.wmf"/><Relationship Id="rId6" Type="http://schemas.openxmlformats.org/officeDocument/2006/relationships/image" Target="../media/image196.wmf"/><Relationship Id="rId5" Type="http://schemas.openxmlformats.org/officeDocument/2006/relationships/image" Target="../media/image195.wmf"/><Relationship Id="rId4" Type="http://schemas.openxmlformats.org/officeDocument/2006/relationships/image" Target="../media/image203.wmf"/></Relationships>
</file>

<file path=ppt/drawings/_rels/vmlDrawing3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1.wmf"/><Relationship Id="rId3" Type="http://schemas.openxmlformats.org/officeDocument/2006/relationships/image" Target="../media/image206.wmf"/><Relationship Id="rId7" Type="http://schemas.openxmlformats.org/officeDocument/2006/relationships/image" Target="../media/image210.wmf"/><Relationship Id="rId2" Type="http://schemas.openxmlformats.org/officeDocument/2006/relationships/image" Target="../media/image205.wmf"/><Relationship Id="rId1" Type="http://schemas.openxmlformats.org/officeDocument/2006/relationships/image" Target="../media/image204.wmf"/><Relationship Id="rId6" Type="http://schemas.openxmlformats.org/officeDocument/2006/relationships/image" Target="../media/image209.wmf"/><Relationship Id="rId5" Type="http://schemas.openxmlformats.org/officeDocument/2006/relationships/image" Target="../media/image208.wmf"/><Relationship Id="rId4" Type="http://schemas.openxmlformats.org/officeDocument/2006/relationships/image" Target="../media/image207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wmf"/><Relationship Id="rId2" Type="http://schemas.openxmlformats.org/officeDocument/2006/relationships/image" Target="../media/image206.wmf"/><Relationship Id="rId1" Type="http://schemas.openxmlformats.org/officeDocument/2006/relationships/image" Target="../media/image205.wmf"/><Relationship Id="rId5" Type="http://schemas.openxmlformats.org/officeDocument/2006/relationships/image" Target="../media/image215.wmf"/><Relationship Id="rId4" Type="http://schemas.openxmlformats.org/officeDocument/2006/relationships/image" Target="../media/image214.wmf"/></Relationships>
</file>

<file path=ppt/drawings/_rels/vmlDrawing3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wmf"/><Relationship Id="rId3" Type="http://schemas.openxmlformats.org/officeDocument/2006/relationships/image" Target="../media/image219.wmf"/><Relationship Id="rId7" Type="http://schemas.openxmlformats.org/officeDocument/2006/relationships/image" Target="../media/image223.wmf"/><Relationship Id="rId2" Type="http://schemas.openxmlformats.org/officeDocument/2006/relationships/image" Target="../media/image218.wmf"/><Relationship Id="rId1" Type="http://schemas.openxmlformats.org/officeDocument/2006/relationships/image" Target="../media/image217.wmf"/><Relationship Id="rId6" Type="http://schemas.openxmlformats.org/officeDocument/2006/relationships/image" Target="../media/image222.wmf"/><Relationship Id="rId5" Type="http://schemas.openxmlformats.org/officeDocument/2006/relationships/image" Target="../media/image221.wmf"/><Relationship Id="rId4" Type="http://schemas.openxmlformats.org/officeDocument/2006/relationships/image" Target="../media/image220.w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wmf"/><Relationship Id="rId2" Type="http://schemas.openxmlformats.org/officeDocument/2006/relationships/image" Target="../media/image225.wmf"/><Relationship Id="rId1" Type="http://schemas.openxmlformats.org/officeDocument/2006/relationships/image" Target="../media/image224.wmf"/><Relationship Id="rId6" Type="http://schemas.openxmlformats.org/officeDocument/2006/relationships/image" Target="../media/image229.wmf"/><Relationship Id="rId5" Type="http://schemas.openxmlformats.org/officeDocument/2006/relationships/image" Target="../media/image228.wmf"/><Relationship Id="rId4" Type="http://schemas.openxmlformats.org/officeDocument/2006/relationships/image" Target="../media/image227.w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wmf"/><Relationship Id="rId2" Type="http://schemas.openxmlformats.org/officeDocument/2006/relationships/image" Target="../media/image231.wmf"/><Relationship Id="rId1" Type="http://schemas.openxmlformats.org/officeDocument/2006/relationships/image" Target="../media/image230.wmf"/><Relationship Id="rId6" Type="http://schemas.openxmlformats.org/officeDocument/2006/relationships/image" Target="../media/image235.wmf"/><Relationship Id="rId5" Type="http://schemas.openxmlformats.org/officeDocument/2006/relationships/image" Target="../media/image234.wmf"/><Relationship Id="rId4" Type="http://schemas.openxmlformats.org/officeDocument/2006/relationships/image" Target="../media/image233.wmf"/></Relationships>
</file>

<file path=ppt/drawings/_rels/vmlDrawing38.vml.rels><?xml version="1.0" encoding="UTF-8" standalone="yes"?>
<Relationships xmlns="http://schemas.openxmlformats.org/package/2006/relationships"><Relationship Id="rId8" Type="http://schemas.openxmlformats.org/officeDocument/2006/relationships/image" Target="../media/image242.wmf"/><Relationship Id="rId3" Type="http://schemas.openxmlformats.org/officeDocument/2006/relationships/image" Target="../media/image238.wmf"/><Relationship Id="rId7" Type="http://schemas.openxmlformats.org/officeDocument/2006/relationships/image" Target="../media/image241.wmf"/><Relationship Id="rId2" Type="http://schemas.openxmlformats.org/officeDocument/2006/relationships/image" Target="../media/image237.wmf"/><Relationship Id="rId1" Type="http://schemas.openxmlformats.org/officeDocument/2006/relationships/image" Target="../media/image236.wmf"/><Relationship Id="rId6" Type="http://schemas.openxmlformats.org/officeDocument/2006/relationships/image" Target="../media/image240.wmf"/><Relationship Id="rId5" Type="http://schemas.openxmlformats.org/officeDocument/2006/relationships/image" Target="../media/image234.wmf"/><Relationship Id="rId4" Type="http://schemas.openxmlformats.org/officeDocument/2006/relationships/image" Target="../media/image239.wmf"/><Relationship Id="rId9" Type="http://schemas.openxmlformats.org/officeDocument/2006/relationships/image" Target="../media/image243.w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wmf"/><Relationship Id="rId2" Type="http://schemas.openxmlformats.org/officeDocument/2006/relationships/image" Target="../media/image245.wmf"/><Relationship Id="rId1" Type="http://schemas.openxmlformats.org/officeDocument/2006/relationships/image" Target="../media/image244.wmf"/><Relationship Id="rId6" Type="http://schemas.openxmlformats.org/officeDocument/2006/relationships/image" Target="../media/image249.wmf"/><Relationship Id="rId5" Type="http://schemas.openxmlformats.org/officeDocument/2006/relationships/image" Target="../media/image248.wmf"/><Relationship Id="rId4" Type="http://schemas.openxmlformats.org/officeDocument/2006/relationships/image" Target="../media/image247.w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wmf"/><Relationship Id="rId2" Type="http://schemas.openxmlformats.org/officeDocument/2006/relationships/image" Target="../media/image250.wmf"/><Relationship Id="rId1" Type="http://schemas.openxmlformats.org/officeDocument/2006/relationships/image" Target="../media/image249.wmf"/><Relationship Id="rId6" Type="http://schemas.openxmlformats.org/officeDocument/2006/relationships/image" Target="../media/image254.wmf"/><Relationship Id="rId5" Type="http://schemas.openxmlformats.org/officeDocument/2006/relationships/image" Target="../media/image253.wmf"/><Relationship Id="rId4" Type="http://schemas.openxmlformats.org/officeDocument/2006/relationships/image" Target="../media/image252.w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wmf"/><Relationship Id="rId2" Type="http://schemas.openxmlformats.org/officeDocument/2006/relationships/image" Target="../media/image255.wmf"/><Relationship Id="rId1" Type="http://schemas.openxmlformats.org/officeDocument/2006/relationships/image" Target="../media/image253.wmf"/></Relationships>
</file>

<file path=ppt/drawings/_rels/vmlDrawing4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wmf"/><Relationship Id="rId2" Type="http://schemas.openxmlformats.org/officeDocument/2006/relationships/image" Target="../media/image257.wmf"/><Relationship Id="rId1" Type="http://schemas.openxmlformats.org/officeDocument/2006/relationships/image" Target="../media/image256.w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wmf"/><Relationship Id="rId2" Type="http://schemas.openxmlformats.org/officeDocument/2006/relationships/image" Target="../media/image260.wmf"/><Relationship Id="rId1" Type="http://schemas.openxmlformats.org/officeDocument/2006/relationships/image" Target="../media/image259.wmf"/><Relationship Id="rId4" Type="http://schemas.openxmlformats.org/officeDocument/2006/relationships/image" Target="../media/image262.wmf"/></Relationships>
</file>

<file path=ppt/drawings/_rels/vmlDrawing4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wmf"/><Relationship Id="rId2" Type="http://schemas.openxmlformats.org/officeDocument/2006/relationships/image" Target="../media/image264.wmf"/><Relationship Id="rId1" Type="http://schemas.openxmlformats.org/officeDocument/2006/relationships/image" Target="../media/image263.wmf"/><Relationship Id="rId4" Type="http://schemas.openxmlformats.org/officeDocument/2006/relationships/image" Target="../media/image266.wmf"/></Relationships>
</file>

<file path=ppt/drawings/_rels/vmlDrawing4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2.wmf"/><Relationship Id="rId1" Type="http://schemas.openxmlformats.org/officeDocument/2006/relationships/image" Target="../media/image271.wmf"/></Relationships>
</file>

<file path=ppt/drawings/_rels/vmlDrawing4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6.wmf"/><Relationship Id="rId2" Type="http://schemas.openxmlformats.org/officeDocument/2006/relationships/image" Target="../media/image275.wmf"/><Relationship Id="rId1" Type="http://schemas.openxmlformats.org/officeDocument/2006/relationships/image" Target="../media/image274.wmf"/><Relationship Id="rId4" Type="http://schemas.openxmlformats.org/officeDocument/2006/relationships/image" Target="../media/image277.wmf"/></Relationships>
</file>

<file path=ppt/drawings/_rels/vmlDrawing4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wmf"/><Relationship Id="rId2" Type="http://schemas.openxmlformats.org/officeDocument/2006/relationships/image" Target="../media/image279.wmf"/><Relationship Id="rId1" Type="http://schemas.openxmlformats.org/officeDocument/2006/relationships/image" Target="../media/image278.wmf"/></Relationships>
</file>

<file path=ppt/drawings/_rels/vmlDrawing4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wmf"/><Relationship Id="rId2" Type="http://schemas.openxmlformats.org/officeDocument/2006/relationships/image" Target="../media/image282.wmf"/><Relationship Id="rId1" Type="http://schemas.openxmlformats.org/officeDocument/2006/relationships/image" Target="../media/image281.wmf"/><Relationship Id="rId4" Type="http://schemas.openxmlformats.org/officeDocument/2006/relationships/image" Target="../media/image27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DB816-9EDB-4D08-951C-99C14A4EA3F8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CC2050-B5FF-4CC1-8504-E7EF90819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299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808416-9B7E-4B2C-BF8B-9B6CCAF16456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4026535F-F7FF-436A-B962-1CF392A3751C}" type="slidenum">
              <a:rPr lang="en-US" sz="1300">
                <a:solidFill>
                  <a:prstClr val="black"/>
                </a:solidFill>
              </a:rPr>
              <a:pPr algn="r"/>
              <a:t>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6387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831782CC-A3F2-4A00-9317-1C7B17619313}" type="slidenum">
              <a:rPr lang="en-US" sz="1300">
                <a:solidFill>
                  <a:prstClr val="black"/>
                </a:solidFill>
              </a:rPr>
              <a:pPr algn="r"/>
              <a:t>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63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21667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D5E64C-F785-4370-99DE-BD37F8CB0923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89090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15DD5F8D-E06B-4636-A449-AC50ACAD27B8}" type="slidenum">
              <a:rPr lang="en-US" sz="1300">
                <a:solidFill>
                  <a:prstClr val="black"/>
                </a:solidFill>
              </a:rPr>
              <a:pPr algn="r"/>
              <a:t>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89091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A55795AE-5139-4A61-A4B3-FB82235DFA94}" type="slidenum">
              <a:rPr lang="en-US" sz="1300">
                <a:solidFill>
                  <a:prstClr val="black"/>
                </a:solidFill>
              </a:rPr>
              <a:pPr algn="r"/>
              <a:t>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890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12246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EC6CC7-9F07-44F2-B676-6E0D13471598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BE5E0C29-9D38-4886-BB70-355E9216C594}" type="slidenum">
              <a:rPr lang="en-US" sz="1300">
                <a:solidFill>
                  <a:prstClr val="black"/>
                </a:solidFill>
              </a:rPr>
              <a:pPr algn="r"/>
              <a:t>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2531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F132FE31-F852-4B28-A5D7-DF84EFBFC766}" type="slidenum">
              <a:rPr lang="en-US" sz="1300">
                <a:solidFill>
                  <a:prstClr val="black"/>
                </a:solidFill>
              </a:rPr>
              <a:pPr algn="r"/>
              <a:t>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25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576838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3C8301-8655-4050-9CC1-68D80DF5BB92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69634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EF15D55A-1651-4055-B350-16ADB2AE4073}" type="slidenum">
              <a:rPr lang="en-US" sz="1300">
                <a:solidFill>
                  <a:prstClr val="black"/>
                </a:solidFill>
              </a:rPr>
              <a:pPr algn="r"/>
              <a:t>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9635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D6CD17BB-534F-47E2-AFDD-CDCD3406E07D}" type="slidenum">
              <a:rPr lang="en-US" sz="1300">
                <a:solidFill>
                  <a:prstClr val="black"/>
                </a:solidFill>
              </a:rPr>
              <a:pPr algn="r"/>
              <a:t>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96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674409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ADB964-E967-4C6A-BED6-10B731651C64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8674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91586BDD-645D-4609-B05F-7F11CD42DC93}" type="slidenum">
              <a:rPr lang="en-US" sz="1300">
                <a:solidFill>
                  <a:prstClr val="black"/>
                </a:solidFill>
              </a:rPr>
              <a:pPr algn="r"/>
              <a:t>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8675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C89CB515-7236-4854-8045-CB4F955899F7}" type="slidenum">
              <a:rPr lang="en-US" sz="1300">
                <a:solidFill>
                  <a:prstClr val="black"/>
                </a:solidFill>
              </a:rPr>
              <a:pPr algn="r"/>
              <a:t>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86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03086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47BD72-7B35-4F92-A030-90531D98AF20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1878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5474E3D6-09CD-47F8-A449-CF41ACF91F88}" type="slidenum">
              <a:rPr lang="en-US" sz="1300">
                <a:solidFill>
                  <a:prstClr val="black"/>
                </a:solidFill>
              </a:rPr>
              <a:pPr algn="r"/>
              <a:t>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18787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20888233-B05B-4D11-971D-846CC698D69A}" type="slidenum">
              <a:rPr lang="en-US" sz="1300">
                <a:solidFill>
                  <a:prstClr val="black"/>
                </a:solidFill>
              </a:rPr>
              <a:pPr algn="r"/>
              <a:t>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187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893883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605A4F-795D-4D5F-A973-2C3BCF67A4CD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5529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303B0401-1BBB-43C3-9B81-517733DA028C}" type="slidenum">
              <a:rPr lang="en-US" sz="1300">
                <a:solidFill>
                  <a:prstClr val="black"/>
                </a:solidFill>
              </a:rPr>
              <a:pPr algn="r"/>
              <a:t>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55299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314C9584-3A7D-4D14-BB24-AEF9D772592B}" type="slidenum">
              <a:rPr lang="en-US" sz="1300">
                <a:solidFill>
                  <a:prstClr val="black"/>
                </a:solidFill>
              </a:rPr>
              <a:pPr algn="r"/>
              <a:t>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553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8500"/>
            <a:ext cx="4648200" cy="3486150"/>
          </a:xfrm>
          <a:ln/>
        </p:spPr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90006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937FCE-2341-4215-8F08-C5DDFDCCD0A7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3686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6D4FFD6A-C3BF-4148-8E10-BDB76A50CAB7}" type="slidenum">
              <a:rPr lang="en-US" sz="1300">
                <a:solidFill>
                  <a:prstClr val="black"/>
                </a:solidFill>
              </a:rPr>
              <a:pPr algn="r"/>
              <a:t>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6867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36DC927F-5AB5-4510-A30F-B27CA4424094}" type="slidenum">
              <a:rPr lang="en-US" sz="1300">
                <a:solidFill>
                  <a:prstClr val="black"/>
                </a:solidFill>
              </a:rPr>
              <a:pPr algn="r"/>
              <a:t>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68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78514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D39100-06A7-4C56-A140-A351D7A658FB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7A74170F-EA62-421D-8BC8-924CFAF16757}" type="slidenum">
              <a:rPr lang="en-US" sz="1300">
                <a:solidFill>
                  <a:prstClr val="black"/>
                </a:solidFill>
              </a:rPr>
              <a:pPr algn="r"/>
              <a:t>10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3491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2B6CC8E0-2A0B-4BF9-A4B4-46BAF3EB7FDE}" type="slidenum">
              <a:rPr lang="en-US" sz="1300">
                <a:solidFill>
                  <a:prstClr val="black"/>
                </a:solidFill>
              </a:rPr>
              <a:pPr algn="r"/>
              <a:t>10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34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238316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3A1724-89D0-47D0-B162-E27F88C7B600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3926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627513E1-5A78-46E6-A8F1-AEAC14392E82}" type="slidenum">
              <a:rPr lang="en-US" sz="1300">
                <a:solidFill>
                  <a:prstClr val="black"/>
                </a:solidFill>
              </a:rPr>
              <a:pPr algn="r"/>
              <a:t>11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39267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8CED5FDA-6B4A-4930-A609-E1C332F8D997}" type="slidenum">
              <a:rPr lang="en-US" sz="1300">
                <a:solidFill>
                  <a:prstClr val="black"/>
                </a:solidFill>
              </a:rPr>
              <a:pPr algn="r"/>
              <a:t>11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392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136706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95D20A-ED1C-42AC-BED8-C6496D238D1A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4505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44C8C2BE-70B2-4CFF-A0EC-153DB1D02B49}" type="slidenum">
              <a:rPr lang="en-US" sz="1300">
                <a:solidFill>
                  <a:prstClr val="black"/>
                </a:solidFill>
              </a:rPr>
              <a:pPr algn="r"/>
              <a:t>12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D4E703FB-E7C2-45E9-9853-1588B87189C3}" type="slidenum">
              <a:rPr lang="en-US" sz="1300">
                <a:solidFill>
                  <a:prstClr val="black"/>
                </a:solidFill>
              </a:rPr>
              <a:pPr algn="r"/>
              <a:t>12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737138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4A6A0B-1222-41F8-ACC2-59E013DD8235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10594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BC9F74BA-20B1-48BE-9C7F-A4B37AEEC2ED}" type="slidenum">
              <a:rPr lang="en-US" sz="1300">
                <a:solidFill>
                  <a:prstClr val="black"/>
                </a:solidFill>
              </a:rPr>
              <a:pPr algn="r"/>
              <a:t>13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10595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2DD3F060-8406-4FA3-91BA-B42353A44D06}" type="slidenum">
              <a:rPr lang="en-US" sz="1300">
                <a:solidFill>
                  <a:prstClr val="black"/>
                </a:solidFill>
              </a:rPr>
              <a:pPr algn="r"/>
              <a:t>13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105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619876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D24DFA-F917-4C83-9F34-BE692332A2EE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B44DABAA-118B-4DB3-996E-C1BDCA103037}" type="slidenum">
              <a:rPr lang="en-US" sz="1300">
                <a:solidFill>
                  <a:prstClr val="black"/>
                </a:solidFill>
              </a:rPr>
              <a:pPr algn="r"/>
              <a:t>14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77827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24E58950-AA44-4C7D-ADA7-1C12B625961A}" type="slidenum">
              <a:rPr lang="en-US" sz="1300">
                <a:solidFill>
                  <a:prstClr val="black"/>
                </a:solidFill>
              </a:rPr>
              <a:pPr algn="r"/>
              <a:t>14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778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478556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2F6351-9768-42DA-B935-E116C625928E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05EF5FFB-540D-441D-8B25-A3FC37456741}" type="slidenum">
              <a:rPr lang="en-US" sz="1300">
                <a:solidFill>
                  <a:prstClr val="black"/>
                </a:solidFill>
              </a:rPr>
              <a:pPr algn="r"/>
              <a:t>15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53251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653EFA4D-EDED-4EA1-8063-E8D70C19ECB2}" type="slidenum">
              <a:rPr lang="en-US" sz="1300">
                <a:solidFill>
                  <a:prstClr val="black"/>
                </a:solidFill>
              </a:rPr>
              <a:pPr algn="r"/>
              <a:t>15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532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329714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703F4C-3474-4C94-AB45-2378D0EAC479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8601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63B042C3-32FD-4147-92A8-2B4B39073F3B}" type="slidenum">
              <a:rPr lang="en-US" sz="1300">
                <a:solidFill>
                  <a:prstClr val="black"/>
                </a:solidFill>
              </a:rPr>
              <a:pPr algn="r"/>
              <a:t>16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86019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6C597454-90CE-4042-9532-A51112F7DECC}" type="slidenum">
              <a:rPr lang="en-US" sz="1300">
                <a:solidFill>
                  <a:prstClr val="black"/>
                </a:solidFill>
              </a:rPr>
              <a:pPr algn="r"/>
              <a:t>16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860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167652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F1FB49-95CE-4BDC-B1FB-2D4C51578FB0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0CC49F3D-E91B-43F5-AFDD-B4AD4491ADF1}" type="slidenum">
              <a:rPr lang="en-US" sz="1300">
                <a:solidFill>
                  <a:prstClr val="black"/>
                </a:solidFill>
              </a:rPr>
              <a:pPr algn="r"/>
              <a:t>17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59395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B7F07D58-CEB3-4398-BE30-B54FB4F56B68}" type="slidenum">
              <a:rPr lang="en-US" sz="1300">
                <a:solidFill>
                  <a:prstClr val="black"/>
                </a:solidFill>
              </a:rPr>
              <a:pPr algn="r"/>
              <a:t>17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593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306440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964D3E-B2AB-43F4-B77E-9C2BEE874E42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61442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E1D4A99B-2C58-43A1-93CD-7987671712EE}" type="slidenum">
              <a:rPr lang="en-US" sz="1300">
                <a:solidFill>
                  <a:prstClr val="black"/>
                </a:solidFill>
              </a:rPr>
              <a:pPr algn="r"/>
              <a:t>18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1443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9DC79134-CD6C-4280-B15F-EF0989A065D4}" type="slidenum">
              <a:rPr lang="en-US" sz="1300">
                <a:solidFill>
                  <a:prstClr val="black"/>
                </a:solidFill>
              </a:rPr>
              <a:pPr algn="r"/>
              <a:t>18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14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510457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D86B76-8B4F-487F-9ADC-E134B25D6306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9625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A9020A13-8BCD-44A3-84D7-22BCC14B80A3}" type="slidenum">
              <a:rPr lang="en-US" sz="1300">
                <a:solidFill>
                  <a:prstClr val="black"/>
                </a:solidFill>
              </a:rPr>
              <a:pPr algn="r"/>
              <a:t>19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96259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DCE0444A-3CC6-4C25-9A50-53A0C37DAA7E}" type="slidenum">
              <a:rPr lang="en-US" sz="1300">
                <a:solidFill>
                  <a:prstClr val="black"/>
                </a:solidFill>
              </a:rPr>
              <a:pPr algn="r"/>
              <a:t>19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962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345894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FF162C-4F9A-4216-9F02-A6E4EF222805}" type="slidenum">
              <a:rPr lang="en-US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35170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FE725844-9B41-41E0-9F47-0BCF2D7BB308}" type="slidenum">
              <a:rPr lang="en-US" sz="1300">
                <a:solidFill>
                  <a:prstClr val="black"/>
                </a:solidFill>
              </a:rPr>
              <a:pPr algn="r"/>
              <a:t>20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35171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AA42A0AD-A2E3-4B38-8CDA-4480A8E5B66B}" type="slidenum">
              <a:rPr lang="en-US" sz="1300">
                <a:solidFill>
                  <a:prstClr val="black"/>
                </a:solidFill>
              </a:rPr>
              <a:pPr algn="r"/>
              <a:t>20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35172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7E578DEF-3C0C-4DAB-95EF-CF9A1DF5F23A}" type="slidenum">
              <a:rPr lang="en-US" sz="1300">
                <a:solidFill>
                  <a:prstClr val="black"/>
                </a:solidFill>
              </a:rPr>
              <a:pPr algn="r"/>
              <a:t>20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351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0061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2F94F3-C042-4B4A-A42D-FEF1F734AB8F}" type="slidenum">
              <a:rPr lang="en-US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3721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189DEE0B-60C6-461D-B167-C1261F2CFDF7}" type="slidenum">
              <a:rPr lang="en-US" sz="1300">
                <a:solidFill>
                  <a:prstClr val="black"/>
                </a:solidFill>
              </a:rPr>
              <a:pPr algn="r"/>
              <a:t>21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37219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F64B1C30-47C5-4EF0-9F48-2166F7403EA5}" type="slidenum">
              <a:rPr lang="en-US" sz="1300">
                <a:solidFill>
                  <a:prstClr val="black"/>
                </a:solidFill>
              </a:rPr>
              <a:pPr algn="r"/>
              <a:t>21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37220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B141A84D-6CEA-495C-BD02-BB869BD99A6E}" type="slidenum">
              <a:rPr lang="en-US" sz="1300">
                <a:solidFill>
                  <a:prstClr val="black"/>
                </a:solidFill>
              </a:rPr>
              <a:pPr algn="r"/>
              <a:t>21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372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4592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4EB4FE-5F8B-4FBD-BA97-74C6B9A187B7}" type="slidenum">
              <a:rPr lang="en-US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3926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E3502DAF-77DD-4E88-BAC4-6492C8A40690}" type="slidenum">
              <a:rPr lang="en-US" sz="1300">
                <a:solidFill>
                  <a:prstClr val="black"/>
                </a:solidFill>
              </a:rPr>
              <a:pPr algn="r"/>
              <a:t>22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39267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71B1CAFA-AA94-4AC6-8CCC-1921B33F9494}" type="slidenum">
              <a:rPr lang="en-US" sz="1300">
                <a:solidFill>
                  <a:prstClr val="black"/>
                </a:solidFill>
              </a:rPr>
              <a:pPr algn="r"/>
              <a:t>22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3926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C81D7725-6DC6-437F-A820-1CB14E913448}" type="slidenum">
              <a:rPr lang="en-US" sz="1300">
                <a:solidFill>
                  <a:prstClr val="black"/>
                </a:solidFill>
              </a:rPr>
              <a:pPr algn="r"/>
              <a:t>22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39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9328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7BB179-AC30-40B8-B711-2DB071BF4ED4}" type="slidenum">
              <a:rPr lang="en-US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41314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215D3BC6-4A01-4981-8374-CC7112D4F123}" type="slidenum">
              <a:rPr lang="en-US" sz="1300">
                <a:solidFill>
                  <a:prstClr val="black"/>
                </a:solidFill>
              </a:rPr>
              <a:pPr algn="r"/>
              <a:t>23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1315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FC8F547A-2D6B-45D1-AAA3-29F298AD6BCF}" type="slidenum">
              <a:rPr lang="en-US" sz="1300">
                <a:solidFill>
                  <a:prstClr val="black"/>
                </a:solidFill>
              </a:rPr>
              <a:pPr algn="r"/>
              <a:t>23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131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66C773F3-AB53-4EB0-9C2A-E635EFC63F31}" type="slidenum">
              <a:rPr lang="en-US" sz="1300">
                <a:solidFill>
                  <a:prstClr val="black"/>
                </a:solidFill>
              </a:rPr>
              <a:pPr algn="r"/>
              <a:t>23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13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9785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63733C-8D96-4576-B89F-4A2D4AB4DEBE}" type="slidenum">
              <a:rPr lang="en-US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43362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AF7430F6-5AD6-43A4-9061-EC9047DCA368}" type="slidenum">
              <a:rPr lang="en-US" sz="1300">
                <a:solidFill>
                  <a:prstClr val="black"/>
                </a:solidFill>
              </a:rPr>
              <a:pPr algn="r"/>
              <a:t>24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3363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27377BA8-E5D4-4CC8-95E0-1D3872D59CF0}" type="slidenum">
              <a:rPr lang="en-US" sz="1300">
                <a:solidFill>
                  <a:prstClr val="black"/>
                </a:solidFill>
              </a:rPr>
              <a:pPr algn="r"/>
              <a:t>24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3364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9320FA4C-896A-406F-A4F3-F60317A46C55}" type="slidenum">
              <a:rPr lang="en-US" sz="1300">
                <a:solidFill>
                  <a:prstClr val="black"/>
                </a:solidFill>
              </a:rPr>
              <a:pPr algn="r"/>
              <a:t>24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33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4271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DCA73A-5EEE-4C02-9E26-1AF4064DB6B7}" type="slidenum">
              <a:rPr lang="en-US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45410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627D0D72-2ADF-41B3-9ACF-FA5EEA11F786}" type="slidenum">
              <a:rPr lang="en-US" sz="1300">
                <a:solidFill>
                  <a:prstClr val="black"/>
                </a:solidFill>
              </a:rPr>
              <a:pPr algn="r"/>
              <a:t>25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5411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21D85204-4D38-4930-ABCC-9E54E8134F8B}" type="slidenum">
              <a:rPr lang="en-US" sz="1300">
                <a:solidFill>
                  <a:prstClr val="black"/>
                </a:solidFill>
              </a:rPr>
              <a:pPr algn="r"/>
              <a:t>25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5412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CC597744-C016-4A2E-BC73-F3E5583B73B4}" type="slidenum">
              <a:rPr lang="en-US" sz="1300">
                <a:solidFill>
                  <a:prstClr val="black"/>
                </a:solidFill>
              </a:rPr>
              <a:pPr algn="r"/>
              <a:t>25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54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4680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47B2C5-FA1E-45FE-9C4E-ED6C3BA7EE5E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6758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D305B3CB-9F52-4F74-8D0E-1E0012299F51}" type="slidenum">
              <a:rPr lang="en-US" sz="1300">
                <a:solidFill>
                  <a:prstClr val="black"/>
                </a:solidFill>
              </a:rPr>
              <a:pPr algn="r"/>
              <a:t>26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7587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881918FA-D72E-41B8-B51B-33FB02D488EA}" type="slidenum">
              <a:rPr lang="en-US" sz="1300">
                <a:solidFill>
                  <a:prstClr val="black"/>
                </a:solidFill>
              </a:rPr>
              <a:pPr algn="r"/>
              <a:t>26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75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965566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9E7C33-982B-48EE-A15D-AB016CB671BC}" type="slidenum">
              <a:rPr lang="en-US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14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81CC9F68-C681-4B0B-8C91-E097A8CA23AA}" type="slidenum">
              <a:rPr lang="en-US" sz="1300">
                <a:solidFill>
                  <a:prstClr val="black"/>
                </a:solidFill>
              </a:rPr>
              <a:pPr algn="r"/>
              <a:t>27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147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7C045733-CFF3-4336-9544-4FC7EF2C9C17}" type="slidenum">
              <a:rPr lang="en-US" sz="1300">
                <a:solidFill>
                  <a:prstClr val="black"/>
                </a:solidFill>
              </a:rPr>
              <a:pPr algn="r"/>
              <a:t>27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14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E117B506-596F-4988-95DD-63C3C58E7131}" type="slidenum">
              <a:rPr lang="en-US" sz="1300">
                <a:solidFill>
                  <a:prstClr val="black"/>
                </a:solidFill>
              </a:rPr>
              <a:pPr algn="r"/>
              <a:t>27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1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5275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9E05A1-F8BD-41ED-BB18-40A2F1129416}" type="slidenum">
              <a:rPr lang="en-US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22839373-578B-4107-BE4B-C48277077A92}" type="slidenum">
              <a:rPr lang="en-US" sz="1300">
                <a:solidFill>
                  <a:prstClr val="black"/>
                </a:solidFill>
              </a:rPr>
              <a:pPr algn="r"/>
              <a:t>28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C757BAEA-62DE-42C7-AEF1-754A984B0F47}" type="slidenum">
              <a:rPr lang="en-US" sz="1300">
                <a:solidFill>
                  <a:prstClr val="black"/>
                </a:solidFill>
              </a:rPr>
              <a:pPr algn="r"/>
              <a:t>28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819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C78A2B63-0B7C-4179-B8E3-4AB277DB014C}" type="slidenum">
              <a:rPr lang="en-US" sz="1300">
                <a:solidFill>
                  <a:prstClr val="black"/>
                </a:solidFill>
              </a:rPr>
              <a:pPr algn="r"/>
              <a:t>28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81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2776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F38BB0-AD90-486E-9CA0-8351FF1787BC}" type="slidenum">
              <a:rPr lang="en-US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242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D5E8678E-D166-49ED-9457-1BB0DC876645}" type="slidenum">
              <a:rPr lang="en-US" sz="1300">
                <a:solidFill>
                  <a:prstClr val="black"/>
                </a:solidFill>
              </a:rPr>
              <a:pPr algn="r"/>
              <a:t>29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0243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218E0697-C854-4F24-82D8-703BD3D1DC2D}" type="slidenum">
              <a:rPr lang="en-US" sz="1300">
                <a:solidFill>
                  <a:prstClr val="black"/>
                </a:solidFill>
              </a:rPr>
              <a:pPr algn="r"/>
              <a:t>29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0244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28C4008B-AA95-4603-9290-04379C01A0B8}" type="slidenum">
              <a:rPr lang="en-US" sz="1300">
                <a:solidFill>
                  <a:prstClr val="black"/>
                </a:solidFill>
              </a:rPr>
              <a:pPr algn="r"/>
              <a:t>29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02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8136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ACB73A-723D-4C7A-A067-369E9AAFA165}" type="slidenum">
              <a:rPr lang="en-US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290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DF33E5A5-F694-4FEE-A625-85E6B532FFCE}" type="slidenum">
              <a:rPr lang="en-US" sz="1300">
                <a:solidFill>
                  <a:prstClr val="black"/>
                </a:solidFill>
              </a:rPr>
              <a:pPr algn="r"/>
              <a:t>30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2291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63F37D2F-1BFE-4B41-9782-2558FDE33AC5}" type="slidenum">
              <a:rPr lang="en-US" sz="1300">
                <a:solidFill>
                  <a:prstClr val="black"/>
                </a:solidFill>
              </a:rPr>
              <a:pPr algn="r"/>
              <a:t>30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2292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3DB37AED-6CAB-4264-8F21-A625F0D8FDFA}" type="slidenum">
              <a:rPr lang="en-US" sz="1300">
                <a:solidFill>
                  <a:prstClr val="black"/>
                </a:solidFill>
              </a:rPr>
              <a:pPr algn="r"/>
              <a:t>30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22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9349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D48683-ACE4-40C2-922B-78E403E1C787}" type="slidenum">
              <a:rPr lang="en-US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433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4491D0FB-561B-47C2-971B-30EEBBB786FB}" type="slidenum">
              <a:rPr lang="en-US" sz="1300">
                <a:solidFill>
                  <a:prstClr val="black"/>
                </a:solidFill>
              </a:rPr>
              <a:pPr algn="r"/>
              <a:t>31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57A81AE2-E487-401E-A86B-E94E7A7837EA}" type="slidenum">
              <a:rPr lang="en-US" sz="1300">
                <a:solidFill>
                  <a:prstClr val="black"/>
                </a:solidFill>
              </a:rPr>
              <a:pPr algn="r"/>
              <a:t>31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340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D7C713D0-5E74-405E-A470-20FDFB069D6F}" type="slidenum">
              <a:rPr lang="en-US" sz="1300">
                <a:solidFill>
                  <a:prstClr val="black"/>
                </a:solidFill>
              </a:rPr>
              <a:pPr algn="r"/>
              <a:t>31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3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22020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895A89-6961-43E9-8DD2-04C344A4B0B9}" type="slidenum">
              <a:rPr lang="en-US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F8468BEE-A135-4982-BB5C-7710FE415E14}" type="slidenum">
              <a:rPr lang="en-US" sz="1300">
                <a:solidFill>
                  <a:prstClr val="black"/>
                </a:solidFill>
              </a:rPr>
              <a:pPr algn="r"/>
              <a:t>32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6387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C60A5498-DB19-41A6-A3AD-5C6EEAF23C8B}" type="slidenum">
              <a:rPr lang="en-US" sz="1300">
                <a:solidFill>
                  <a:prstClr val="black"/>
                </a:solidFill>
              </a:rPr>
              <a:pPr algn="r"/>
              <a:t>32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638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11CACCD2-5012-4EDE-AD07-562A143194F1}" type="slidenum">
              <a:rPr lang="en-US" sz="1300">
                <a:solidFill>
                  <a:prstClr val="black"/>
                </a:solidFill>
              </a:rPr>
              <a:pPr algn="r"/>
              <a:t>32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63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747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BDA2D3-14D1-455A-A424-6E72335FC3F7}" type="slidenum">
              <a:rPr lang="en-US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8434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835809DA-BA05-4C5E-80EB-9C7813A4BFA1}" type="slidenum">
              <a:rPr lang="en-US" sz="1300">
                <a:solidFill>
                  <a:prstClr val="black"/>
                </a:solidFill>
              </a:rPr>
              <a:pPr algn="r"/>
              <a:t>33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8435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5677ADA9-30A0-43B2-BBBF-A6195FD3DE34}" type="slidenum">
              <a:rPr lang="en-US" sz="1300">
                <a:solidFill>
                  <a:prstClr val="black"/>
                </a:solidFill>
              </a:rPr>
              <a:pPr algn="r"/>
              <a:t>33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843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5E1E7D8C-D3F3-4B96-89E4-E95575959CCD}" type="slidenum">
              <a:rPr lang="en-US" sz="1300">
                <a:solidFill>
                  <a:prstClr val="black"/>
                </a:solidFill>
              </a:rPr>
              <a:pPr algn="r"/>
              <a:t>33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84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62393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8AE843-458D-4386-9C12-4D8EEEAD2213}" type="slidenum">
              <a:rPr lang="en-US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94B3D124-B3A4-4E52-9CC7-B8F7D6518277}" type="slidenum">
              <a:rPr lang="en-US" sz="1300">
                <a:solidFill>
                  <a:prstClr val="black"/>
                </a:solidFill>
              </a:rPr>
              <a:pPr algn="r"/>
              <a:t>34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0483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9FBE38D1-C219-4B3B-BD97-B75298846C26}" type="slidenum">
              <a:rPr lang="en-US" sz="1300">
                <a:solidFill>
                  <a:prstClr val="black"/>
                </a:solidFill>
              </a:rPr>
              <a:pPr algn="r"/>
              <a:t>34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0484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6744D333-4B9B-4400-A010-469B42FCFB98}" type="slidenum">
              <a:rPr lang="en-US" sz="1300">
                <a:solidFill>
                  <a:prstClr val="black"/>
                </a:solidFill>
              </a:rPr>
              <a:pPr algn="r"/>
              <a:t>34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04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9711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798B51-43AD-4CC8-8400-0408BEBAA1E3}" type="slidenum">
              <a:rPr lang="en-US">
                <a:solidFill>
                  <a:prstClr val="black"/>
                </a:solidFill>
              </a:rPr>
              <a:pPr/>
              <a:t>35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BCDCF165-7164-42D5-ABF6-67F5754CF62F}" type="slidenum">
              <a:rPr lang="en-US" sz="1300">
                <a:solidFill>
                  <a:prstClr val="black"/>
                </a:solidFill>
              </a:rPr>
              <a:pPr algn="r"/>
              <a:t>35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2531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5B6C9A7A-87FD-4FFC-B862-F292BA86A45D}" type="slidenum">
              <a:rPr lang="en-US" sz="1300">
                <a:solidFill>
                  <a:prstClr val="black"/>
                </a:solidFill>
              </a:rPr>
              <a:pPr algn="r"/>
              <a:t>35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2532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BEE36DEC-E808-44DD-9B19-072739F261F6}" type="slidenum">
              <a:rPr lang="en-US" sz="1300">
                <a:solidFill>
                  <a:prstClr val="black"/>
                </a:solidFill>
              </a:rPr>
              <a:pPr algn="r"/>
              <a:t>35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25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01980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B37381-5389-4435-B59E-50CED7485107}" type="slidenum">
              <a:rPr lang="en-US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A33F8064-149F-4A2D-B6EF-03141F92D5AF}" type="slidenum">
              <a:rPr lang="en-US" sz="1300">
                <a:solidFill>
                  <a:prstClr val="black"/>
                </a:solidFill>
              </a:rPr>
              <a:pPr algn="r"/>
              <a:t>36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4579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89B80190-86BF-4D71-A5FE-9A1CE879D194}" type="slidenum">
              <a:rPr lang="en-US" sz="1300">
                <a:solidFill>
                  <a:prstClr val="black"/>
                </a:solidFill>
              </a:rPr>
              <a:pPr algn="r"/>
              <a:t>36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4580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E8B949DA-DA40-43D1-8651-E4E2CC556AA1}" type="slidenum">
              <a:rPr lang="en-US" sz="1300">
                <a:solidFill>
                  <a:prstClr val="black"/>
                </a:solidFill>
              </a:rPr>
              <a:pPr algn="r"/>
              <a:t>36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45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69576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52B850-076D-459A-BAD1-3CB23D0F0E78}" type="slidenum">
              <a:rPr lang="en-US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291F7AC5-4618-4B40-AE43-CAE8F9C98752}" type="slidenum">
              <a:rPr lang="en-US" sz="1300">
                <a:solidFill>
                  <a:prstClr val="black"/>
                </a:solidFill>
              </a:rPr>
              <a:pPr algn="r"/>
              <a:t>37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6627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4E16A5C3-91F3-462B-A2EB-7F93A0BC94B0}" type="slidenum">
              <a:rPr lang="en-US" sz="1300">
                <a:solidFill>
                  <a:prstClr val="black"/>
                </a:solidFill>
              </a:rPr>
              <a:pPr algn="r"/>
              <a:t>37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662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64DC89A4-91BA-4562-9325-7372FA522DE5}" type="slidenum">
              <a:rPr lang="en-US" sz="1300">
                <a:solidFill>
                  <a:prstClr val="black"/>
                </a:solidFill>
              </a:rPr>
              <a:pPr algn="r"/>
              <a:t>37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66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65914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799A89-39C5-4A26-B751-B5E4573D695C}" type="slidenum">
              <a:rPr lang="en-US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8674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440CBD1F-878F-4902-AD1F-ACB92FEA8362}" type="slidenum">
              <a:rPr lang="en-US" sz="1300">
                <a:solidFill>
                  <a:prstClr val="black"/>
                </a:solidFill>
              </a:rPr>
              <a:pPr algn="r"/>
              <a:t>38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8675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2C14EA11-6BB5-46C4-935C-92BD0B2AC7C8}" type="slidenum">
              <a:rPr lang="en-US" sz="1300">
                <a:solidFill>
                  <a:prstClr val="black"/>
                </a:solidFill>
              </a:rPr>
              <a:pPr algn="r"/>
              <a:t>38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867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A62C3E03-85A4-454A-BE07-00416721FC34}" type="slidenum">
              <a:rPr lang="en-US" sz="1300">
                <a:solidFill>
                  <a:prstClr val="black"/>
                </a:solidFill>
              </a:rPr>
              <a:pPr algn="r"/>
              <a:t>38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86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33473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03A477-F73A-4969-BB2C-4B3FBF356DA8}" type="slidenum">
              <a:rPr lang="en-US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0722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A69A6C51-DC8F-416F-8E87-F314E060316A}" type="slidenum">
              <a:rPr lang="en-US" sz="1300">
                <a:solidFill>
                  <a:prstClr val="black"/>
                </a:solidFill>
              </a:rPr>
              <a:pPr algn="r"/>
              <a:t>39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0723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A4639E50-738C-4130-8B83-29D8645DE609}" type="slidenum">
              <a:rPr lang="en-US" sz="1300">
                <a:solidFill>
                  <a:prstClr val="black"/>
                </a:solidFill>
              </a:rPr>
              <a:pPr algn="r"/>
              <a:t>39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0724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42237482-1ED8-466E-8048-7E5BD0C35BF6}" type="slidenum">
              <a:rPr lang="en-US" sz="1300">
                <a:solidFill>
                  <a:prstClr val="black"/>
                </a:solidFill>
              </a:rPr>
              <a:pPr algn="r"/>
              <a:t>39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07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87149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8D4A17-9917-47A9-BCE7-D1496A45D663}" type="slidenum">
              <a:rPr lang="en-US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2770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DD3E10CB-99C6-49C5-846D-F9F672AC6F91}" type="slidenum">
              <a:rPr lang="en-US" sz="1300">
                <a:solidFill>
                  <a:prstClr val="black"/>
                </a:solidFill>
              </a:rPr>
              <a:pPr algn="r"/>
              <a:t>40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9300F816-F67D-4978-A42E-347335F644F5}" type="slidenum">
              <a:rPr lang="en-US" sz="1300">
                <a:solidFill>
                  <a:prstClr val="black"/>
                </a:solidFill>
              </a:rPr>
              <a:pPr algn="r"/>
              <a:t>40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2772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67B3C432-5680-4624-9377-A315922D039A}" type="slidenum">
              <a:rPr lang="en-US" sz="1300">
                <a:solidFill>
                  <a:prstClr val="black"/>
                </a:solidFill>
              </a:rPr>
              <a:pPr algn="r"/>
              <a:t>40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27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87510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B33616-AA09-4017-B070-96206173C437}" type="slidenum">
              <a:rPr lang="en-US">
                <a:solidFill>
                  <a:prstClr val="black"/>
                </a:solidFill>
              </a:rPr>
              <a:pPr/>
              <a:t>41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481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AF9778D2-66C5-4C19-931E-BD97F96B1134}" type="slidenum">
              <a:rPr lang="en-US" sz="1300">
                <a:solidFill>
                  <a:prstClr val="black"/>
                </a:solidFill>
              </a:rPr>
              <a:pPr algn="r"/>
              <a:t>41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4BD11C2D-0274-45EA-A17A-6F69B3E79393}" type="slidenum">
              <a:rPr lang="en-US" sz="1300">
                <a:solidFill>
                  <a:prstClr val="black"/>
                </a:solidFill>
              </a:rPr>
              <a:pPr algn="r"/>
              <a:t>41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4820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538E8426-1AC5-42E8-B27E-6CBBE7F53398}" type="slidenum">
              <a:rPr lang="en-US" sz="1300">
                <a:solidFill>
                  <a:prstClr val="black"/>
                </a:solidFill>
              </a:rPr>
              <a:pPr algn="r"/>
              <a:t>41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48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37986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78418D-F7B1-4F44-8ECB-C91338E28E5D}" type="slidenum">
              <a:rPr lang="en-US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686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03F71ED6-37D9-4E0A-A4D2-0BBB286A8ABA}" type="slidenum">
              <a:rPr lang="en-US" sz="1300">
                <a:solidFill>
                  <a:prstClr val="black"/>
                </a:solidFill>
              </a:rPr>
              <a:pPr algn="r"/>
              <a:t>42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6867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8DE42E2F-237F-481A-B51E-FC835D7249D9}" type="slidenum">
              <a:rPr lang="en-US" sz="1300">
                <a:solidFill>
                  <a:prstClr val="black"/>
                </a:solidFill>
              </a:rPr>
              <a:pPr algn="r"/>
              <a:t>42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686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432DC8A1-9FD8-4A98-B351-BB807FA9B438}" type="slidenum">
              <a:rPr lang="en-US" sz="1300">
                <a:solidFill>
                  <a:prstClr val="black"/>
                </a:solidFill>
              </a:rPr>
              <a:pPr algn="r"/>
              <a:t>42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68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67504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C582CE-D28E-4434-9F2A-F85F4B197DCB}" type="slidenum">
              <a:rPr lang="en-US">
                <a:solidFill>
                  <a:prstClr val="black"/>
                </a:solidFill>
              </a:rPr>
              <a:pPr/>
              <a:t>43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14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8EA26CAD-248D-4B44-A6A1-8B883CAF363D}" type="slidenum">
              <a:rPr lang="en-US" sz="1300">
                <a:solidFill>
                  <a:prstClr val="black"/>
                </a:solidFill>
              </a:rPr>
              <a:pPr algn="r"/>
              <a:t>43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147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C175252B-44AB-436D-A686-47DC628B6D1F}" type="slidenum">
              <a:rPr lang="en-US" sz="1300">
                <a:solidFill>
                  <a:prstClr val="black"/>
                </a:solidFill>
              </a:rPr>
              <a:pPr algn="r"/>
              <a:t>43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14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1547A558-689E-4DE6-9A91-DB0A436A40A4}" type="slidenum">
              <a:rPr lang="en-US" sz="1300">
                <a:solidFill>
                  <a:prstClr val="black"/>
                </a:solidFill>
              </a:rPr>
              <a:pPr algn="r"/>
              <a:t>43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1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9149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E24D7E-4C46-4EDE-BA04-C64C000E94B1}" type="slidenum">
              <a:rPr lang="en-US">
                <a:solidFill>
                  <a:prstClr val="black"/>
                </a:solidFill>
              </a:rPr>
              <a:pPr/>
              <a:t>44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83EA6EE3-A5E2-46FD-9837-46BE38A59B08}" type="slidenum">
              <a:rPr lang="en-US" sz="1300">
                <a:solidFill>
                  <a:prstClr val="black"/>
                </a:solidFill>
              </a:rPr>
              <a:pPr algn="r"/>
              <a:t>44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E8F451D8-EE95-402C-96B3-FD5F23C3F084}" type="slidenum">
              <a:rPr lang="en-US" sz="1300">
                <a:solidFill>
                  <a:prstClr val="black"/>
                </a:solidFill>
              </a:rPr>
              <a:pPr algn="r"/>
              <a:t>44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819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F9BD04EE-8280-40E3-8887-DD5068B96EAC}" type="slidenum">
              <a:rPr lang="en-US" sz="1300">
                <a:solidFill>
                  <a:prstClr val="black"/>
                </a:solidFill>
              </a:rPr>
              <a:pPr algn="r"/>
              <a:t>44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81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76493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4A785F-C508-4BA2-B6E5-220596AC4C72}" type="slidenum">
              <a:rPr lang="en-US">
                <a:solidFill>
                  <a:prstClr val="black"/>
                </a:solidFill>
              </a:rPr>
              <a:pPr/>
              <a:t>45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242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1727FE35-7455-4982-B1D6-241D154358F8}" type="slidenum">
              <a:rPr lang="en-US" sz="1300">
                <a:solidFill>
                  <a:prstClr val="black"/>
                </a:solidFill>
              </a:rPr>
              <a:pPr algn="r"/>
              <a:t>45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0243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197C9F49-083D-4661-AAAC-72AD6D7A2EF8}" type="slidenum">
              <a:rPr lang="en-US" sz="1300">
                <a:solidFill>
                  <a:prstClr val="black"/>
                </a:solidFill>
              </a:rPr>
              <a:pPr algn="r"/>
              <a:t>45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0244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03A18856-417F-4F6C-A920-96DD2DEFB4A2}" type="slidenum">
              <a:rPr lang="en-US" sz="1300">
                <a:solidFill>
                  <a:prstClr val="black"/>
                </a:solidFill>
              </a:rPr>
              <a:pPr algn="r"/>
              <a:t>45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02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99998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23AF2E-9C26-4EEE-AAEE-4DD91FC45ADA}" type="slidenum">
              <a:rPr lang="en-US">
                <a:solidFill>
                  <a:prstClr val="black"/>
                </a:solidFill>
              </a:rPr>
              <a:pPr/>
              <a:t>46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290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9BD622B4-8446-4907-807E-BE9B56D35822}" type="slidenum">
              <a:rPr lang="en-US" sz="1300">
                <a:solidFill>
                  <a:prstClr val="black"/>
                </a:solidFill>
              </a:rPr>
              <a:pPr algn="r"/>
              <a:t>46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2291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74052444-53CB-4C67-8602-43D7F219F66D}" type="slidenum">
              <a:rPr lang="en-US" sz="1300">
                <a:solidFill>
                  <a:prstClr val="black"/>
                </a:solidFill>
              </a:rPr>
              <a:pPr algn="r"/>
              <a:t>46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2292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E2567773-16DB-4210-B31A-5604C7744541}" type="slidenum">
              <a:rPr lang="en-US" sz="1300">
                <a:solidFill>
                  <a:prstClr val="black"/>
                </a:solidFill>
              </a:rPr>
              <a:pPr algn="r"/>
              <a:t>46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22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84082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9732C2-DAF6-41DB-A1D9-E799EBD46CED}" type="slidenum">
              <a:rPr lang="en-US">
                <a:solidFill>
                  <a:prstClr val="black"/>
                </a:solidFill>
              </a:rPr>
              <a:pPr/>
              <a:t>47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433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68F29000-66B7-4EF8-98FA-46D712B4BCDC}" type="slidenum">
              <a:rPr lang="en-US" sz="1300">
                <a:solidFill>
                  <a:prstClr val="black"/>
                </a:solidFill>
              </a:rPr>
              <a:pPr algn="r"/>
              <a:t>47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344A7DE0-B013-42BF-86E5-07C640BD6F75}" type="slidenum">
              <a:rPr lang="en-US" sz="1300">
                <a:solidFill>
                  <a:prstClr val="black"/>
                </a:solidFill>
              </a:rPr>
              <a:pPr algn="r"/>
              <a:t>47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340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256701D3-E87A-42C8-9679-164F7E80DFED}" type="slidenum">
              <a:rPr lang="en-US" sz="1300">
                <a:solidFill>
                  <a:prstClr val="black"/>
                </a:solidFill>
              </a:rPr>
              <a:pPr algn="r"/>
              <a:t>47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3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82054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84FCF6-7F19-45D1-B295-237E0E36EE80}" type="slidenum">
              <a:rPr lang="en-US">
                <a:solidFill>
                  <a:prstClr val="black"/>
                </a:solidFill>
              </a:rPr>
              <a:pPr/>
              <a:t>48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2BA3149D-1E2E-4372-B7C0-8272DDB1C2B2}" type="slidenum">
              <a:rPr lang="en-US" sz="1300">
                <a:solidFill>
                  <a:prstClr val="black"/>
                </a:solidFill>
              </a:rPr>
              <a:pPr algn="r"/>
              <a:t>48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6387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77EED49E-C52E-4680-A474-FCCA98CA2B5F}" type="slidenum">
              <a:rPr lang="en-US" sz="1300">
                <a:solidFill>
                  <a:prstClr val="black"/>
                </a:solidFill>
              </a:rPr>
              <a:pPr algn="r"/>
              <a:t>48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638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BD9B8319-D144-4298-A07F-D197109AF4D0}" type="slidenum">
              <a:rPr lang="en-US" sz="1300">
                <a:solidFill>
                  <a:prstClr val="black"/>
                </a:solidFill>
              </a:rPr>
              <a:pPr algn="r"/>
              <a:t>48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63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65030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FB3B17-D3D3-4337-A7EE-DC40B8A18830}" type="slidenum">
              <a:rPr lang="en-US">
                <a:solidFill>
                  <a:prstClr val="black"/>
                </a:solidFill>
              </a:rPr>
              <a:pPr/>
              <a:t>49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8434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9484F1FE-0A18-4935-A7F8-B5D73384A0AE}" type="slidenum">
              <a:rPr lang="en-US" sz="1300">
                <a:solidFill>
                  <a:prstClr val="black"/>
                </a:solidFill>
              </a:rPr>
              <a:pPr algn="r"/>
              <a:t>49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8435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FB5E546B-CC8E-4529-BB11-63C15359FD32}" type="slidenum">
              <a:rPr lang="en-US" sz="1300">
                <a:solidFill>
                  <a:prstClr val="black"/>
                </a:solidFill>
              </a:rPr>
              <a:pPr algn="r"/>
              <a:t>49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843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DF790C5C-FF8B-4953-B3BA-99692B74D20E}" type="slidenum">
              <a:rPr lang="en-US" sz="1300">
                <a:solidFill>
                  <a:prstClr val="black"/>
                </a:solidFill>
              </a:rPr>
              <a:pPr algn="r"/>
              <a:t>49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84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17269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421F18-72DD-4351-B973-E5C5C3FA1206}" type="slidenum">
              <a:rPr lang="en-US">
                <a:solidFill>
                  <a:prstClr val="black"/>
                </a:solidFill>
              </a:rPr>
              <a:pPr/>
              <a:t>50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148420B5-59CF-4822-9B71-22777D026BFC}" type="slidenum">
              <a:rPr lang="en-US" sz="1300">
                <a:solidFill>
                  <a:prstClr val="black"/>
                </a:solidFill>
              </a:rPr>
              <a:pPr algn="r"/>
              <a:t>50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0483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B035F438-34BA-4EF3-B82E-47CDA621D7F6}" type="slidenum">
              <a:rPr lang="en-US" sz="1300">
                <a:solidFill>
                  <a:prstClr val="black"/>
                </a:solidFill>
              </a:rPr>
              <a:pPr algn="r"/>
              <a:t>50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0484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9DAF8FA2-5AFE-463E-B3AE-57D70546D7D8}" type="slidenum">
              <a:rPr lang="en-US" sz="1300">
                <a:solidFill>
                  <a:prstClr val="black"/>
                </a:solidFill>
              </a:rPr>
              <a:pPr algn="r"/>
              <a:t>50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04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88732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52756F-857D-47F2-B002-7C94CAD78CA3}" type="slidenum">
              <a:rPr lang="en-US">
                <a:solidFill>
                  <a:prstClr val="black"/>
                </a:solidFill>
              </a:rPr>
              <a:pPr/>
              <a:t>51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3ED851C9-232D-427F-BCCC-778C568EA7A5}" type="slidenum">
              <a:rPr lang="en-US" sz="1300">
                <a:solidFill>
                  <a:prstClr val="black"/>
                </a:solidFill>
              </a:rPr>
              <a:pPr algn="r"/>
              <a:t>51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2531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DBA41273-6270-4170-A643-76DA18BADF83}" type="slidenum">
              <a:rPr lang="en-US" sz="1300">
                <a:solidFill>
                  <a:prstClr val="black"/>
                </a:solidFill>
              </a:rPr>
              <a:pPr algn="r"/>
              <a:t>51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2532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BDEE3B96-0921-4AB5-B59E-517DB6E977F6}" type="slidenum">
              <a:rPr lang="en-US" sz="1300">
                <a:solidFill>
                  <a:prstClr val="black"/>
                </a:solidFill>
              </a:rPr>
              <a:pPr algn="r"/>
              <a:t>51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25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94535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B15219-32AB-4B9F-94D5-A6870D885DB0}" type="slidenum">
              <a:rPr lang="en-US">
                <a:solidFill>
                  <a:prstClr val="black"/>
                </a:solidFill>
              </a:rPr>
              <a:pPr/>
              <a:t>52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DDDAD846-C253-4810-A504-311134137007}" type="slidenum">
              <a:rPr lang="en-US" sz="1300">
                <a:solidFill>
                  <a:prstClr val="black"/>
                </a:solidFill>
              </a:rPr>
              <a:pPr algn="r"/>
              <a:t>52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4579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14512498-7C5E-4ECF-8229-5AA6B970A33A}" type="slidenum">
              <a:rPr lang="en-US" sz="1300">
                <a:solidFill>
                  <a:prstClr val="black"/>
                </a:solidFill>
              </a:rPr>
              <a:pPr algn="r"/>
              <a:t>52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4580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B032A98C-3B58-44E8-8F55-67806398EA18}" type="slidenum">
              <a:rPr lang="en-US" sz="1300">
                <a:solidFill>
                  <a:prstClr val="black"/>
                </a:solidFill>
              </a:rPr>
              <a:pPr algn="r"/>
              <a:t>52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45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1493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6DCCAD-D78E-4C5E-9408-378DDD4815F7}" type="slidenum">
              <a:rPr lang="en-US">
                <a:solidFill>
                  <a:prstClr val="black"/>
                </a:solidFill>
              </a:rPr>
              <a:pPr/>
              <a:t>53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230C15B8-BD90-4E93-B55A-FA37B6E55988}" type="slidenum">
              <a:rPr lang="en-US" sz="1300">
                <a:solidFill>
                  <a:prstClr val="black"/>
                </a:solidFill>
              </a:rPr>
              <a:pPr algn="r"/>
              <a:t>53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6627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59B7E4F9-974B-453A-8D05-A4FB99BEF084}" type="slidenum">
              <a:rPr lang="en-US" sz="1300">
                <a:solidFill>
                  <a:prstClr val="black"/>
                </a:solidFill>
              </a:rPr>
              <a:pPr algn="r"/>
              <a:t>53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662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ED43DE5B-C792-4160-AD57-9492C8ADAAF5}" type="slidenum">
              <a:rPr lang="en-US" sz="1300">
                <a:solidFill>
                  <a:prstClr val="black"/>
                </a:solidFill>
              </a:rPr>
              <a:pPr algn="r"/>
              <a:t>53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66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416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A962-A903-47EE-9DF2-2DFCADD1AB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19-0E2C-4A8D-A973-57209F5347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828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A962-A903-47EE-9DF2-2DFCADD1AB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19-0E2C-4A8D-A973-57209F5347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500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A962-A903-47EE-9DF2-2DFCADD1AB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19-0E2C-4A8D-A973-57209F5347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23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A962-A903-47EE-9DF2-2DFCADD1AB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19-0E2C-4A8D-A973-57209F5347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193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A962-A903-47EE-9DF2-2DFCADD1AB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19-0E2C-4A8D-A973-57209F5347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454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A962-A903-47EE-9DF2-2DFCADD1AB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19-0E2C-4A8D-A973-57209F5347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384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A962-A903-47EE-9DF2-2DFCADD1AB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19-0E2C-4A8D-A973-57209F5347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833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A962-A903-47EE-9DF2-2DFCADD1AB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19-0E2C-4A8D-A973-57209F5347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12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A962-A903-47EE-9DF2-2DFCADD1AB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19-0E2C-4A8D-A973-57209F5347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706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A962-A903-47EE-9DF2-2DFCADD1AB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19-0E2C-4A8D-A973-57209F5347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239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A962-A903-47EE-9DF2-2DFCADD1AB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19-0E2C-4A8D-A973-57209F5347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095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7A962-A903-47EE-9DF2-2DFCADD1AB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82819-0E2C-4A8D-A973-57209F5347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321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5.w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7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wmf"/><Relationship Id="rId5" Type="http://schemas.openxmlformats.org/officeDocument/2006/relationships/image" Target="../media/image1.wmf"/><Relationship Id="rId15" Type="http://schemas.openxmlformats.org/officeDocument/2006/relationships/image" Target="../media/image6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wmf"/><Relationship Id="rId14" Type="http://schemas.openxmlformats.org/officeDocument/2006/relationships/oleObject" Target="../embeddings/oleObject6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12.wmf"/><Relationship Id="rId18" Type="http://schemas.openxmlformats.org/officeDocument/2006/relationships/oleObject" Target="../embeddings/oleObject15.bin"/><Relationship Id="rId3" Type="http://schemas.openxmlformats.org/officeDocument/2006/relationships/notesSlide" Target="../notesSlides/notesSlide2.xml"/><Relationship Id="rId21" Type="http://schemas.openxmlformats.org/officeDocument/2006/relationships/image" Target="../media/image16.wmf"/><Relationship Id="rId7" Type="http://schemas.openxmlformats.org/officeDocument/2006/relationships/image" Target="../media/image9.wmf"/><Relationship Id="rId12" Type="http://schemas.openxmlformats.org/officeDocument/2006/relationships/oleObject" Target="../embeddings/oleObject12.bin"/><Relationship Id="rId17" Type="http://schemas.openxmlformats.org/officeDocument/2006/relationships/image" Target="../media/image14.wmf"/><Relationship Id="rId25" Type="http://schemas.openxmlformats.org/officeDocument/2006/relationships/image" Target="../media/image18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4.bin"/><Relationship Id="rId20" Type="http://schemas.openxmlformats.org/officeDocument/2006/relationships/oleObject" Target="../embeddings/oleObject16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11.wmf"/><Relationship Id="rId24" Type="http://schemas.openxmlformats.org/officeDocument/2006/relationships/oleObject" Target="../embeddings/oleObject18.bin"/><Relationship Id="rId5" Type="http://schemas.openxmlformats.org/officeDocument/2006/relationships/image" Target="../media/image8.wmf"/><Relationship Id="rId15" Type="http://schemas.openxmlformats.org/officeDocument/2006/relationships/image" Target="../media/image13.wmf"/><Relationship Id="rId23" Type="http://schemas.openxmlformats.org/officeDocument/2006/relationships/image" Target="../media/image17.wmf"/><Relationship Id="rId10" Type="http://schemas.openxmlformats.org/officeDocument/2006/relationships/oleObject" Target="../embeddings/oleObject11.bin"/><Relationship Id="rId19" Type="http://schemas.openxmlformats.org/officeDocument/2006/relationships/image" Target="../media/image15.wmf"/><Relationship Id="rId4" Type="http://schemas.openxmlformats.org/officeDocument/2006/relationships/oleObject" Target="../embeddings/oleObject8.bin"/><Relationship Id="rId9" Type="http://schemas.openxmlformats.org/officeDocument/2006/relationships/image" Target="../media/image10.wmf"/><Relationship Id="rId14" Type="http://schemas.openxmlformats.org/officeDocument/2006/relationships/oleObject" Target="../embeddings/oleObject13.bin"/><Relationship Id="rId22" Type="http://schemas.openxmlformats.org/officeDocument/2006/relationships/oleObject" Target="../embeddings/oleObject17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9.bin"/><Relationship Id="rId9" Type="http://schemas.openxmlformats.org/officeDocument/2006/relationships/image" Target="../media/image21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13" Type="http://schemas.openxmlformats.org/officeDocument/2006/relationships/image" Target="../media/image26.w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3.wmf"/><Relationship Id="rId12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25.wmf"/><Relationship Id="rId5" Type="http://schemas.openxmlformats.org/officeDocument/2006/relationships/image" Target="../media/image22.wmf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22.bin"/><Relationship Id="rId9" Type="http://schemas.openxmlformats.org/officeDocument/2006/relationships/image" Target="../media/image24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13" Type="http://schemas.openxmlformats.org/officeDocument/2006/relationships/image" Target="../media/image31.w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8.wmf"/><Relationship Id="rId12" Type="http://schemas.openxmlformats.org/officeDocument/2006/relationships/oleObject" Target="../embeddings/oleObject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8.bin"/><Relationship Id="rId11" Type="http://schemas.openxmlformats.org/officeDocument/2006/relationships/image" Target="../media/image30.wmf"/><Relationship Id="rId5" Type="http://schemas.openxmlformats.org/officeDocument/2006/relationships/image" Target="../media/image27.wmf"/><Relationship Id="rId15" Type="http://schemas.openxmlformats.org/officeDocument/2006/relationships/image" Target="../media/image32.wmf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7.bin"/><Relationship Id="rId9" Type="http://schemas.openxmlformats.org/officeDocument/2006/relationships/image" Target="../media/image29.wmf"/><Relationship Id="rId14" Type="http://schemas.openxmlformats.org/officeDocument/2006/relationships/oleObject" Target="../embeddings/oleObject32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4.bin"/><Relationship Id="rId11" Type="http://schemas.openxmlformats.org/officeDocument/2006/relationships/image" Target="../media/image36.wmf"/><Relationship Id="rId5" Type="http://schemas.openxmlformats.org/officeDocument/2006/relationships/image" Target="../media/image33.wmf"/><Relationship Id="rId10" Type="http://schemas.openxmlformats.org/officeDocument/2006/relationships/oleObject" Target="../embeddings/oleObject36.bin"/><Relationship Id="rId4" Type="http://schemas.openxmlformats.org/officeDocument/2006/relationships/oleObject" Target="../embeddings/oleObject33.bin"/><Relationship Id="rId9" Type="http://schemas.openxmlformats.org/officeDocument/2006/relationships/image" Target="../media/image35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13" Type="http://schemas.openxmlformats.org/officeDocument/2006/relationships/image" Target="../media/image41.wmf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8.wmf"/><Relationship Id="rId12" Type="http://schemas.openxmlformats.org/officeDocument/2006/relationships/oleObject" Target="../embeddings/oleObject41.bin"/><Relationship Id="rId17" Type="http://schemas.openxmlformats.org/officeDocument/2006/relationships/image" Target="../media/image43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43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8.bin"/><Relationship Id="rId11" Type="http://schemas.openxmlformats.org/officeDocument/2006/relationships/image" Target="../media/image40.wmf"/><Relationship Id="rId5" Type="http://schemas.openxmlformats.org/officeDocument/2006/relationships/image" Target="../media/image37.wmf"/><Relationship Id="rId15" Type="http://schemas.openxmlformats.org/officeDocument/2006/relationships/image" Target="../media/image42.wmf"/><Relationship Id="rId10" Type="http://schemas.openxmlformats.org/officeDocument/2006/relationships/oleObject" Target="../embeddings/oleObject40.bin"/><Relationship Id="rId4" Type="http://schemas.openxmlformats.org/officeDocument/2006/relationships/oleObject" Target="../embeddings/oleObject37.bin"/><Relationship Id="rId9" Type="http://schemas.openxmlformats.org/officeDocument/2006/relationships/image" Target="../media/image39.wmf"/><Relationship Id="rId14" Type="http://schemas.openxmlformats.org/officeDocument/2006/relationships/oleObject" Target="../embeddings/oleObject4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13" Type="http://schemas.openxmlformats.org/officeDocument/2006/relationships/image" Target="../media/image47.wmf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44.wmf"/><Relationship Id="rId12" Type="http://schemas.openxmlformats.org/officeDocument/2006/relationships/oleObject" Target="../embeddings/oleObject48.bin"/><Relationship Id="rId17" Type="http://schemas.openxmlformats.org/officeDocument/2006/relationships/image" Target="../media/image49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50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5.bin"/><Relationship Id="rId11" Type="http://schemas.openxmlformats.org/officeDocument/2006/relationships/image" Target="../media/image46.wmf"/><Relationship Id="rId5" Type="http://schemas.openxmlformats.org/officeDocument/2006/relationships/image" Target="../media/image41.wmf"/><Relationship Id="rId15" Type="http://schemas.openxmlformats.org/officeDocument/2006/relationships/image" Target="../media/image48.wmf"/><Relationship Id="rId10" Type="http://schemas.openxmlformats.org/officeDocument/2006/relationships/oleObject" Target="../embeddings/oleObject47.bin"/><Relationship Id="rId4" Type="http://schemas.openxmlformats.org/officeDocument/2006/relationships/oleObject" Target="../embeddings/oleObject44.bin"/><Relationship Id="rId9" Type="http://schemas.openxmlformats.org/officeDocument/2006/relationships/image" Target="../media/image45.wmf"/><Relationship Id="rId14" Type="http://schemas.openxmlformats.org/officeDocument/2006/relationships/oleObject" Target="../embeddings/oleObject49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.bin"/><Relationship Id="rId13" Type="http://schemas.openxmlformats.org/officeDocument/2006/relationships/image" Target="../media/image54.wmf"/><Relationship Id="rId18" Type="http://schemas.openxmlformats.org/officeDocument/2006/relationships/oleObject" Target="../embeddings/oleObject58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51.wmf"/><Relationship Id="rId12" Type="http://schemas.openxmlformats.org/officeDocument/2006/relationships/oleObject" Target="../embeddings/oleObject55.bin"/><Relationship Id="rId17" Type="http://schemas.openxmlformats.org/officeDocument/2006/relationships/image" Target="../media/image56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57.bin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52.bin"/><Relationship Id="rId11" Type="http://schemas.openxmlformats.org/officeDocument/2006/relationships/image" Target="../media/image53.wmf"/><Relationship Id="rId5" Type="http://schemas.openxmlformats.org/officeDocument/2006/relationships/image" Target="../media/image50.wmf"/><Relationship Id="rId15" Type="http://schemas.openxmlformats.org/officeDocument/2006/relationships/image" Target="../media/image55.wmf"/><Relationship Id="rId10" Type="http://schemas.openxmlformats.org/officeDocument/2006/relationships/oleObject" Target="../embeddings/oleObject54.bin"/><Relationship Id="rId19" Type="http://schemas.openxmlformats.org/officeDocument/2006/relationships/image" Target="../media/image57.wmf"/><Relationship Id="rId4" Type="http://schemas.openxmlformats.org/officeDocument/2006/relationships/oleObject" Target="../embeddings/oleObject51.bin"/><Relationship Id="rId9" Type="http://schemas.openxmlformats.org/officeDocument/2006/relationships/image" Target="../media/image52.wmf"/><Relationship Id="rId14" Type="http://schemas.openxmlformats.org/officeDocument/2006/relationships/oleObject" Target="../embeddings/oleObject56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1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5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60.bin"/><Relationship Id="rId11" Type="http://schemas.openxmlformats.org/officeDocument/2006/relationships/image" Target="../media/image61.wmf"/><Relationship Id="rId5" Type="http://schemas.openxmlformats.org/officeDocument/2006/relationships/image" Target="../media/image58.wmf"/><Relationship Id="rId10" Type="http://schemas.openxmlformats.org/officeDocument/2006/relationships/oleObject" Target="../embeddings/oleObject62.bin"/><Relationship Id="rId4" Type="http://schemas.openxmlformats.org/officeDocument/2006/relationships/oleObject" Target="../embeddings/oleObject59.bin"/><Relationship Id="rId9" Type="http://schemas.openxmlformats.org/officeDocument/2006/relationships/image" Target="../media/image60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5.bin"/><Relationship Id="rId13" Type="http://schemas.openxmlformats.org/officeDocument/2006/relationships/image" Target="../media/image66.wmf"/><Relationship Id="rId18" Type="http://schemas.openxmlformats.org/officeDocument/2006/relationships/oleObject" Target="../embeddings/oleObject70.bin"/><Relationship Id="rId3" Type="http://schemas.openxmlformats.org/officeDocument/2006/relationships/notesSlide" Target="../notesSlides/notesSlide11.xml"/><Relationship Id="rId21" Type="http://schemas.openxmlformats.org/officeDocument/2006/relationships/image" Target="../media/image70.wmf"/><Relationship Id="rId7" Type="http://schemas.openxmlformats.org/officeDocument/2006/relationships/image" Target="../media/image63.wmf"/><Relationship Id="rId12" Type="http://schemas.openxmlformats.org/officeDocument/2006/relationships/oleObject" Target="../embeddings/oleObject67.bin"/><Relationship Id="rId17" Type="http://schemas.openxmlformats.org/officeDocument/2006/relationships/image" Target="../media/image68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69.bin"/><Relationship Id="rId20" Type="http://schemas.openxmlformats.org/officeDocument/2006/relationships/oleObject" Target="../embeddings/oleObject71.bin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64.bin"/><Relationship Id="rId11" Type="http://schemas.openxmlformats.org/officeDocument/2006/relationships/image" Target="../media/image65.wmf"/><Relationship Id="rId5" Type="http://schemas.openxmlformats.org/officeDocument/2006/relationships/image" Target="../media/image62.wmf"/><Relationship Id="rId15" Type="http://schemas.openxmlformats.org/officeDocument/2006/relationships/image" Target="../media/image67.wmf"/><Relationship Id="rId23" Type="http://schemas.openxmlformats.org/officeDocument/2006/relationships/image" Target="../media/image71.wmf"/><Relationship Id="rId10" Type="http://schemas.openxmlformats.org/officeDocument/2006/relationships/oleObject" Target="../embeddings/oleObject66.bin"/><Relationship Id="rId19" Type="http://schemas.openxmlformats.org/officeDocument/2006/relationships/image" Target="../media/image69.wmf"/><Relationship Id="rId4" Type="http://schemas.openxmlformats.org/officeDocument/2006/relationships/oleObject" Target="../embeddings/oleObject63.bin"/><Relationship Id="rId9" Type="http://schemas.openxmlformats.org/officeDocument/2006/relationships/image" Target="../media/image64.wmf"/><Relationship Id="rId14" Type="http://schemas.openxmlformats.org/officeDocument/2006/relationships/oleObject" Target="../embeddings/oleObject68.bin"/><Relationship Id="rId22" Type="http://schemas.openxmlformats.org/officeDocument/2006/relationships/oleObject" Target="../embeddings/oleObject72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5.bin"/><Relationship Id="rId13" Type="http://schemas.openxmlformats.org/officeDocument/2006/relationships/image" Target="../media/image76.wmf"/><Relationship Id="rId18" Type="http://schemas.openxmlformats.org/officeDocument/2006/relationships/oleObject" Target="../embeddings/oleObject80.bin"/><Relationship Id="rId3" Type="http://schemas.openxmlformats.org/officeDocument/2006/relationships/notesSlide" Target="../notesSlides/notesSlide12.xml"/><Relationship Id="rId21" Type="http://schemas.openxmlformats.org/officeDocument/2006/relationships/image" Target="../media/image79.wmf"/><Relationship Id="rId7" Type="http://schemas.openxmlformats.org/officeDocument/2006/relationships/image" Target="../media/image73.wmf"/><Relationship Id="rId12" Type="http://schemas.openxmlformats.org/officeDocument/2006/relationships/oleObject" Target="../embeddings/oleObject77.bin"/><Relationship Id="rId17" Type="http://schemas.openxmlformats.org/officeDocument/2006/relationships/image" Target="../media/image78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9.bin"/><Relationship Id="rId20" Type="http://schemas.openxmlformats.org/officeDocument/2006/relationships/oleObject" Target="../embeddings/oleObject81.bin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74.bin"/><Relationship Id="rId11" Type="http://schemas.openxmlformats.org/officeDocument/2006/relationships/image" Target="../media/image75.wmf"/><Relationship Id="rId5" Type="http://schemas.openxmlformats.org/officeDocument/2006/relationships/image" Target="../media/image72.wmf"/><Relationship Id="rId15" Type="http://schemas.openxmlformats.org/officeDocument/2006/relationships/image" Target="../media/image77.wmf"/><Relationship Id="rId10" Type="http://schemas.openxmlformats.org/officeDocument/2006/relationships/oleObject" Target="../embeddings/oleObject76.bin"/><Relationship Id="rId19" Type="http://schemas.openxmlformats.org/officeDocument/2006/relationships/image" Target="../media/image70.wmf"/><Relationship Id="rId4" Type="http://schemas.openxmlformats.org/officeDocument/2006/relationships/oleObject" Target="../embeddings/oleObject73.bin"/><Relationship Id="rId9" Type="http://schemas.openxmlformats.org/officeDocument/2006/relationships/image" Target="../media/image74.wmf"/><Relationship Id="rId14" Type="http://schemas.openxmlformats.org/officeDocument/2006/relationships/oleObject" Target="../embeddings/oleObject78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4.bin"/><Relationship Id="rId13" Type="http://schemas.openxmlformats.org/officeDocument/2006/relationships/image" Target="../media/image84.wmf"/><Relationship Id="rId18" Type="http://schemas.openxmlformats.org/officeDocument/2006/relationships/oleObject" Target="../embeddings/oleObject89.bin"/><Relationship Id="rId26" Type="http://schemas.openxmlformats.org/officeDocument/2006/relationships/oleObject" Target="../embeddings/oleObject93.bin"/><Relationship Id="rId3" Type="http://schemas.openxmlformats.org/officeDocument/2006/relationships/notesSlide" Target="../notesSlides/notesSlide13.xml"/><Relationship Id="rId21" Type="http://schemas.openxmlformats.org/officeDocument/2006/relationships/image" Target="../media/image88.wmf"/><Relationship Id="rId7" Type="http://schemas.openxmlformats.org/officeDocument/2006/relationships/image" Target="../media/image81.wmf"/><Relationship Id="rId12" Type="http://schemas.openxmlformats.org/officeDocument/2006/relationships/oleObject" Target="../embeddings/oleObject86.bin"/><Relationship Id="rId17" Type="http://schemas.openxmlformats.org/officeDocument/2006/relationships/image" Target="../media/image86.wmf"/><Relationship Id="rId25" Type="http://schemas.openxmlformats.org/officeDocument/2006/relationships/image" Target="../media/image78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88.bin"/><Relationship Id="rId20" Type="http://schemas.openxmlformats.org/officeDocument/2006/relationships/oleObject" Target="../embeddings/oleObject90.bin"/><Relationship Id="rId29" Type="http://schemas.openxmlformats.org/officeDocument/2006/relationships/image" Target="../media/image90.wmf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83.bin"/><Relationship Id="rId11" Type="http://schemas.openxmlformats.org/officeDocument/2006/relationships/image" Target="../media/image83.wmf"/><Relationship Id="rId24" Type="http://schemas.openxmlformats.org/officeDocument/2006/relationships/oleObject" Target="../embeddings/oleObject92.bin"/><Relationship Id="rId5" Type="http://schemas.openxmlformats.org/officeDocument/2006/relationships/image" Target="../media/image80.wmf"/><Relationship Id="rId15" Type="http://schemas.openxmlformats.org/officeDocument/2006/relationships/image" Target="../media/image85.wmf"/><Relationship Id="rId23" Type="http://schemas.openxmlformats.org/officeDocument/2006/relationships/image" Target="../media/image77.wmf"/><Relationship Id="rId28" Type="http://schemas.openxmlformats.org/officeDocument/2006/relationships/oleObject" Target="../embeddings/oleObject94.bin"/><Relationship Id="rId10" Type="http://schemas.openxmlformats.org/officeDocument/2006/relationships/oleObject" Target="../embeddings/oleObject85.bin"/><Relationship Id="rId19" Type="http://schemas.openxmlformats.org/officeDocument/2006/relationships/image" Target="../media/image87.wmf"/><Relationship Id="rId31" Type="http://schemas.openxmlformats.org/officeDocument/2006/relationships/image" Target="../media/image91.wmf"/><Relationship Id="rId4" Type="http://schemas.openxmlformats.org/officeDocument/2006/relationships/oleObject" Target="../embeddings/oleObject82.bin"/><Relationship Id="rId9" Type="http://schemas.openxmlformats.org/officeDocument/2006/relationships/image" Target="../media/image82.wmf"/><Relationship Id="rId14" Type="http://schemas.openxmlformats.org/officeDocument/2006/relationships/oleObject" Target="../embeddings/oleObject87.bin"/><Relationship Id="rId22" Type="http://schemas.openxmlformats.org/officeDocument/2006/relationships/oleObject" Target="../embeddings/oleObject91.bin"/><Relationship Id="rId27" Type="http://schemas.openxmlformats.org/officeDocument/2006/relationships/image" Target="../media/image89.wmf"/><Relationship Id="rId30" Type="http://schemas.openxmlformats.org/officeDocument/2006/relationships/oleObject" Target="../embeddings/oleObject95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8.bin"/><Relationship Id="rId13" Type="http://schemas.openxmlformats.org/officeDocument/2006/relationships/image" Target="../media/image95.wmf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93.wmf"/><Relationship Id="rId12" Type="http://schemas.openxmlformats.org/officeDocument/2006/relationships/oleObject" Target="../embeddings/oleObject100.bin"/><Relationship Id="rId17" Type="http://schemas.openxmlformats.org/officeDocument/2006/relationships/image" Target="../media/image97.e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02.bin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97.bin"/><Relationship Id="rId11" Type="http://schemas.openxmlformats.org/officeDocument/2006/relationships/image" Target="../media/image94.wmf"/><Relationship Id="rId5" Type="http://schemas.openxmlformats.org/officeDocument/2006/relationships/image" Target="../media/image92.wmf"/><Relationship Id="rId15" Type="http://schemas.openxmlformats.org/officeDocument/2006/relationships/image" Target="../media/image96.wmf"/><Relationship Id="rId10" Type="http://schemas.openxmlformats.org/officeDocument/2006/relationships/oleObject" Target="../embeddings/oleObject99.bin"/><Relationship Id="rId4" Type="http://schemas.openxmlformats.org/officeDocument/2006/relationships/oleObject" Target="../embeddings/oleObject96.bin"/><Relationship Id="rId9" Type="http://schemas.openxmlformats.org/officeDocument/2006/relationships/image" Target="../media/image77.wmf"/><Relationship Id="rId14" Type="http://schemas.openxmlformats.org/officeDocument/2006/relationships/oleObject" Target="../embeddings/oleObject101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5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104.bin"/><Relationship Id="rId5" Type="http://schemas.openxmlformats.org/officeDocument/2006/relationships/image" Target="../media/image98.wmf"/><Relationship Id="rId4" Type="http://schemas.openxmlformats.org/officeDocument/2006/relationships/oleObject" Target="../embeddings/oleObject103.bin"/><Relationship Id="rId9" Type="http://schemas.openxmlformats.org/officeDocument/2006/relationships/image" Target="../media/image99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8.bin"/><Relationship Id="rId13" Type="http://schemas.openxmlformats.org/officeDocument/2006/relationships/image" Target="../media/image103.wmf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00.wmf"/><Relationship Id="rId12" Type="http://schemas.openxmlformats.org/officeDocument/2006/relationships/oleObject" Target="../embeddings/oleObject1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107.bin"/><Relationship Id="rId11" Type="http://schemas.openxmlformats.org/officeDocument/2006/relationships/image" Target="../media/image102.wmf"/><Relationship Id="rId5" Type="http://schemas.openxmlformats.org/officeDocument/2006/relationships/image" Target="../media/image37.wmf"/><Relationship Id="rId15" Type="http://schemas.openxmlformats.org/officeDocument/2006/relationships/image" Target="../media/image104.wmf"/><Relationship Id="rId10" Type="http://schemas.openxmlformats.org/officeDocument/2006/relationships/oleObject" Target="../embeddings/oleObject109.bin"/><Relationship Id="rId4" Type="http://schemas.openxmlformats.org/officeDocument/2006/relationships/oleObject" Target="../embeddings/oleObject106.bin"/><Relationship Id="rId9" Type="http://schemas.openxmlformats.org/officeDocument/2006/relationships/image" Target="../media/image101.wmf"/><Relationship Id="rId14" Type="http://schemas.openxmlformats.org/officeDocument/2006/relationships/oleObject" Target="../embeddings/oleObject111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4.bin"/><Relationship Id="rId13" Type="http://schemas.openxmlformats.org/officeDocument/2006/relationships/image" Target="../media/image109.wmf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06.wmf"/><Relationship Id="rId12" Type="http://schemas.openxmlformats.org/officeDocument/2006/relationships/oleObject" Target="../embeddings/oleObject116.bin"/><Relationship Id="rId17" Type="http://schemas.openxmlformats.org/officeDocument/2006/relationships/image" Target="../media/image111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18.bin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113.bin"/><Relationship Id="rId11" Type="http://schemas.openxmlformats.org/officeDocument/2006/relationships/image" Target="../media/image108.wmf"/><Relationship Id="rId5" Type="http://schemas.openxmlformats.org/officeDocument/2006/relationships/image" Target="../media/image105.wmf"/><Relationship Id="rId15" Type="http://schemas.openxmlformats.org/officeDocument/2006/relationships/image" Target="../media/image110.wmf"/><Relationship Id="rId10" Type="http://schemas.openxmlformats.org/officeDocument/2006/relationships/oleObject" Target="../embeddings/oleObject115.bin"/><Relationship Id="rId4" Type="http://schemas.openxmlformats.org/officeDocument/2006/relationships/oleObject" Target="../embeddings/oleObject112.bin"/><Relationship Id="rId9" Type="http://schemas.openxmlformats.org/officeDocument/2006/relationships/image" Target="../media/image107.wmf"/><Relationship Id="rId14" Type="http://schemas.openxmlformats.org/officeDocument/2006/relationships/oleObject" Target="../embeddings/oleObject117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1.bin"/><Relationship Id="rId13" Type="http://schemas.openxmlformats.org/officeDocument/2006/relationships/image" Target="../media/image116.wmf"/><Relationship Id="rId18" Type="http://schemas.openxmlformats.org/officeDocument/2006/relationships/oleObject" Target="../embeddings/oleObject126.bin"/><Relationship Id="rId26" Type="http://schemas.openxmlformats.org/officeDocument/2006/relationships/oleObject" Target="../embeddings/oleObject130.bin"/><Relationship Id="rId3" Type="http://schemas.openxmlformats.org/officeDocument/2006/relationships/notesSlide" Target="../notesSlides/notesSlide18.xml"/><Relationship Id="rId21" Type="http://schemas.openxmlformats.org/officeDocument/2006/relationships/image" Target="../media/image90.wmf"/><Relationship Id="rId7" Type="http://schemas.openxmlformats.org/officeDocument/2006/relationships/image" Target="../media/image113.wmf"/><Relationship Id="rId12" Type="http://schemas.openxmlformats.org/officeDocument/2006/relationships/oleObject" Target="../embeddings/oleObject123.bin"/><Relationship Id="rId17" Type="http://schemas.openxmlformats.org/officeDocument/2006/relationships/image" Target="../media/image93.wmf"/><Relationship Id="rId25" Type="http://schemas.openxmlformats.org/officeDocument/2006/relationships/image" Target="../media/image119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25.bin"/><Relationship Id="rId20" Type="http://schemas.openxmlformats.org/officeDocument/2006/relationships/oleObject" Target="../embeddings/oleObject127.bin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120.bin"/><Relationship Id="rId11" Type="http://schemas.openxmlformats.org/officeDocument/2006/relationships/image" Target="../media/image115.wmf"/><Relationship Id="rId24" Type="http://schemas.openxmlformats.org/officeDocument/2006/relationships/oleObject" Target="../embeddings/oleObject129.bin"/><Relationship Id="rId5" Type="http://schemas.openxmlformats.org/officeDocument/2006/relationships/image" Target="../media/image112.wmf"/><Relationship Id="rId15" Type="http://schemas.openxmlformats.org/officeDocument/2006/relationships/image" Target="../media/image117.wmf"/><Relationship Id="rId23" Type="http://schemas.openxmlformats.org/officeDocument/2006/relationships/image" Target="../media/image86.wmf"/><Relationship Id="rId10" Type="http://schemas.openxmlformats.org/officeDocument/2006/relationships/oleObject" Target="../embeddings/oleObject122.bin"/><Relationship Id="rId19" Type="http://schemas.openxmlformats.org/officeDocument/2006/relationships/image" Target="../media/image118.wmf"/><Relationship Id="rId4" Type="http://schemas.openxmlformats.org/officeDocument/2006/relationships/oleObject" Target="../embeddings/oleObject119.bin"/><Relationship Id="rId9" Type="http://schemas.openxmlformats.org/officeDocument/2006/relationships/image" Target="../media/image114.wmf"/><Relationship Id="rId14" Type="http://schemas.openxmlformats.org/officeDocument/2006/relationships/oleObject" Target="../embeddings/oleObject124.bin"/><Relationship Id="rId22" Type="http://schemas.openxmlformats.org/officeDocument/2006/relationships/oleObject" Target="../embeddings/oleObject128.bin"/><Relationship Id="rId27" Type="http://schemas.openxmlformats.org/officeDocument/2006/relationships/image" Target="../media/image120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3.bin"/><Relationship Id="rId13" Type="http://schemas.openxmlformats.org/officeDocument/2006/relationships/image" Target="../media/image125.wmf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122.wmf"/><Relationship Id="rId12" Type="http://schemas.openxmlformats.org/officeDocument/2006/relationships/oleObject" Target="../embeddings/oleObject13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132.bin"/><Relationship Id="rId11" Type="http://schemas.openxmlformats.org/officeDocument/2006/relationships/image" Target="../media/image124.wmf"/><Relationship Id="rId5" Type="http://schemas.openxmlformats.org/officeDocument/2006/relationships/image" Target="../media/image121.wmf"/><Relationship Id="rId15" Type="http://schemas.openxmlformats.org/officeDocument/2006/relationships/image" Target="../media/image58.wmf"/><Relationship Id="rId10" Type="http://schemas.openxmlformats.org/officeDocument/2006/relationships/oleObject" Target="../embeddings/oleObject134.bin"/><Relationship Id="rId4" Type="http://schemas.openxmlformats.org/officeDocument/2006/relationships/oleObject" Target="../embeddings/oleObject131.bin"/><Relationship Id="rId9" Type="http://schemas.openxmlformats.org/officeDocument/2006/relationships/image" Target="../media/image123.wmf"/><Relationship Id="rId14" Type="http://schemas.openxmlformats.org/officeDocument/2006/relationships/oleObject" Target="../embeddings/oleObject136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9.bin"/><Relationship Id="rId13" Type="http://schemas.openxmlformats.org/officeDocument/2006/relationships/image" Target="../media/image129.wmf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127.wmf"/><Relationship Id="rId12" Type="http://schemas.openxmlformats.org/officeDocument/2006/relationships/oleObject" Target="../embeddings/oleObject14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138.bin"/><Relationship Id="rId11" Type="http://schemas.openxmlformats.org/officeDocument/2006/relationships/image" Target="../media/image125.wmf"/><Relationship Id="rId5" Type="http://schemas.openxmlformats.org/officeDocument/2006/relationships/image" Target="../media/image126.wmf"/><Relationship Id="rId15" Type="http://schemas.openxmlformats.org/officeDocument/2006/relationships/image" Target="../media/image130.wmf"/><Relationship Id="rId10" Type="http://schemas.openxmlformats.org/officeDocument/2006/relationships/oleObject" Target="../embeddings/oleObject140.bin"/><Relationship Id="rId4" Type="http://schemas.openxmlformats.org/officeDocument/2006/relationships/oleObject" Target="../embeddings/oleObject137.bin"/><Relationship Id="rId9" Type="http://schemas.openxmlformats.org/officeDocument/2006/relationships/image" Target="../media/image128.wmf"/><Relationship Id="rId14" Type="http://schemas.openxmlformats.org/officeDocument/2006/relationships/oleObject" Target="../embeddings/oleObject142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5.bin"/><Relationship Id="rId13" Type="http://schemas.openxmlformats.org/officeDocument/2006/relationships/image" Target="../media/image135.wmf"/><Relationship Id="rId18" Type="http://schemas.openxmlformats.org/officeDocument/2006/relationships/oleObject" Target="../embeddings/oleObject150.bin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132.wmf"/><Relationship Id="rId12" Type="http://schemas.openxmlformats.org/officeDocument/2006/relationships/oleObject" Target="../embeddings/oleObject147.bin"/><Relationship Id="rId17" Type="http://schemas.openxmlformats.org/officeDocument/2006/relationships/image" Target="../media/image137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49.bin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144.bin"/><Relationship Id="rId11" Type="http://schemas.openxmlformats.org/officeDocument/2006/relationships/image" Target="../media/image134.wmf"/><Relationship Id="rId5" Type="http://schemas.openxmlformats.org/officeDocument/2006/relationships/image" Target="../media/image131.wmf"/><Relationship Id="rId15" Type="http://schemas.openxmlformats.org/officeDocument/2006/relationships/image" Target="../media/image136.wmf"/><Relationship Id="rId10" Type="http://schemas.openxmlformats.org/officeDocument/2006/relationships/oleObject" Target="../embeddings/oleObject146.bin"/><Relationship Id="rId19" Type="http://schemas.openxmlformats.org/officeDocument/2006/relationships/image" Target="../media/image138.wmf"/><Relationship Id="rId4" Type="http://schemas.openxmlformats.org/officeDocument/2006/relationships/oleObject" Target="../embeddings/oleObject143.bin"/><Relationship Id="rId9" Type="http://schemas.openxmlformats.org/officeDocument/2006/relationships/image" Target="../media/image133.wmf"/><Relationship Id="rId14" Type="http://schemas.openxmlformats.org/officeDocument/2006/relationships/oleObject" Target="../embeddings/oleObject148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3.bin"/><Relationship Id="rId13" Type="http://schemas.openxmlformats.org/officeDocument/2006/relationships/image" Target="../media/image143.wmf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140.wmf"/><Relationship Id="rId12" Type="http://schemas.openxmlformats.org/officeDocument/2006/relationships/oleObject" Target="../embeddings/oleObject15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152.bin"/><Relationship Id="rId11" Type="http://schemas.openxmlformats.org/officeDocument/2006/relationships/image" Target="../media/image142.wmf"/><Relationship Id="rId5" Type="http://schemas.openxmlformats.org/officeDocument/2006/relationships/image" Target="../media/image139.wmf"/><Relationship Id="rId10" Type="http://schemas.openxmlformats.org/officeDocument/2006/relationships/oleObject" Target="../embeddings/oleObject154.bin"/><Relationship Id="rId4" Type="http://schemas.openxmlformats.org/officeDocument/2006/relationships/oleObject" Target="../embeddings/oleObject151.bin"/><Relationship Id="rId9" Type="http://schemas.openxmlformats.org/officeDocument/2006/relationships/image" Target="../media/image141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8.bin"/><Relationship Id="rId13" Type="http://schemas.openxmlformats.org/officeDocument/2006/relationships/image" Target="../media/image148.wmf"/><Relationship Id="rId18" Type="http://schemas.openxmlformats.org/officeDocument/2006/relationships/oleObject" Target="../embeddings/oleObject163.bin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145.wmf"/><Relationship Id="rId12" Type="http://schemas.openxmlformats.org/officeDocument/2006/relationships/oleObject" Target="../embeddings/oleObject160.bin"/><Relationship Id="rId17" Type="http://schemas.openxmlformats.org/officeDocument/2006/relationships/image" Target="../media/image150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62.bin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157.bin"/><Relationship Id="rId11" Type="http://schemas.openxmlformats.org/officeDocument/2006/relationships/image" Target="../media/image147.wmf"/><Relationship Id="rId5" Type="http://schemas.openxmlformats.org/officeDocument/2006/relationships/image" Target="../media/image144.wmf"/><Relationship Id="rId15" Type="http://schemas.openxmlformats.org/officeDocument/2006/relationships/image" Target="../media/image149.wmf"/><Relationship Id="rId10" Type="http://schemas.openxmlformats.org/officeDocument/2006/relationships/oleObject" Target="../embeddings/oleObject159.bin"/><Relationship Id="rId19" Type="http://schemas.openxmlformats.org/officeDocument/2006/relationships/image" Target="../media/image151.wmf"/><Relationship Id="rId4" Type="http://schemas.openxmlformats.org/officeDocument/2006/relationships/oleObject" Target="../embeddings/oleObject156.bin"/><Relationship Id="rId9" Type="http://schemas.openxmlformats.org/officeDocument/2006/relationships/image" Target="../media/image146.wmf"/><Relationship Id="rId14" Type="http://schemas.openxmlformats.org/officeDocument/2006/relationships/oleObject" Target="../embeddings/oleObject161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6.bin"/><Relationship Id="rId13" Type="http://schemas.openxmlformats.org/officeDocument/2006/relationships/image" Target="../media/image156.wmf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153.wmf"/><Relationship Id="rId12" Type="http://schemas.openxmlformats.org/officeDocument/2006/relationships/oleObject" Target="../embeddings/oleObject168.bin"/><Relationship Id="rId17" Type="http://schemas.openxmlformats.org/officeDocument/2006/relationships/image" Target="../media/image151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70.bin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165.bin"/><Relationship Id="rId11" Type="http://schemas.openxmlformats.org/officeDocument/2006/relationships/image" Target="../media/image155.wmf"/><Relationship Id="rId5" Type="http://schemas.openxmlformats.org/officeDocument/2006/relationships/image" Target="../media/image152.wmf"/><Relationship Id="rId15" Type="http://schemas.openxmlformats.org/officeDocument/2006/relationships/image" Target="../media/image150.wmf"/><Relationship Id="rId10" Type="http://schemas.openxmlformats.org/officeDocument/2006/relationships/oleObject" Target="../embeddings/oleObject167.bin"/><Relationship Id="rId4" Type="http://schemas.openxmlformats.org/officeDocument/2006/relationships/oleObject" Target="../embeddings/oleObject164.bin"/><Relationship Id="rId9" Type="http://schemas.openxmlformats.org/officeDocument/2006/relationships/image" Target="../media/image154.wmf"/><Relationship Id="rId14" Type="http://schemas.openxmlformats.org/officeDocument/2006/relationships/oleObject" Target="../embeddings/oleObject169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3.bin"/><Relationship Id="rId13" Type="http://schemas.openxmlformats.org/officeDocument/2006/relationships/image" Target="../media/image161.wmf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158.wmf"/><Relationship Id="rId12" Type="http://schemas.openxmlformats.org/officeDocument/2006/relationships/oleObject" Target="../embeddings/oleObject175.bin"/><Relationship Id="rId17" Type="http://schemas.openxmlformats.org/officeDocument/2006/relationships/image" Target="../media/image163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77.bin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172.bin"/><Relationship Id="rId11" Type="http://schemas.openxmlformats.org/officeDocument/2006/relationships/image" Target="../media/image160.wmf"/><Relationship Id="rId5" Type="http://schemas.openxmlformats.org/officeDocument/2006/relationships/image" Target="../media/image157.wmf"/><Relationship Id="rId15" Type="http://schemas.openxmlformats.org/officeDocument/2006/relationships/image" Target="../media/image162.wmf"/><Relationship Id="rId10" Type="http://schemas.openxmlformats.org/officeDocument/2006/relationships/oleObject" Target="../embeddings/oleObject174.bin"/><Relationship Id="rId4" Type="http://schemas.openxmlformats.org/officeDocument/2006/relationships/oleObject" Target="../embeddings/oleObject171.bin"/><Relationship Id="rId9" Type="http://schemas.openxmlformats.org/officeDocument/2006/relationships/image" Target="../media/image159.wmf"/><Relationship Id="rId14" Type="http://schemas.openxmlformats.org/officeDocument/2006/relationships/oleObject" Target="../embeddings/oleObject176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0.bin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16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179.bin"/><Relationship Id="rId11" Type="http://schemas.openxmlformats.org/officeDocument/2006/relationships/image" Target="../media/image167.wmf"/><Relationship Id="rId5" Type="http://schemas.openxmlformats.org/officeDocument/2006/relationships/image" Target="../media/image164.wmf"/><Relationship Id="rId10" Type="http://schemas.openxmlformats.org/officeDocument/2006/relationships/oleObject" Target="../embeddings/oleObject181.bin"/><Relationship Id="rId4" Type="http://schemas.openxmlformats.org/officeDocument/2006/relationships/oleObject" Target="../embeddings/oleObject178.bin"/><Relationship Id="rId9" Type="http://schemas.openxmlformats.org/officeDocument/2006/relationships/image" Target="../media/image166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4.bin"/><Relationship Id="rId13" Type="http://schemas.openxmlformats.org/officeDocument/2006/relationships/image" Target="../media/image172.wmf"/><Relationship Id="rId18" Type="http://schemas.openxmlformats.org/officeDocument/2006/relationships/oleObject" Target="../embeddings/oleObject189.bin"/><Relationship Id="rId3" Type="http://schemas.openxmlformats.org/officeDocument/2006/relationships/notesSlide" Target="../notesSlides/notesSlide27.xml"/><Relationship Id="rId21" Type="http://schemas.openxmlformats.org/officeDocument/2006/relationships/image" Target="../media/image176.wmf"/><Relationship Id="rId7" Type="http://schemas.openxmlformats.org/officeDocument/2006/relationships/image" Target="../media/image169.wmf"/><Relationship Id="rId12" Type="http://schemas.openxmlformats.org/officeDocument/2006/relationships/oleObject" Target="../embeddings/oleObject186.bin"/><Relationship Id="rId17" Type="http://schemas.openxmlformats.org/officeDocument/2006/relationships/image" Target="../media/image174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88.bin"/><Relationship Id="rId20" Type="http://schemas.openxmlformats.org/officeDocument/2006/relationships/oleObject" Target="../embeddings/oleObject190.bin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183.bin"/><Relationship Id="rId11" Type="http://schemas.openxmlformats.org/officeDocument/2006/relationships/image" Target="../media/image171.wmf"/><Relationship Id="rId5" Type="http://schemas.openxmlformats.org/officeDocument/2006/relationships/image" Target="../media/image168.wmf"/><Relationship Id="rId15" Type="http://schemas.openxmlformats.org/officeDocument/2006/relationships/image" Target="../media/image173.wmf"/><Relationship Id="rId23" Type="http://schemas.openxmlformats.org/officeDocument/2006/relationships/image" Target="../media/image177.wmf"/><Relationship Id="rId10" Type="http://schemas.openxmlformats.org/officeDocument/2006/relationships/oleObject" Target="../embeddings/oleObject185.bin"/><Relationship Id="rId19" Type="http://schemas.openxmlformats.org/officeDocument/2006/relationships/image" Target="../media/image175.wmf"/><Relationship Id="rId4" Type="http://schemas.openxmlformats.org/officeDocument/2006/relationships/oleObject" Target="../embeddings/oleObject182.bin"/><Relationship Id="rId9" Type="http://schemas.openxmlformats.org/officeDocument/2006/relationships/image" Target="../media/image170.wmf"/><Relationship Id="rId14" Type="http://schemas.openxmlformats.org/officeDocument/2006/relationships/oleObject" Target="../embeddings/oleObject187.bin"/><Relationship Id="rId22" Type="http://schemas.openxmlformats.org/officeDocument/2006/relationships/oleObject" Target="../embeddings/oleObject191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4.bin"/><Relationship Id="rId13" Type="http://schemas.openxmlformats.org/officeDocument/2006/relationships/image" Target="../media/image182.wmf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179.wmf"/><Relationship Id="rId12" Type="http://schemas.openxmlformats.org/officeDocument/2006/relationships/oleObject" Target="../embeddings/oleObject19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193.bin"/><Relationship Id="rId11" Type="http://schemas.openxmlformats.org/officeDocument/2006/relationships/image" Target="../media/image181.wmf"/><Relationship Id="rId5" Type="http://schemas.openxmlformats.org/officeDocument/2006/relationships/image" Target="../media/image178.wmf"/><Relationship Id="rId10" Type="http://schemas.openxmlformats.org/officeDocument/2006/relationships/oleObject" Target="../embeddings/oleObject195.bin"/><Relationship Id="rId4" Type="http://schemas.openxmlformats.org/officeDocument/2006/relationships/oleObject" Target="../embeddings/oleObject192.bin"/><Relationship Id="rId9" Type="http://schemas.openxmlformats.org/officeDocument/2006/relationships/image" Target="../media/image180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9.bin"/><Relationship Id="rId13" Type="http://schemas.openxmlformats.org/officeDocument/2006/relationships/image" Target="../media/image187.wmf"/><Relationship Id="rId18" Type="http://schemas.openxmlformats.org/officeDocument/2006/relationships/oleObject" Target="../embeddings/oleObject204.bin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184.wmf"/><Relationship Id="rId12" Type="http://schemas.openxmlformats.org/officeDocument/2006/relationships/oleObject" Target="../embeddings/oleObject201.bin"/><Relationship Id="rId17" Type="http://schemas.openxmlformats.org/officeDocument/2006/relationships/image" Target="../media/image189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03.bin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198.bin"/><Relationship Id="rId11" Type="http://schemas.openxmlformats.org/officeDocument/2006/relationships/image" Target="../media/image186.wmf"/><Relationship Id="rId5" Type="http://schemas.openxmlformats.org/officeDocument/2006/relationships/image" Target="../media/image183.wmf"/><Relationship Id="rId15" Type="http://schemas.openxmlformats.org/officeDocument/2006/relationships/image" Target="../media/image188.wmf"/><Relationship Id="rId10" Type="http://schemas.openxmlformats.org/officeDocument/2006/relationships/oleObject" Target="../embeddings/oleObject200.bin"/><Relationship Id="rId19" Type="http://schemas.openxmlformats.org/officeDocument/2006/relationships/image" Target="../media/image190.wmf"/><Relationship Id="rId4" Type="http://schemas.openxmlformats.org/officeDocument/2006/relationships/oleObject" Target="../embeddings/oleObject197.bin"/><Relationship Id="rId9" Type="http://schemas.openxmlformats.org/officeDocument/2006/relationships/image" Target="../media/image185.wmf"/><Relationship Id="rId14" Type="http://schemas.openxmlformats.org/officeDocument/2006/relationships/oleObject" Target="../embeddings/oleObject202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7.bin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19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206.bin"/><Relationship Id="rId11" Type="http://schemas.openxmlformats.org/officeDocument/2006/relationships/image" Target="../media/image194.wmf"/><Relationship Id="rId5" Type="http://schemas.openxmlformats.org/officeDocument/2006/relationships/image" Target="../media/image191.wmf"/><Relationship Id="rId10" Type="http://schemas.openxmlformats.org/officeDocument/2006/relationships/oleObject" Target="../embeddings/oleObject208.bin"/><Relationship Id="rId4" Type="http://schemas.openxmlformats.org/officeDocument/2006/relationships/oleObject" Target="../embeddings/oleObject205.bin"/><Relationship Id="rId9" Type="http://schemas.openxmlformats.org/officeDocument/2006/relationships/image" Target="../media/image193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1.bin"/><Relationship Id="rId13" Type="http://schemas.openxmlformats.org/officeDocument/2006/relationships/image" Target="../media/image199.wmf"/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196.wmf"/><Relationship Id="rId12" Type="http://schemas.openxmlformats.org/officeDocument/2006/relationships/oleObject" Target="../embeddings/oleObject2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210.bin"/><Relationship Id="rId11" Type="http://schemas.openxmlformats.org/officeDocument/2006/relationships/image" Target="../media/image198.wmf"/><Relationship Id="rId5" Type="http://schemas.openxmlformats.org/officeDocument/2006/relationships/image" Target="../media/image195.wmf"/><Relationship Id="rId10" Type="http://schemas.openxmlformats.org/officeDocument/2006/relationships/oleObject" Target="../embeddings/oleObject212.bin"/><Relationship Id="rId4" Type="http://schemas.openxmlformats.org/officeDocument/2006/relationships/oleObject" Target="../embeddings/oleObject209.bin"/><Relationship Id="rId9" Type="http://schemas.openxmlformats.org/officeDocument/2006/relationships/image" Target="../media/image197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6.bin"/><Relationship Id="rId13" Type="http://schemas.openxmlformats.org/officeDocument/2006/relationships/image" Target="../media/image195.wmf"/><Relationship Id="rId18" Type="http://schemas.openxmlformats.org/officeDocument/2006/relationships/oleObject" Target="../embeddings/oleObject221.bin"/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201.wmf"/><Relationship Id="rId12" Type="http://schemas.openxmlformats.org/officeDocument/2006/relationships/oleObject" Target="../embeddings/oleObject218.bin"/><Relationship Id="rId17" Type="http://schemas.openxmlformats.org/officeDocument/2006/relationships/image" Target="../media/image197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20.bin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215.bin"/><Relationship Id="rId11" Type="http://schemas.openxmlformats.org/officeDocument/2006/relationships/image" Target="../media/image203.wmf"/><Relationship Id="rId5" Type="http://schemas.openxmlformats.org/officeDocument/2006/relationships/image" Target="../media/image200.wmf"/><Relationship Id="rId15" Type="http://schemas.openxmlformats.org/officeDocument/2006/relationships/image" Target="../media/image196.wmf"/><Relationship Id="rId10" Type="http://schemas.openxmlformats.org/officeDocument/2006/relationships/oleObject" Target="../embeddings/oleObject217.bin"/><Relationship Id="rId19" Type="http://schemas.openxmlformats.org/officeDocument/2006/relationships/image" Target="../media/image198.wmf"/><Relationship Id="rId4" Type="http://schemas.openxmlformats.org/officeDocument/2006/relationships/oleObject" Target="../embeddings/oleObject214.bin"/><Relationship Id="rId9" Type="http://schemas.openxmlformats.org/officeDocument/2006/relationships/image" Target="../media/image202.wmf"/><Relationship Id="rId14" Type="http://schemas.openxmlformats.org/officeDocument/2006/relationships/oleObject" Target="../embeddings/oleObject219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4.bin"/><Relationship Id="rId13" Type="http://schemas.openxmlformats.org/officeDocument/2006/relationships/image" Target="../media/image208.wmf"/><Relationship Id="rId18" Type="http://schemas.openxmlformats.org/officeDocument/2006/relationships/oleObject" Target="../embeddings/oleObject229.bin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205.wmf"/><Relationship Id="rId12" Type="http://schemas.openxmlformats.org/officeDocument/2006/relationships/oleObject" Target="../embeddings/oleObject226.bin"/><Relationship Id="rId17" Type="http://schemas.openxmlformats.org/officeDocument/2006/relationships/image" Target="../media/image210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28.bin"/><Relationship Id="rId20" Type="http://schemas.openxmlformats.org/officeDocument/2006/relationships/image" Target="../media/image212.wmf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223.bin"/><Relationship Id="rId11" Type="http://schemas.openxmlformats.org/officeDocument/2006/relationships/image" Target="../media/image207.wmf"/><Relationship Id="rId5" Type="http://schemas.openxmlformats.org/officeDocument/2006/relationships/image" Target="../media/image204.wmf"/><Relationship Id="rId15" Type="http://schemas.openxmlformats.org/officeDocument/2006/relationships/image" Target="../media/image209.wmf"/><Relationship Id="rId10" Type="http://schemas.openxmlformats.org/officeDocument/2006/relationships/oleObject" Target="../embeddings/oleObject225.bin"/><Relationship Id="rId19" Type="http://schemas.openxmlformats.org/officeDocument/2006/relationships/image" Target="../media/image211.wmf"/><Relationship Id="rId4" Type="http://schemas.openxmlformats.org/officeDocument/2006/relationships/oleObject" Target="../embeddings/oleObject222.bin"/><Relationship Id="rId9" Type="http://schemas.openxmlformats.org/officeDocument/2006/relationships/image" Target="../media/image206.wmf"/><Relationship Id="rId14" Type="http://schemas.openxmlformats.org/officeDocument/2006/relationships/oleObject" Target="../embeddings/oleObject227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2.bin"/><Relationship Id="rId13" Type="http://schemas.openxmlformats.org/officeDocument/2006/relationships/image" Target="../media/image215.wmf"/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206.wmf"/><Relationship Id="rId12" Type="http://schemas.openxmlformats.org/officeDocument/2006/relationships/oleObject" Target="../embeddings/oleObject2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231.bin"/><Relationship Id="rId11" Type="http://schemas.openxmlformats.org/officeDocument/2006/relationships/image" Target="../media/image214.wmf"/><Relationship Id="rId5" Type="http://schemas.openxmlformats.org/officeDocument/2006/relationships/image" Target="../media/image205.wmf"/><Relationship Id="rId10" Type="http://schemas.openxmlformats.org/officeDocument/2006/relationships/oleObject" Target="../embeddings/oleObject233.bin"/><Relationship Id="rId4" Type="http://schemas.openxmlformats.org/officeDocument/2006/relationships/oleObject" Target="../embeddings/oleObject230.bin"/><Relationship Id="rId9" Type="http://schemas.openxmlformats.org/officeDocument/2006/relationships/image" Target="../media/image213.wmf"/><Relationship Id="rId14" Type="http://schemas.openxmlformats.org/officeDocument/2006/relationships/image" Target="../media/image216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7.bin"/><Relationship Id="rId13" Type="http://schemas.openxmlformats.org/officeDocument/2006/relationships/image" Target="../media/image221.wmf"/><Relationship Id="rId18" Type="http://schemas.openxmlformats.org/officeDocument/2006/relationships/oleObject" Target="../embeddings/oleObject242.bin"/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218.wmf"/><Relationship Id="rId12" Type="http://schemas.openxmlformats.org/officeDocument/2006/relationships/oleObject" Target="../embeddings/oleObject239.bin"/><Relationship Id="rId17" Type="http://schemas.openxmlformats.org/officeDocument/2006/relationships/image" Target="../media/image223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41.bin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236.bin"/><Relationship Id="rId11" Type="http://schemas.openxmlformats.org/officeDocument/2006/relationships/image" Target="../media/image220.wmf"/><Relationship Id="rId5" Type="http://schemas.openxmlformats.org/officeDocument/2006/relationships/image" Target="../media/image217.wmf"/><Relationship Id="rId15" Type="http://schemas.openxmlformats.org/officeDocument/2006/relationships/image" Target="../media/image222.wmf"/><Relationship Id="rId10" Type="http://schemas.openxmlformats.org/officeDocument/2006/relationships/oleObject" Target="../embeddings/oleObject238.bin"/><Relationship Id="rId19" Type="http://schemas.openxmlformats.org/officeDocument/2006/relationships/image" Target="../media/image210.wmf"/><Relationship Id="rId4" Type="http://schemas.openxmlformats.org/officeDocument/2006/relationships/oleObject" Target="../embeddings/oleObject235.bin"/><Relationship Id="rId9" Type="http://schemas.openxmlformats.org/officeDocument/2006/relationships/image" Target="../media/image219.wmf"/><Relationship Id="rId14" Type="http://schemas.openxmlformats.org/officeDocument/2006/relationships/oleObject" Target="../embeddings/oleObject240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5.bin"/><Relationship Id="rId13" Type="http://schemas.openxmlformats.org/officeDocument/2006/relationships/image" Target="../media/image228.wmf"/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225.wmf"/><Relationship Id="rId12" Type="http://schemas.openxmlformats.org/officeDocument/2006/relationships/oleObject" Target="../embeddings/oleObject24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244.bin"/><Relationship Id="rId11" Type="http://schemas.openxmlformats.org/officeDocument/2006/relationships/image" Target="../media/image227.wmf"/><Relationship Id="rId5" Type="http://schemas.openxmlformats.org/officeDocument/2006/relationships/image" Target="../media/image224.wmf"/><Relationship Id="rId15" Type="http://schemas.openxmlformats.org/officeDocument/2006/relationships/image" Target="../media/image229.wmf"/><Relationship Id="rId10" Type="http://schemas.openxmlformats.org/officeDocument/2006/relationships/oleObject" Target="../embeddings/oleObject246.bin"/><Relationship Id="rId4" Type="http://schemas.openxmlformats.org/officeDocument/2006/relationships/oleObject" Target="../embeddings/oleObject243.bin"/><Relationship Id="rId9" Type="http://schemas.openxmlformats.org/officeDocument/2006/relationships/image" Target="../media/image226.wmf"/><Relationship Id="rId14" Type="http://schemas.openxmlformats.org/officeDocument/2006/relationships/oleObject" Target="../embeddings/oleObject248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1.bin"/><Relationship Id="rId13" Type="http://schemas.openxmlformats.org/officeDocument/2006/relationships/image" Target="../media/image234.wmf"/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231.wmf"/><Relationship Id="rId12" Type="http://schemas.openxmlformats.org/officeDocument/2006/relationships/oleObject" Target="../embeddings/oleObject25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6" Type="http://schemas.openxmlformats.org/officeDocument/2006/relationships/oleObject" Target="../embeddings/oleObject250.bin"/><Relationship Id="rId11" Type="http://schemas.openxmlformats.org/officeDocument/2006/relationships/image" Target="../media/image233.wmf"/><Relationship Id="rId5" Type="http://schemas.openxmlformats.org/officeDocument/2006/relationships/image" Target="../media/image230.wmf"/><Relationship Id="rId15" Type="http://schemas.openxmlformats.org/officeDocument/2006/relationships/image" Target="../media/image235.wmf"/><Relationship Id="rId10" Type="http://schemas.openxmlformats.org/officeDocument/2006/relationships/oleObject" Target="../embeddings/oleObject252.bin"/><Relationship Id="rId4" Type="http://schemas.openxmlformats.org/officeDocument/2006/relationships/oleObject" Target="../embeddings/oleObject249.bin"/><Relationship Id="rId9" Type="http://schemas.openxmlformats.org/officeDocument/2006/relationships/image" Target="../media/image232.wmf"/><Relationship Id="rId14" Type="http://schemas.openxmlformats.org/officeDocument/2006/relationships/oleObject" Target="../embeddings/oleObject254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7.bin"/><Relationship Id="rId13" Type="http://schemas.openxmlformats.org/officeDocument/2006/relationships/image" Target="../media/image234.wmf"/><Relationship Id="rId18" Type="http://schemas.openxmlformats.org/officeDocument/2006/relationships/oleObject" Target="../embeddings/oleObject262.bin"/><Relationship Id="rId3" Type="http://schemas.openxmlformats.org/officeDocument/2006/relationships/notesSlide" Target="../notesSlides/notesSlide38.xml"/><Relationship Id="rId21" Type="http://schemas.openxmlformats.org/officeDocument/2006/relationships/image" Target="../media/image243.wmf"/><Relationship Id="rId7" Type="http://schemas.openxmlformats.org/officeDocument/2006/relationships/image" Target="../media/image237.wmf"/><Relationship Id="rId12" Type="http://schemas.openxmlformats.org/officeDocument/2006/relationships/oleObject" Target="../embeddings/oleObject259.bin"/><Relationship Id="rId17" Type="http://schemas.openxmlformats.org/officeDocument/2006/relationships/image" Target="../media/image241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61.bin"/><Relationship Id="rId20" Type="http://schemas.openxmlformats.org/officeDocument/2006/relationships/oleObject" Target="../embeddings/oleObject263.bin"/><Relationship Id="rId1" Type="http://schemas.openxmlformats.org/officeDocument/2006/relationships/vmlDrawing" Target="../drawings/vmlDrawing38.vml"/><Relationship Id="rId6" Type="http://schemas.openxmlformats.org/officeDocument/2006/relationships/oleObject" Target="../embeddings/oleObject256.bin"/><Relationship Id="rId11" Type="http://schemas.openxmlformats.org/officeDocument/2006/relationships/image" Target="../media/image239.wmf"/><Relationship Id="rId5" Type="http://schemas.openxmlformats.org/officeDocument/2006/relationships/image" Target="../media/image236.wmf"/><Relationship Id="rId15" Type="http://schemas.openxmlformats.org/officeDocument/2006/relationships/image" Target="../media/image240.wmf"/><Relationship Id="rId10" Type="http://schemas.openxmlformats.org/officeDocument/2006/relationships/oleObject" Target="../embeddings/oleObject258.bin"/><Relationship Id="rId19" Type="http://schemas.openxmlformats.org/officeDocument/2006/relationships/image" Target="../media/image242.wmf"/><Relationship Id="rId4" Type="http://schemas.openxmlformats.org/officeDocument/2006/relationships/oleObject" Target="../embeddings/oleObject255.bin"/><Relationship Id="rId9" Type="http://schemas.openxmlformats.org/officeDocument/2006/relationships/image" Target="../media/image238.wmf"/><Relationship Id="rId14" Type="http://schemas.openxmlformats.org/officeDocument/2006/relationships/oleObject" Target="../embeddings/oleObject260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6.bin"/><Relationship Id="rId13" Type="http://schemas.openxmlformats.org/officeDocument/2006/relationships/image" Target="../media/image248.wmf"/><Relationship Id="rId3" Type="http://schemas.openxmlformats.org/officeDocument/2006/relationships/notesSlide" Target="../notesSlides/notesSlide39.xml"/><Relationship Id="rId7" Type="http://schemas.openxmlformats.org/officeDocument/2006/relationships/image" Target="../media/image245.wmf"/><Relationship Id="rId12" Type="http://schemas.openxmlformats.org/officeDocument/2006/relationships/oleObject" Target="../embeddings/oleObject26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9.vml"/><Relationship Id="rId6" Type="http://schemas.openxmlformats.org/officeDocument/2006/relationships/oleObject" Target="../embeddings/oleObject265.bin"/><Relationship Id="rId11" Type="http://schemas.openxmlformats.org/officeDocument/2006/relationships/image" Target="../media/image247.wmf"/><Relationship Id="rId5" Type="http://schemas.openxmlformats.org/officeDocument/2006/relationships/image" Target="../media/image244.wmf"/><Relationship Id="rId15" Type="http://schemas.openxmlformats.org/officeDocument/2006/relationships/image" Target="../media/image249.wmf"/><Relationship Id="rId10" Type="http://schemas.openxmlformats.org/officeDocument/2006/relationships/oleObject" Target="../embeddings/oleObject267.bin"/><Relationship Id="rId4" Type="http://schemas.openxmlformats.org/officeDocument/2006/relationships/oleObject" Target="../embeddings/oleObject264.bin"/><Relationship Id="rId9" Type="http://schemas.openxmlformats.org/officeDocument/2006/relationships/image" Target="../media/image246.wmf"/><Relationship Id="rId14" Type="http://schemas.openxmlformats.org/officeDocument/2006/relationships/oleObject" Target="../embeddings/oleObject269.bin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2.bin"/><Relationship Id="rId13" Type="http://schemas.openxmlformats.org/officeDocument/2006/relationships/image" Target="../media/image253.wmf"/><Relationship Id="rId3" Type="http://schemas.openxmlformats.org/officeDocument/2006/relationships/notesSlide" Target="../notesSlides/notesSlide40.xml"/><Relationship Id="rId7" Type="http://schemas.openxmlformats.org/officeDocument/2006/relationships/image" Target="../media/image250.wmf"/><Relationship Id="rId12" Type="http://schemas.openxmlformats.org/officeDocument/2006/relationships/oleObject" Target="../embeddings/oleObject27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0.vml"/><Relationship Id="rId6" Type="http://schemas.openxmlformats.org/officeDocument/2006/relationships/oleObject" Target="../embeddings/oleObject271.bin"/><Relationship Id="rId11" Type="http://schemas.openxmlformats.org/officeDocument/2006/relationships/image" Target="../media/image252.wmf"/><Relationship Id="rId5" Type="http://schemas.openxmlformats.org/officeDocument/2006/relationships/image" Target="../media/image249.wmf"/><Relationship Id="rId15" Type="http://schemas.openxmlformats.org/officeDocument/2006/relationships/image" Target="../media/image254.wmf"/><Relationship Id="rId10" Type="http://schemas.openxmlformats.org/officeDocument/2006/relationships/oleObject" Target="../embeddings/oleObject273.bin"/><Relationship Id="rId4" Type="http://schemas.openxmlformats.org/officeDocument/2006/relationships/oleObject" Target="../embeddings/oleObject270.bin"/><Relationship Id="rId9" Type="http://schemas.openxmlformats.org/officeDocument/2006/relationships/image" Target="../media/image251.wmf"/><Relationship Id="rId14" Type="http://schemas.openxmlformats.org/officeDocument/2006/relationships/oleObject" Target="../embeddings/oleObject275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8.bin"/><Relationship Id="rId3" Type="http://schemas.openxmlformats.org/officeDocument/2006/relationships/notesSlide" Target="../notesSlides/notesSlide41.xml"/><Relationship Id="rId7" Type="http://schemas.openxmlformats.org/officeDocument/2006/relationships/image" Target="../media/image25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1.vml"/><Relationship Id="rId6" Type="http://schemas.openxmlformats.org/officeDocument/2006/relationships/oleObject" Target="../embeddings/oleObject277.bin"/><Relationship Id="rId5" Type="http://schemas.openxmlformats.org/officeDocument/2006/relationships/image" Target="../media/image253.wmf"/><Relationship Id="rId4" Type="http://schemas.openxmlformats.org/officeDocument/2006/relationships/oleObject" Target="../embeddings/oleObject276.bin"/><Relationship Id="rId9" Type="http://schemas.openxmlformats.org/officeDocument/2006/relationships/image" Target="../media/image245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1.bin"/><Relationship Id="rId3" Type="http://schemas.openxmlformats.org/officeDocument/2006/relationships/notesSlide" Target="../notesSlides/notesSlide42.xml"/><Relationship Id="rId7" Type="http://schemas.openxmlformats.org/officeDocument/2006/relationships/image" Target="../media/image25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2.vml"/><Relationship Id="rId6" Type="http://schemas.openxmlformats.org/officeDocument/2006/relationships/oleObject" Target="../embeddings/oleObject280.bin"/><Relationship Id="rId5" Type="http://schemas.openxmlformats.org/officeDocument/2006/relationships/image" Target="../media/image256.wmf"/><Relationship Id="rId4" Type="http://schemas.openxmlformats.org/officeDocument/2006/relationships/oleObject" Target="../embeddings/oleObject279.bin"/><Relationship Id="rId9" Type="http://schemas.openxmlformats.org/officeDocument/2006/relationships/image" Target="../media/image258.w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4.bin"/><Relationship Id="rId3" Type="http://schemas.openxmlformats.org/officeDocument/2006/relationships/notesSlide" Target="../notesSlides/notesSlide43.xml"/><Relationship Id="rId7" Type="http://schemas.openxmlformats.org/officeDocument/2006/relationships/image" Target="../media/image26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3.vml"/><Relationship Id="rId6" Type="http://schemas.openxmlformats.org/officeDocument/2006/relationships/oleObject" Target="../embeddings/oleObject283.bin"/><Relationship Id="rId11" Type="http://schemas.openxmlformats.org/officeDocument/2006/relationships/image" Target="../media/image262.wmf"/><Relationship Id="rId5" Type="http://schemas.openxmlformats.org/officeDocument/2006/relationships/image" Target="../media/image259.wmf"/><Relationship Id="rId10" Type="http://schemas.openxmlformats.org/officeDocument/2006/relationships/oleObject" Target="../embeddings/oleObject285.bin"/><Relationship Id="rId4" Type="http://schemas.openxmlformats.org/officeDocument/2006/relationships/oleObject" Target="../embeddings/oleObject282.bin"/><Relationship Id="rId9" Type="http://schemas.openxmlformats.org/officeDocument/2006/relationships/image" Target="../media/image261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8.bin"/><Relationship Id="rId3" Type="http://schemas.openxmlformats.org/officeDocument/2006/relationships/notesSlide" Target="../notesSlides/notesSlide44.xml"/><Relationship Id="rId7" Type="http://schemas.openxmlformats.org/officeDocument/2006/relationships/image" Target="../media/image26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4.vml"/><Relationship Id="rId6" Type="http://schemas.openxmlformats.org/officeDocument/2006/relationships/oleObject" Target="../embeddings/oleObject287.bin"/><Relationship Id="rId11" Type="http://schemas.openxmlformats.org/officeDocument/2006/relationships/image" Target="../media/image266.wmf"/><Relationship Id="rId5" Type="http://schemas.openxmlformats.org/officeDocument/2006/relationships/image" Target="../media/image263.wmf"/><Relationship Id="rId10" Type="http://schemas.openxmlformats.org/officeDocument/2006/relationships/oleObject" Target="../embeddings/oleObject289.bin"/><Relationship Id="rId4" Type="http://schemas.openxmlformats.org/officeDocument/2006/relationships/oleObject" Target="../embeddings/oleObject286.bin"/><Relationship Id="rId9" Type="http://schemas.openxmlformats.org/officeDocument/2006/relationships/image" Target="../media/image265.w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w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w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wm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wm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2.wmf"/><Relationship Id="rId3" Type="http://schemas.openxmlformats.org/officeDocument/2006/relationships/notesSlide" Target="../notesSlides/notesSlide49.xml"/><Relationship Id="rId7" Type="http://schemas.openxmlformats.org/officeDocument/2006/relationships/oleObject" Target="../embeddings/oleObject29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271.wmf"/><Relationship Id="rId5" Type="http://schemas.openxmlformats.org/officeDocument/2006/relationships/oleObject" Target="../embeddings/oleObject290.bin"/><Relationship Id="rId4" Type="http://schemas.openxmlformats.org/officeDocument/2006/relationships/image" Target="../media/image27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4.bin"/><Relationship Id="rId3" Type="http://schemas.openxmlformats.org/officeDocument/2006/relationships/notesSlide" Target="../notesSlides/notesSlide50.xml"/><Relationship Id="rId7" Type="http://schemas.openxmlformats.org/officeDocument/2006/relationships/image" Target="../media/image27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6.vml"/><Relationship Id="rId6" Type="http://schemas.openxmlformats.org/officeDocument/2006/relationships/oleObject" Target="../embeddings/oleObject293.bin"/><Relationship Id="rId11" Type="http://schemas.openxmlformats.org/officeDocument/2006/relationships/image" Target="../media/image277.wmf"/><Relationship Id="rId5" Type="http://schemas.openxmlformats.org/officeDocument/2006/relationships/image" Target="../media/image274.wmf"/><Relationship Id="rId10" Type="http://schemas.openxmlformats.org/officeDocument/2006/relationships/oleObject" Target="../embeddings/oleObject295.bin"/><Relationship Id="rId4" Type="http://schemas.openxmlformats.org/officeDocument/2006/relationships/oleObject" Target="../embeddings/oleObject292.bin"/><Relationship Id="rId9" Type="http://schemas.openxmlformats.org/officeDocument/2006/relationships/image" Target="../media/image276.wmf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8.bin"/><Relationship Id="rId3" Type="http://schemas.openxmlformats.org/officeDocument/2006/relationships/notesSlide" Target="../notesSlides/notesSlide51.xml"/><Relationship Id="rId7" Type="http://schemas.openxmlformats.org/officeDocument/2006/relationships/image" Target="../media/image27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7.vml"/><Relationship Id="rId6" Type="http://schemas.openxmlformats.org/officeDocument/2006/relationships/oleObject" Target="../embeddings/oleObject297.bin"/><Relationship Id="rId5" Type="http://schemas.openxmlformats.org/officeDocument/2006/relationships/image" Target="../media/image278.wmf"/><Relationship Id="rId4" Type="http://schemas.openxmlformats.org/officeDocument/2006/relationships/oleObject" Target="../embeddings/oleObject296.bin"/><Relationship Id="rId9" Type="http://schemas.openxmlformats.org/officeDocument/2006/relationships/image" Target="../media/image280.wmf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2.wmf"/><Relationship Id="rId13" Type="http://schemas.openxmlformats.org/officeDocument/2006/relationships/image" Target="../media/image278.wmf"/><Relationship Id="rId3" Type="http://schemas.openxmlformats.org/officeDocument/2006/relationships/notesSlide" Target="../notesSlides/notesSlide52.xml"/><Relationship Id="rId7" Type="http://schemas.openxmlformats.org/officeDocument/2006/relationships/oleObject" Target="../embeddings/oleObject300.bin"/><Relationship Id="rId12" Type="http://schemas.openxmlformats.org/officeDocument/2006/relationships/oleObject" Target="../embeddings/oleObject30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281.wmf"/><Relationship Id="rId11" Type="http://schemas.openxmlformats.org/officeDocument/2006/relationships/oleObject" Target="../embeddings/oleObject302.bin"/><Relationship Id="rId5" Type="http://schemas.openxmlformats.org/officeDocument/2006/relationships/oleObject" Target="../embeddings/oleObject299.bin"/><Relationship Id="rId10" Type="http://schemas.openxmlformats.org/officeDocument/2006/relationships/image" Target="../media/image245.wmf"/><Relationship Id="rId4" Type="http://schemas.openxmlformats.org/officeDocument/2006/relationships/image" Target="../media/image283.wmf"/><Relationship Id="rId9" Type="http://schemas.openxmlformats.org/officeDocument/2006/relationships/oleObject" Target="../embeddings/oleObject30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1000">
              <a:schemeClr val="accent1">
                <a:lumMod val="45000"/>
                <a:lumOff val="55000"/>
              </a:schemeClr>
            </a:gs>
            <a:gs pos="45000">
              <a:srgbClr val="FCEBE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98120" y="2274446"/>
            <a:ext cx="23948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Chapter 14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32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6" name="Text Box 2"/>
          <p:cNvSpPr txBox="1">
            <a:spLocks noChangeArrowheads="1"/>
          </p:cNvSpPr>
          <p:nvPr/>
        </p:nvSpPr>
        <p:spPr bwMode="auto">
          <a:xfrm>
            <a:off x="206375" y="76200"/>
            <a:ext cx="2155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990099"/>
                </a:solidFill>
                <a:latin typeface="Times New Roman" pitchFamily="18" charset="0"/>
              </a:rPr>
              <a:t>Density Matrix</a:t>
            </a:r>
          </a:p>
        </p:txBody>
      </p:sp>
      <p:sp>
        <p:nvSpPr>
          <p:cNvPr id="5137" name="Text Box 3"/>
          <p:cNvSpPr txBox="1">
            <a:spLocks noChangeArrowheads="1"/>
          </p:cNvSpPr>
          <p:nvPr/>
        </p:nvSpPr>
        <p:spPr bwMode="auto">
          <a:xfrm>
            <a:off x="175343" y="475238"/>
            <a:ext cx="30273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</a:rPr>
              <a:t>State of a system at time </a:t>
            </a:r>
            <a:r>
              <a:rPr lang="en-US" sz="2000" b="1" i="1" dirty="0">
                <a:solidFill>
                  <a:prstClr val="black"/>
                </a:solidFill>
                <a:latin typeface="Times New Roman" pitchFamily="18" charset="0"/>
              </a:rPr>
              <a:t>t:</a:t>
            </a:r>
            <a:endParaRPr lang="en-US" sz="2000" b="1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>
            <p:extLst/>
          </p:nvPr>
        </p:nvGraphicFramePr>
        <p:xfrm>
          <a:off x="3486151" y="646099"/>
          <a:ext cx="17145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4" imgW="1714500" imgH="533400" progId="Equation.DSMT4">
                  <p:embed/>
                </p:oleObj>
              </mc:Choice>
              <mc:Fallback>
                <p:oleObj name="Equation" r:id="rId4" imgW="1714500" imgH="533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6151" y="646099"/>
                        <a:ext cx="17145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5" name="Object 5"/>
          <p:cNvGraphicFramePr>
            <a:graphicFrameLocks noChangeAspect="1"/>
          </p:cNvGraphicFramePr>
          <p:nvPr>
            <p:extLst/>
          </p:nvPr>
        </p:nvGraphicFramePr>
        <p:xfrm>
          <a:off x="5522913" y="621715"/>
          <a:ext cx="2997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6" imgW="2997000" imgH="419040" progId="Equation.DSMT4">
                  <p:embed/>
                </p:oleObj>
              </mc:Choice>
              <mc:Fallback>
                <p:oleObj name="Equation" r:id="rId6" imgW="299700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2913" y="621715"/>
                        <a:ext cx="29972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6" name="Object 6"/>
          <p:cNvGraphicFramePr>
            <a:graphicFrameLocks noChangeAspect="1"/>
          </p:cNvGraphicFramePr>
          <p:nvPr>
            <p:extLst/>
          </p:nvPr>
        </p:nvGraphicFramePr>
        <p:xfrm>
          <a:off x="3486151" y="1880390"/>
          <a:ext cx="14605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8" imgW="1459866" imgH="583947" progId="Equation.DSMT4">
                  <p:embed/>
                </p:oleObj>
              </mc:Choice>
              <mc:Fallback>
                <p:oleObj name="Equation" r:id="rId8" imgW="1459866" imgH="58394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6151" y="1880390"/>
                        <a:ext cx="1460500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7" name="Object 7"/>
          <p:cNvGraphicFramePr>
            <a:graphicFrameLocks noChangeAspect="1"/>
          </p:cNvGraphicFramePr>
          <p:nvPr>
            <p:extLst/>
          </p:nvPr>
        </p:nvGraphicFramePr>
        <p:xfrm>
          <a:off x="5575300" y="1943095"/>
          <a:ext cx="21590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10" imgW="2159000" imgH="368300" progId="Equation.DSMT4">
                  <p:embed/>
                </p:oleObj>
              </mc:Choice>
              <mc:Fallback>
                <p:oleObj name="Equation" r:id="rId10" imgW="21590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5300" y="1943095"/>
                        <a:ext cx="21590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41300" y="2689220"/>
            <a:ext cx="8534400" cy="3503613"/>
            <a:chOff x="152" y="1790"/>
            <a:chExt cx="5376" cy="2207"/>
          </a:xfrm>
        </p:grpSpPr>
        <p:sp>
          <p:nvSpPr>
            <p:cNvPr id="5142" name="Line 9"/>
            <p:cNvSpPr>
              <a:spLocks noChangeShapeType="1"/>
            </p:cNvSpPr>
            <p:nvPr/>
          </p:nvSpPr>
          <p:spPr bwMode="auto">
            <a:xfrm>
              <a:off x="152" y="1790"/>
              <a:ext cx="53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43" name="Text Box 10"/>
            <p:cNvSpPr txBox="1">
              <a:spLocks noChangeArrowheads="1"/>
            </p:cNvSpPr>
            <p:nvPr/>
          </p:nvSpPr>
          <p:spPr bwMode="auto">
            <a:xfrm>
              <a:off x="152" y="1833"/>
              <a:ext cx="155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990099"/>
                  </a:solidFill>
                  <a:latin typeface="Times New Roman" pitchFamily="18" charset="0"/>
                </a:rPr>
                <a:t>Density Operator</a:t>
              </a:r>
            </a:p>
          </p:txBody>
        </p:sp>
        <p:graphicFrame>
          <p:nvGraphicFramePr>
            <p:cNvPr id="5131" name="Object 11"/>
            <p:cNvGraphicFramePr>
              <a:graphicFrameLocks noChangeAspect="1"/>
            </p:cNvGraphicFramePr>
            <p:nvPr>
              <p:extLst/>
            </p:nvPr>
          </p:nvGraphicFramePr>
          <p:xfrm>
            <a:off x="2175" y="2158"/>
            <a:ext cx="1101" cy="3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" name="Equation" r:id="rId12" imgW="1244600" imgH="381000" progId="Equation.DSMT4">
                    <p:embed/>
                  </p:oleObj>
                </mc:Choice>
                <mc:Fallback>
                  <p:oleObj name="Equation" r:id="rId12" imgW="12446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75" y="2158"/>
                          <a:ext cx="1101" cy="3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44" name="Text Box 12"/>
            <p:cNvSpPr txBox="1">
              <a:spLocks noChangeArrowheads="1"/>
            </p:cNvSpPr>
            <p:nvPr/>
          </p:nvSpPr>
          <p:spPr bwMode="auto">
            <a:xfrm>
              <a:off x="199" y="2605"/>
              <a:ext cx="352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We’ve seen this before, as a “projection operator”</a:t>
              </a:r>
            </a:p>
          </p:txBody>
        </p:sp>
        <p:graphicFrame>
          <p:nvGraphicFramePr>
            <p:cNvPr id="5133" name="Object 13"/>
            <p:cNvGraphicFramePr>
              <a:graphicFrameLocks noChangeAspect="1"/>
            </p:cNvGraphicFramePr>
            <p:nvPr>
              <p:extLst/>
            </p:nvPr>
          </p:nvGraphicFramePr>
          <p:xfrm>
            <a:off x="2112" y="3485"/>
            <a:ext cx="1200" cy="5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" name="Equation" r:id="rId14" imgW="1905000" imgH="812800" progId="Equation.DSMT4">
                    <p:embed/>
                  </p:oleObj>
                </mc:Choice>
                <mc:Fallback>
                  <p:oleObj name="Equation" r:id="rId14" imgW="1905000" imgH="812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12" y="3485"/>
                          <a:ext cx="1200" cy="5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45" name="Text Box 14"/>
            <p:cNvSpPr txBox="1">
              <a:spLocks noChangeArrowheads="1"/>
            </p:cNvSpPr>
            <p:nvPr/>
          </p:nvSpPr>
          <p:spPr bwMode="auto">
            <a:xfrm>
              <a:off x="192" y="2930"/>
              <a:ext cx="341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Can find density matrix in terms of the basis set </a:t>
              </a:r>
            </a:p>
          </p:txBody>
        </p:sp>
        <p:graphicFrame>
          <p:nvGraphicFramePr>
            <p:cNvPr id="5135" name="Object 15"/>
            <p:cNvGraphicFramePr>
              <a:graphicFrameLocks noChangeAspect="1"/>
            </p:cNvGraphicFramePr>
            <p:nvPr/>
          </p:nvGraphicFramePr>
          <p:xfrm>
            <a:off x="3584" y="3063"/>
            <a:ext cx="344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2" name="Equation" r:id="rId16" imgW="545863" imgH="418918" progId="Equation.DSMT4">
                    <p:embed/>
                  </p:oleObj>
                </mc:Choice>
                <mc:Fallback>
                  <p:oleObj name="Equation" r:id="rId16" imgW="545863" imgH="418918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84" y="3063"/>
                          <a:ext cx="344" cy="26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46" name="Text Box 16"/>
            <p:cNvSpPr txBox="1">
              <a:spLocks noChangeArrowheads="1"/>
            </p:cNvSpPr>
            <p:nvPr/>
          </p:nvSpPr>
          <p:spPr bwMode="auto">
            <a:xfrm>
              <a:off x="238" y="3245"/>
              <a:ext cx="24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FF0000"/>
                  </a:solidFill>
                  <a:latin typeface="Times New Roman" pitchFamily="18" charset="0"/>
                </a:rPr>
                <a:t>Matrix elements of density matrix:</a:t>
              </a:r>
            </a:p>
          </p:txBody>
        </p:sp>
      </p:grpSp>
      <p:sp>
        <p:nvSpPr>
          <p:cNvPr id="5139" name="Text Box 17"/>
          <p:cNvSpPr txBox="1">
            <a:spLocks noChangeArrowheads="1"/>
          </p:cNvSpPr>
          <p:nvPr/>
        </p:nvSpPr>
        <p:spPr bwMode="auto">
          <a:xfrm>
            <a:off x="5522913" y="1086282"/>
            <a:ext cx="289083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5000"/>
              </a:lnSpc>
            </a:pPr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Contains time dependent</a:t>
            </a:r>
          </a:p>
          <a:p>
            <a:pPr>
              <a:lnSpc>
                <a:spcPct val="85000"/>
              </a:lnSpc>
            </a:pPr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phase factors.</a:t>
            </a:r>
          </a:p>
        </p:txBody>
      </p:sp>
      <p:sp>
        <p:nvSpPr>
          <p:cNvPr id="5140" name="Text Box 18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5141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25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8" name="Text Box 2"/>
          <p:cNvSpPr txBox="1">
            <a:spLocks noChangeArrowheads="1"/>
          </p:cNvSpPr>
          <p:nvPr/>
        </p:nvSpPr>
        <p:spPr bwMode="auto">
          <a:xfrm>
            <a:off x="238125" y="127000"/>
            <a:ext cx="2505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9900"/>
                </a:solidFill>
                <a:latin typeface="Times New Roman" pitchFamily="18" charset="0"/>
              </a:rPr>
              <a:t>Two state system:</a:t>
            </a:r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1862138" y="658813"/>
          <a:ext cx="24257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4" imgW="2425700" imgH="368300" progId="Equation.DSMT4">
                  <p:embed/>
                </p:oleObj>
              </mc:Choice>
              <mc:Fallback>
                <p:oleObj name="Equation" r:id="rId4" imgW="24257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2138" y="658813"/>
                        <a:ext cx="24257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92150" y="4214813"/>
            <a:ext cx="4999038" cy="2224087"/>
            <a:chOff x="436" y="2519"/>
            <a:chExt cx="3149" cy="1401"/>
          </a:xfrm>
        </p:grpSpPr>
        <p:graphicFrame>
          <p:nvGraphicFramePr>
            <p:cNvPr id="7173" name="Object 5"/>
            <p:cNvGraphicFramePr>
              <a:graphicFrameLocks noChangeAspect="1"/>
            </p:cNvGraphicFramePr>
            <p:nvPr/>
          </p:nvGraphicFramePr>
          <p:xfrm>
            <a:off x="436" y="2536"/>
            <a:ext cx="1000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1" name="Equation" r:id="rId6" imgW="1587500" imgH="368300" progId="Equation.DSMT4">
                    <p:embed/>
                  </p:oleObj>
                </mc:Choice>
                <mc:Fallback>
                  <p:oleObj name="Equation" r:id="rId6" imgW="1587500" imgH="368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6" y="2536"/>
                          <a:ext cx="1000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74" name="Object 6"/>
            <p:cNvGraphicFramePr>
              <a:graphicFrameLocks noChangeAspect="1"/>
            </p:cNvGraphicFramePr>
            <p:nvPr/>
          </p:nvGraphicFramePr>
          <p:xfrm>
            <a:off x="452" y="2832"/>
            <a:ext cx="712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2" name="Equation" r:id="rId8" imgW="1129810" imgH="355446" progId="Equation.DSMT4">
                    <p:embed/>
                  </p:oleObj>
                </mc:Choice>
                <mc:Fallback>
                  <p:oleObj name="Equation" r:id="rId8" imgW="1129810" imgH="3554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2" y="2832"/>
                          <a:ext cx="712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75" name="Object 7"/>
            <p:cNvGraphicFramePr>
              <a:graphicFrameLocks noChangeAspect="1"/>
            </p:cNvGraphicFramePr>
            <p:nvPr/>
          </p:nvGraphicFramePr>
          <p:xfrm>
            <a:off x="2577" y="2519"/>
            <a:ext cx="1008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3" name="Equation" r:id="rId10" imgW="1600200" imgH="368300" progId="Equation.DSMT4">
                    <p:embed/>
                  </p:oleObj>
                </mc:Choice>
                <mc:Fallback>
                  <p:oleObj name="Equation" r:id="rId10" imgW="1600200" imgH="368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77" y="2519"/>
                          <a:ext cx="1008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76" name="Object 8"/>
            <p:cNvGraphicFramePr>
              <a:graphicFrameLocks noChangeAspect="1"/>
            </p:cNvGraphicFramePr>
            <p:nvPr/>
          </p:nvGraphicFramePr>
          <p:xfrm>
            <a:off x="2577" y="2807"/>
            <a:ext cx="728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4" name="Equation" r:id="rId12" imgW="1155199" imgH="355446" progId="Equation.DSMT4">
                    <p:embed/>
                  </p:oleObj>
                </mc:Choice>
                <mc:Fallback>
                  <p:oleObj name="Equation" r:id="rId12" imgW="1155199" imgH="3554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77" y="2807"/>
                          <a:ext cx="728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77" name="Object 9"/>
            <p:cNvGraphicFramePr>
              <a:graphicFrameLocks noChangeAspect="1"/>
            </p:cNvGraphicFramePr>
            <p:nvPr/>
          </p:nvGraphicFramePr>
          <p:xfrm>
            <a:off x="484" y="3456"/>
            <a:ext cx="1024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5" name="Equation" r:id="rId14" imgW="1625600" imgH="368300" progId="Equation.DSMT4">
                    <p:embed/>
                  </p:oleObj>
                </mc:Choice>
                <mc:Fallback>
                  <p:oleObj name="Equation" r:id="rId14" imgW="1625600" imgH="368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4" y="3456"/>
                          <a:ext cx="1024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78" name="Object 10"/>
            <p:cNvGraphicFramePr>
              <a:graphicFrameLocks noChangeAspect="1"/>
            </p:cNvGraphicFramePr>
            <p:nvPr/>
          </p:nvGraphicFramePr>
          <p:xfrm>
            <a:off x="484" y="3696"/>
            <a:ext cx="728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6" name="Equation" r:id="rId16" imgW="1155199" imgH="355446" progId="Equation.DSMT4">
                    <p:embed/>
                  </p:oleObj>
                </mc:Choice>
                <mc:Fallback>
                  <p:oleObj name="Equation" r:id="rId16" imgW="1155199" imgH="3554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4" y="3696"/>
                          <a:ext cx="728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288925" y="1409700"/>
            <a:ext cx="8474075" cy="2303463"/>
            <a:chOff x="182" y="888"/>
            <a:chExt cx="5338" cy="1451"/>
          </a:xfrm>
        </p:grpSpPr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182" y="888"/>
              <a:ext cx="3445" cy="1238"/>
              <a:chOff x="182" y="888"/>
              <a:chExt cx="3445" cy="1238"/>
            </a:xfrm>
          </p:grpSpPr>
          <p:sp>
            <p:nvSpPr>
              <p:cNvPr id="7195" name="Text Box 13"/>
              <p:cNvSpPr txBox="1">
                <a:spLocks noChangeArrowheads="1"/>
              </p:cNvSpPr>
              <p:nvPr/>
            </p:nvSpPr>
            <p:spPr bwMode="auto">
              <a:xfrm>
                <a:off x="182" y="888"/>
                <a:ext cx="344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dirty="0">
                    <a:solidFill>
                      <a:srgbClr val="002060"/>
                    </a:solidFill>
                    <a:latin typeface="Times New Roman" pitchFamily="18" charset="0"/>
                  </a:rPr>
                  <a:t>Calculate matrix elements of 2</a:t>
                </a:r>
                <a:r>
                  <a:rPr lang="en-US" sz="2000" b="1" dirty="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rPr>
                  <a:t>×</a:t>
                </a:r>
                <a:r>
                  <a:rPr lang="en-US" sz="2000" b="1" dirty="0">
                    <a:solidFill>
                      <a:srgbClr val="002060"/>
                    </a:solidFill>
                    <a:latin typeface="Times New Roman" pitchFamily="18" charset="0"/>
                  </a:rPr>
                  <a:t>2 density matrix:</a:t>
                </a:r>
              </a:p>
            </p:txBody>
          </p:sp>
          <p:graphicFrame>
            <p:nvGraphicFramePr>
              <p:cNvPr id="7182" name="Object 14"/>
              <p:cNvGraphicFramePr>
                <a:graphicFrameLocks noChangeAspect="1"/>
              </p:cNvGraphicFramePr>
              <p:nvPr/>
            </p:nvGraphicFramePr>
            <p:xfrm>
              <a:off x="428" y="1255"/>
              <a:ext cx="984" cy="23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57" name="Equation" r:id="rId18" imgW="1562100" imgH="368300" progId="Equation.DSMT4">
                      <p:embed/>
                    </p:oleObj>
                  </mc:Choice>
                  <mc:Fallback>
                    <p:oleObj name="Equation" r:id="rId18" imgW="1562100" imgH="3683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8" y="1255"/>
                            <a:ext cx="984" cy="23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183" name="Object 15"/>
              <p:cNvGraphicFramePr>
                <a:graphicFrameLocks noChangeAspect="1"/>
              </p:cNvGraphicFramePr>
              <p:nvPr/>
            </p:nvGraphicFramePr>
            <p:xfrm>
              <a:off x="668" y="1574"/>
              <a:ext cx="2536" cy="26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58" name="Equation" r:id="rId20" imgW="4025900" imgH="419100" progId="Equation.DSMT4">
                      <p:embed/>
                    </p:oleObj>
                  </mc:Choice>
                  <mc:Fallback>
                    <p:oleObj name="Equation" r:id="rId20" imgW="4025900" imgH="4191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68" y="1574"/>
                            <a:ext cx="2536" cy="26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184" name="Object 16"/>
              <p:cNvGraphicFramePr>
                <a:graphicFrameLocks noChangeAspect="1"/>
              </p:cNvGraphicFramePr>
              <p:nvPr/>
            </p:nvGraphicFramePr>
            <p:xfrm>
              <a:off x="476" y="1902"/>
              <a:ext cx="712" cy="22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59" name="Equation" r:id="rId22" imgW="1129810" imgH="355446" progId="Equation.DSMT4">
                      <p:embed/>
                    </p:oleObj>
                  </mc:Choice>
                  <mc:Fallback>
                    <p:oleObj name="Equation" r:id="rId22" imgW="1129810" imgH="355446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76" y="1902"/>
                            <a:ext cx="712" cy="22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7194" name="Text Box 17"/>
            <p:cNvSpPr txBox="1">
              <a:spLocks noChangeArrowheads="1"/>
            </p:cNvSpPr>
            <p:nvPr/>
          </p:nvSpPr>
          <p:spPr bwMode="auto">
            <a:xfrm>
              <a:off x="3682" y="1513"/>
              <a:ext cx="1838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Time dependent phase</a:t>
              </a:r>
              <a:b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factors cancel.  Always</a:t>
              </a:r>
              <a:b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have ket with its complex</a:t>
              </a:r>
            </a:p>
            <a:p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conjugate bra.</a:t>
              </a:r>
            </a:p>
          </p:txBody>
        </p:sp>
      </p:grpSp>
      <p:sp>
        <p:nvSpPr>
          <p:cNvPr id="7191" name="Text Box 18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>
              <a:solidFill>
                <a:prstClr val="black"/>
              </a:solidFill>
              <a:latin typeface="Times New Roman" pitchFamily="18" charset="0"/>
            </a:endParaRPr>
          </a:p>
        </p:txBody>
      </p:sp>
      <p:graphicFrame>
        <p:nvGraphicFramePr>
          <p:cNvPr id="7187" name="Object 19"/>
          <p:cNvGraphicFramePr>
            <a:graphicFrameLocks noChangeAspect="1"/>
          </p:cNvGraphicFramePr>
          <p:nvPr/>
        </p:nvGraphicFramePr>
        <p:xfrm>
          <a:off x="5718175" y="654050"/>
          <a:ext cx="24511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Equation" r:id="rId24" imgW="2451100" imgH="393700" progId="Equation.DSMT4">
                  <p:embed/>
                </p:oleObj>
              </mc:Choice>
              <mc:Fallback>
                <p:oleObj name="Equation" r:id="rId24" imgW="24511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8175" y="654050"/>
                        <a:ext cx="24511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92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539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Text Box 2"/>
          <p:cNvSpPr txBox="1">
            <a:spLocks noChangeArrowheads="1"/>
          </p:cNvSpPr>
          <p:nvPr/>
        </p:nvSpPr>
        <p:spPr bwMode="auto">
          <a:xfrm>
            <a:off x="728663" y="215900"/>
            <a:ext cx="1374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D7D31"/>
                </a:solidFill>
                <a:latin typeface="Times New Roman" pitchFamily="18" charset="0"/>
              </a:rPr>
              <a:t>In general:</a:t>
            </a:r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1239838" y="4886325"/>
          <a:ext cx="13462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4" imgW="1345616" imgH="393529" progId="Equation.DSMT4">
                  <p:embed/>
                </p:oleObj>
              </mc:Choice>
              <mc:Fallback>
                <p:oleObj name="Equation" r:id="rId4" imgW="1345616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9838" y="4886325"/>
                        <a:ext cx="13462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1246188" y="865188"/>
          <a:ext cx="3073400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tion" r:id="rId6" imgW="3073400" imgH="1447800" progId="Equation.DSMT4">
                  <p:embed/>
                </p:oleObj>
              </mc:Choice>
              <mc:Fallback>
                <p:oleObj name="Equation" r:id="rId6" imgW="3073400" imgH="144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6188" y="865188"/>
                        <a:ext cx="3073400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1189038" y="3044825"/>
          <a:ext cx="40386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8" imgW="4038600" imgH="1168400" progId="Equation.DSMT4">
                  <p:embed/>
                </p:oleObj>
              </mc:Choice>
              <mc:Fallback>
                <p:oleObj name="Equation" r:id="rId8" imgW="4038600" imgH="1168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9038" y="3044825"/>
                        <a:ext cx="4038600" cy="116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3" name="Text Box 6"/>
          <p:cNvSpPr txBox="1">
            <a:spLocks noChangeArrowheads="1"/>
          </p:cNvSpPr>
          <p:nvPr/>
        </p:nvSpPr>
        <p:spPr bwMode="auto">
          <a:xfrm>
            <a:off x="3203575" y="4911725"/>
            <a:ext cx="2865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D82900"/>
                </a:solidFill>
                <a:latin typeface="Times New Roman" pitchFamily="18" charset="0"/>
              </a:rPr>
              <a:t>ij</a:t>
            </a:r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 density matrix element</a:t>
            </a:r>
            <a:endParaRPr lang="en-US" sz="2000" b="1" i="1">
              <a:solidFill>
                <a:srgbClr val="D82900"/>
              </a:solidFill>
              <a:latin typeface="Times New Roman" pitchFamily="18" charset="0"/>
            </a:endParaRPr>
          </a:p>
        </p:txBody>
      </p:sp>
      <p:sp>
        <p:nvSpPr>
          <p:cNvPr id="9224" name="Text Box 7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9225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73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5" name="Text Box 2"/>
          <p:cNvSpPr txBox="1">
            <a:spLocks noChangeArrowheads="1"/>
          </p:cNvSpPr>
          <p:nvPr/>
        </p:nvSpPr>
        <p:spPr bwMode="auto">
          <a:xfrm>
            <a:off x="431800" y="103188"/>
            <a:ext cx="2811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990099"/>
                </a:solidFill>
                <a:latin typeface="Times New Roman" pitchFamily="18" charset="0"/>
              </a:rPr>
              <a:t>2</a:t>
            </a:r>
            <a:r>
              <a:rPr lang="en-US" sz="2400" b="1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sz="2400" b="1">
                <a:solidFill>
                  <a:srgbClr val="990099"/>
                </a:solidFill>
                <a:latin typeface="Times New Roman" pitchFamily="18" charset="0"/>
              </a:rPr>
              <a:t>2 Density Matrix:</a:t>
            </a:r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2268538" y="898525"/>
          <a:ext cx="23114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4" imgW="2311400" imgH="774700" progId="Equation.DSMT4">
                  <p:embed/>
                </p:oleObj>
              </mc:Choice>
              <mc:Fallback>
                <p:oleObj name="Equation" r:id="rId4" imgW="2311400" imgH="774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898525"/>
                        <a:ext cx="231140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836613" y="1966913"/>
          <a:ext cx="53340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Equation" r:id="rId6" imgW="5334000" imgH="812800" progId="Equation.DSMT4">
                  <p:embed/>
                </p:oleObj>
              </mc:Choice>
              <mc:Fallback>
                <p:oleObj name="Equation" r:id="rId6" imgW="5334000" imgH="812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6613" y="1966913"/>
                        <a:ext cx="5334000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6" name="Text Box 5"/>
          <p:cNvSpPr txBox="1">
            <a:spLocks noChangeArrowheads="1"/>
          </p:cNvSpPr>
          <p:nvPr/>
        </p:nvSpPr>
        <p:spPr bwMode="auto">
          <a:xfrm>
            <a:off x="381000" y="3048000"/>
            <a:ext cx="85772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9900"/>
                </a:solidFill>
                <a:latin typeface="Times New Roman" pitchFamily="18" charset="0"/>
              </a:rPr>
              <a:t>Diagonal density matrix elements </a:t>
            </a:r>
            <a:r>
              <a:rPr lang="en-US" sz="2000" b="1" dirty="0">
                <a:solidFill>
                  <a:srgbClr val="009900"/>
                </a:solidFill>
                <a:latin typeface="Times New Roman" pitchFamily="18" charset="0"/>
                <a:sym typeface="Symbol" pitchFamily="18" charset="2"/>
              </a:rPr>
              <a:t> probs. of finding system in various states</a:t>
            </a:r>
          </a:p>
          <a:p>
            <a:r>
              <a:rPr lang="en-US" sz="2000" b="1" dirty="0">
                <a:solidFill>
                  <a:srgbClr val="000099"/>
                </a:solidFill>
                <a:latin typeface="Times New Roman" pitchFamily="18" charset="0"/>
              </a:rPr>
              <a:t>Off Diagonal Elements 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sym typeface="Symbol" pitchFamily="18" charset="2"/>
              </a:rPr>
              <a:t>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sym typeface="Symbol" pitchFamily="18" charset="2"/>
              </a:rPr>
              <a:t>“coherences”</a:t>
            </a:r>
            <a:endParaRPr lang="en-US" sz="2000" b="1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46125" y="4140200"/>
            <a:ext cx="7816858" cy="1930400"/>
            <a:chOff x="470" y="2608"/>
            <a:chExt cx="4924" cy="1216"/>
          </a:xfrm>
        </p:grpSpPr>
        <p:graphicFrame>
          <p:nvGraphicFramePr>
            <p:cNvPr id="11271" name="Object 7"/>
            <p:cNvGraphicFramePr>
              <a:graphicFrameLocks noChangeAspect="1"/>
            </p:cNvGraphicFramePr>
            <p:nvPr/>
          </p:nvGraphicFramePr>
          <p:xfrm>
            <a:off x="523" y="2608"/>
            <a:ext cx="1664" cy="3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0" name="Equation" r:id="rId8" imgW="2641600" imgH="584200" progId="Equation.DSMT4">
                    <p:embed/>
                  </p:oleObj>
                </mc:Choice>
                <mc:Fallback>
                  <p:oleObj name="Equation" r:id="rId8" imgW="2641600" imgH="584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3" y="2608"/>
                          <a:ext cx="1664" cy="3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2" name="Object 8"/>
            <p:cNvGraphicFramePr>
              <a:graphicFrameLocks noChangeAspect="1"/>
            </p:cNvGraphicFramePr>
            <p:nvPr/>
          </p:nvGraphicFramePr>
          <p:xfrm>
            <a:off x="1279" y="3024"/>
            <a:ext cx="704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1" name="Equation" r:id="rId10" imgW="1117115" imgH="406224" progId="Equation.DSMT4">
                    <p:embed/>
                  </p:oleObj>
                </mc:Choice>
                <mc:Fallback>
                  <p:oleObj name="Equation" r:id="rId10" imgW="1117115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79" y="3024"/>
                          <a:ext cx="704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80" name="Text Box 9"/>
            <p:cNvSpPr txBox="1">
              <a:spLocks noChangeArrowheads="1"/>
            </p:cNvSpPr>
            <p:nvPr/>
          </p:nvSpPr>
          <p:spPr bwMode="auto">
            <a:xfrm>
              <a:off x="2420" y="3010"/>
              <a:ext cx="2974" cy="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  <a:latin typeface="Times New Roman" pitchFamily="18" charset="0"/>
                </a:rPr>
                <a:t>trace = 1 for any</a:t>
              </a:r>
            </a:p>
            <a:p>
              <a:r>
                <a:rPr lang="en-US" sz="2000" b="1" dirty="0">
                  <a:solidFill>
                    <a:srgbClr val="006600"/>
                  </a:solidFill>
                  <a:latin typeface="Times New Roman" pitchFamily="18" charset="0"/>
                </a:rPr>
                <a:t>d</a:t>
              </a:r>
              <a:r>
                <a:rPr lang="en-US" sz="2000" b="1" dirty="0" smtClean="0">
                  <a:solidFill>
                    <a:srgbClr val="006600"/>
                  </a:solidFill>
                  <a:latin typeface="Times New Roman" pitchFamily="18" charset="0"/>
                </a:rPr>
                <a:t>imension</a:t>
              </a:r>
            </a:p>
            <a:p>
              <a:r>
                <a:rPr lang="en-US" sz="2000" b="1" dirty="0" smtClean="0">
                  <a:solidFill>
                    <a:srgbClr val="006600"/>
                  </a:solidFill>
                  <a:latin typeface="Times New Roman" pitchFamily="18" charset="0"/>
                </a:rPr>
                <a:t>(trace – sum of diagonal matrix elements)</a:t>
              </a:r>
              <a:endParaRPr lang="en-US" sz="2000" b="1" dirty="0">
                <a:solidFill>
                  <a:srgbClr val="0066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11274" name="Object 10"/>
            <p:cNvGraphicFramePr>
              <a:graphicFrameLocks noChangeAspect="1"/>
            </p:cNvGraphicFramePr>
            <p:nvPr/>
          </p:nvGraphicFramePr>
          <p:xfrm>
            <a:off x="1294" y="3576"/>
            <a:ext cx="544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2" name="Equation" r:id="rId12" imgW="863225" imgH="393529" progId="Equation.DSMT4">
                    <p:embed/>
                  </p:oleObj>
                </mc:Choice>
                <mc:Fallback>
                  <p:oleObj name="Equation" r:id="rId12" imgW="863225" imgH="393529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4" y="3576"/>
                          <a:ext cx="544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81" name="Text Box 11"/>
            <p:cNvSpPr txBox="1">
              <a:spLocks noChangeArrowheads="1"/>
            </p:cNvSpPr>
            <p:nvPr/>
          </p:nvSpPr>
          <p:spPr bwMode="auto">
            <a:xfrm>
              <a:off x="470" y="3371"/>
              <a:ext cx="41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And</a:t>
              </a:r>
            </a:p>
          </p:txBody>
        </p:sp>
      </p:grpSp>
      <p:sp>
        <p:nvSpPr>
          <p:cNvPr id="11278" name="Text Box 12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1279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880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1555750" y="809625"/>
          <a:ext cx="11176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Equation" r:id="rId4" imgW="1117600" imgH="660400" progId="Equation.DSMT4">
                  <p:embed/>
                </p:oleObj>
              </mc:Choice>
              <mc:Fallback>
                <p:oleObj name="Equation" r:id="rId4" imgW="1117600" imgH="660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5750" y="809625"/>
                        <a:ext cx="1117600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4" name="Text Box 3"/>
          <p:cNvSpPr txBox="1">
            <a:spLocks noChangeArrowheads="1"/>
          </p:cNvSpPr>
          <p:nvPr/>
        </p:nvSpPr>
        <p:spPr bwMode="auto">
          <a:xfrm>
            <a:off x="233362" y="153194"/>
            <a:ext cx="2867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</a:rPr>
              <a:t>Time dependence of </a:t>
            </a:r>
          </a:p>
        </p:txBody>
      </p:sp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3086100" y="201613"/>
          <a:ext cx="558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Equation" r:id="rId6" imgW="558800" imgH="419100" progId="Equation.DSMT4">
                  <p:embed/>
                </p:oleObj>
              </mc:Choice>
              <mc:Fallback>
                <p:oleObj name="Equation" r:id="rId6" imgW="5588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6100" y="201613"/>
                        <a:ext cx="5588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5"/>
          <p:cNvGraphicFramePr>
            <a:graphicFrameLocks noChangeAspect="1"/>
          </p:cNvGraphicFramePr>
          <p:nvPr/>
        </p:nvGraphicFramePr>
        <p:xfrm>
          <a:off x="1350963" y="1739900"/>
          <a:ext cx="34036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Equation" r:id="rId8" imgW="3403600" imgH="736600" progId="Equation.DSMT4">
                  <p:embed/>
                </p:oleObj>
              </mc:Choice>
              <mc:Fallback>
                <p:oleObj name="Equation" r:id="rId8" imgW="3403600" imgH="736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0963" y="1739900"/>
                        <a:ext cx="34036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5" name="Text Box 6"/>
          <p:cNvSpPr txBox="1">
            <a:spLocks noChangeArrowheads="1"/>
          </p:cNvSpPr>
          <p:nvPr/>
        </p:nvSpPr>
        <p:spPr bwMode="auto">
          <a:xfrm>
            <a:off x="5575300" y="1860550"/>
            <a:ext cx="15446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product rule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88925" y="3062288"/>
            <a:ext cx="6048375" cy="2282825"/>
            <a:chOff x="182" y="1929"/>
            <a:chExt cx="3810" cy="1438"/>
          </a:xfrm>
        </p:grpSpPr>
        <p:sp>
          <p:nvSpPr>
            <p:cNvPr id="13329" name="Text Box 8"/>
            <p:cNvSpPr txBox="1">
              <a:spLocks noChangeArrowheads="1"/>
            </p:cNvSpPr>
            <p:nvPr/>
          </p:nvSpPr>
          <p:spPr bwMode="auto">
            <a:xfrm>
              <a:off x="182" y="1929"/>
              <a:ext cx="321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Using Schrödinger Eq. for time derivatives of</a:t>
              </a:r>
            </a:p>
          </p:txBody>
        </p:sp>
        <p:graphicFrame>
          <p:nvGraphicFramePr>
            <p:cNvPr id="13321" name="Object 9"/>
            <p:cNvGraphicFramePr>
              <a:graphicFrameLocks noChangeAspect="1"/>
            </p:cNvGraphicFramePr>
            <p:nvPr/>
          </p:nvGraphicFramePr>
          <p:xfrm>
            <a:off x="3408" y="1944"/>
            <a:ext cx="584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5" name="Equation" r:id="rId10" imgW="927100" imgH="368300" progId="Equation.DSMT4">
                    <p:embed/>
                  </p:oleObj>
                </mc:Choice>
                <mc:Fallback>
                  <p:oleObj name="Equation" r:id="rId10" imgW="927100" imgH="368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08" y="1944"/>
                          <a:ext cx="584" cy="23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22" name="Object 10"/>
            <p:cNvGraphicFramePr>
              <a:graphicFrameLocks noChangeAspect="1"/>
            </p:cNvGraphicFramePr>
            <p:nvPr/>
          </p:nvGraphicFramePr>
          <p:xfrm>
            <a:off x="526" y="2461"/>
            <a:ext cx="1048" cy="8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6" name="Equation" r:id="rId12" imgW="1663700" imgH="1384300" progId="Equation.DSMT4">
                    <p:embed/>
                  </p:oleObj>
                </mc:Choice>
                <mc:Fallback>
                  <p:oleObj name="Equation" r:id="rId12" imgW="1663700" imgH="1384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6" y="2461"/>
                          <a:ext cx="1048" cy="8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23" name="Object 11"/>
            <p:cNvGraphicFramePr>
              <a:graphicFrameLocks noChangeAspect="1"/>
            </p:cNvGraphicFramePr>
            <p:nvPr/>
          </p:nvGraphicFramePr>
          <p:xfrm>
            <a:off x="2668" y="2495"/>
            <a:ext cx="1080" cy="8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7" name="Equation" r:id="rId14" imgW="1714500" imgH="1384300" progId="Equation.DSMT4">
                    <p:embed/>
                  </p:oleObj>
                </mc:Choice>
                <mc:Fallback>
                  <p:oleObj name="Equation" r:id="rId14" imgW="1714500" imgH="1384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68" y="2495"/>
                          <a:ext cx="1080" cy="8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30" name="Line 12"/>
            <p:cNvSpPr>
              <a:spLocks noChangeShapeType="1"/>
            </p:cNvSpPr>
            <p:nvPr/>
          </p:nvSpPr>
          <p:spPr bwMode="auto">
            <a:xfrm>
              <a:off x="1671" y="2718"/>
              <a:ext cx="8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31" name="Line 13"/>
            <p:cNvSpPr>
              <a:spLocks noChangeShapeType="1"/>
            </p:cNvSpPr>
            <p:nvPr/>
          </p:nvSpPr>
          <p:spPr bwMode="auto">
            <a:xfrm>
              <a:off x="1671" y="3123"/>
              <a:ext cx="8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3327" name="Text Box 14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09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2306638" y="844550"/>
          <a:ext cx="40005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4" imgW="4000500" imgH="660400" progId="Equation.DSMT4">
                  <p:embed/>
                </p:oleObj>
              </mc:Choice>
              <mc:Fallback>
                <p:oleObj name="Equation" r:id="rId4" imgW="4000500" imgH="660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6638" y="844550"/>
                        <a:ext cx="4000500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2346325" y="1901825"/>
          <a:ext cx="37846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Equation" r:id="rId6" imgW="3784600" imgH="660400" progId="Equation.DSMT4">
                  <p:embed/>
                </p:oleObj>
              </mc:Choice>
              <mc:Fallback>
                <p:oleObj name="Equation" r:id="rId6" imgW="3784600" imgH="660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6325" y="1901825"/>
                        <a:ext cx="3784600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3489325" y="3502025"/>
          <a:ext cx="18288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Equation" r:id="rId8" imgW="1828800" imgH="622300" progId="Equation.DSMT4">
                  <p:embed/>
                </p:oleObj>
              </mc:Choice>
              <mc:Fallback>
                <p:oleObj name="Equation" r:id="rId8" imgW="18288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9325" y="3502025"/>
                        <a:ext cx="18288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2" name="Text Box 5"/>
          <p:cNvSpPr txBox="1">
            <a:spLocks noChangeArrowheads="1"/>
          </p:cNvSpPr>
          <p:nvPr/>
        </p:nvSpPr>
        <p:spPr bwMode="auto">
          <a:xfrm>
            <a:off x="571500" y="185738"/>
            <a:ext cx="1592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Substituting:</a:t>
            </a:r>
          </a:p>
        </p:txBody>
      </p:sp>
      <p:sp>
        <p:nvSpPr>
          <p:cNvPr id="15373" name="Line 6"/>
          <p:cNvSpPr>
            <a:spLocks noChangeShapeType="1"/>
          </p:cNvSpPr>
          <p:nvPr/>
        </p:nvSpPr>
        <p:spPr bwMode="auto">
          <a:xfrm flipH="1" flipV="1">
            <a:off x="4479925" y="2511425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374" name="Line 7"/>
          <p:cNvSpPr>
            <a:spLocks noChangeShapeType="1"/>
          </p:cNvSpPr>
          <p:nvPr/>
        </p:nvSpPr>
        <p:spPr bwMode="auto">
          <a:xfrm flipH="1" flipV="1">
            <a:off x="5241925" y="2435225"/>
            <a:ext cx="76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375" name="Text Box 8"/>
          <p:cNvSpPr txBox="1">
            <a:spLocks noChangeArrowheads="1"/>
          </p:cNvSpPr>
          <p:nvPr/>
        </p:nvSpPr>
        <p:spPr bwMode="auto">
          <a:xfrm>
            <a:off x="4997450" y="3059113"/>
            <a:ext cx="19669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density operator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88925" y="4338638"/>
            <a:ext cx="7075488" cy="1863725"/>
            <a:chOff x="182" y="2733"/>
            <a:chExt cx="4457" cy="1174"/>
          </a:xfrm>
        </p:grpSpPr>
        <p:sp>
          <p:nvSpPr>
            <p:cNvPr id="15378" name="Text Box 10"/>
            <p:cNvSpPr txBox="1">
              <a:spLocks noChangeArrowheads="1"/>
            </p:cNvSpPr>
            <p:nvPr/>
          </p:nvSpPr>
          <p:spPr bwMode="auto">
            <a:xfrm>
              <a:off x="246" y="2733"/>
              <a:ext cx="85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Therefore:</a:t>
              </a:r>
            </a:p>
          </p:txBody>
        </p:sp>
        <p:graphicFrame>
          <p:nvGraphicFramePr>
            <p:cNvPr id="15371" name="Object 11"/>
            <p:cNvGraphicFramePr>
              <a:graphicFrameLocks noChangeAspect="1"/>
            </p:cNvGraphicFramePr>
            <p:nvPr/>
          </p:nvGraphicFramePr>
          <p:xfrm>
            <a:off x="1164" y="3102"/>
            <a:ext cx="1456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49" name="Equation" r:id="rId10" imgW="2311400" imgH="533400" progId="Equation.DSMT4">
                    <p:embed/>
                  </p:oleObj>
                </mc:Choice>
                <mc:Fallback>
                  <p:oleObj name="Equation" r:id="rId10" imgW="2311400" imgH="533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64" y="3102"/>
                          <a:ext cx="1456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79" name="Text Box 12"/>
            <p:cNvSpPr txBox="1">
              <a:spLocks noChangeArrowheads="1"/>
            </p:cNvSpPr>
            <p:nvPr/>
          </p:nvSpPr>
          <p:spPr bwMode="auto">
            <a:xfrm>
              <a:off x="182" y="3657"/>
              <a:ext cx="445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  <a:latin typeface="Times New Roman" pitchFamily="18" charset="0"/>
                </a:rPr>
                <a:t>The fundamental equation of the density matrix representation.</a:t>
              </a:r>
            </a:p>
          </p:txBody>
        </p:sp>
      </p:grpSp>
      <p:sp>
        <p:nvSpPr>
          <p:cNvPr id="15377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72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1790700" y="488950"/>
          <a:ext cx="24130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Equation" r:id="rId4" imgW="2413000" imgH="622300" progId="Equation.DSMT4">
                  <p:embed/>
                </p:oleObj>
              </mc:Choice>
              <mc:Fallback>
                <p:oleObj name="Equation" r:id="rId4" imgW="24130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0700" y="488950"/>
                        <a:ext cx="24130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5" name="Text Box 3"/>
          <p:cNvSpPr txBox="1">
            <a:spLocks noChangeArrowheads="1"/>
          </p:cNvSpPr>
          <p:nvPr/>
        </p:nvSpPr>
        <p:spPr bwMode="auto">
          <a:xfrm>
            <a:off x="227013" y="76200"/>
            <a:ext cx="41163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990099"/>
                </a:solidFill>
                <a:latin typeface="Times New Roman" pitchFamily="18" charset="0"/>
              </a:rPr>
              <a:t>Density Matrix Equations of Motion</a:t>
            </a:r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369888" y="1265238"/>
          <a:ext cx="16637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Equation" r:id="rId6" imgW="1663700" imgH="393700" progId="Equation.DSMT4">
                  <p:embed/>
                </p:oleObj>
              </mc:Choice>
              <mc:Fallback>
                <p:oleObj name="Equation" r:id="rId6" imgW="16637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888" y="1265238"/>
                        <a:ext cx="16637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Object 5"/>
          <p:cNvGraphicFramePr>
            <a:graphicFrameLocks noChangeAspect="1"/>
          </p:cNvGraphicFramePr>
          <p:nvPr/>
        </p:nvGraphicFramePr>
        <p:xfrm>
          <a:off x="1838325" y="1681163"/>
          <a:ext cx="28702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Equation" r:id="rId8" imgW="2870200" imgH="812800" progId="Equation.DSMT4">
                  <p:embed/>
                </p:oleObj>
              </mc:Choice>
              <mc:Fallback>
                <p:oleObj name="Equation" r:id="rId8" imgW="2870200" imgH="812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8325" y="1681163"/>
                        <a:ext cx="2870200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4" name="Object 6"/>
          <p:cNvGraphicFramePr>
            <a:graphicFrameLocks noChangeAspect="1"/>
          </p:cNvGraphicFramePr>
          <p:nvPr/>
        </p:nvGraphicFramePr>
        <p:xfrm>
          <a:off x="2206625" y="2547938"/>
          <a:ext cx="15748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Equation" r:id="rId10" imgW="1574800" imgH="558800" progId="Equation.DSMT4">
                  <p:embed/>
                </p:oleObj>
              </mc:Choice>
              <mc:Fallback>
                <p:oleObj name="Equation" r:id="rId10" imgW="1574800" imgH="558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6625" y="2547938"/>
                        <a:ext cx="15748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6" name="Text Box 7"/>
          <p:cNvSpPr txBox="1">
            <a:spLocks noChangeArrowheads="1"/>
          </p:cNvSpPr>
          <p:nvPr/>
        </p:nvSpPr>
        <p:spPr bwMode="auto">
          <a:xfrm>
            <a:off x="5167313" y="2714625"/>
            <a:ext cx="1876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by product rule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28600" y="3146425"/>
            <a:ext cx="8610600" cy="1573213"/>
            <a:chOff x="144" y="1982"/>
            <a:chExt cx="5424" cy="991"/>
          </a:xfrm>
        </p:grpSpPr>
        <p:sp>
          <p:nvSpPr>
            <p:cNvPr id="17432" name="Text Box 9"/>
            <p:cNvSpPr txBox="1">
              <a:spLocks noChangeArrowheads="1"/>
            </p:cNvSpPr>
            <p:nvPr/>
          </p:nvSpPr>
          <p:spPr bwMode="auto">
            <a:xfrm>
              <a:off x="167" y="2027"/>
              <a:ext cx="279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990099"/>
                  </a:solidFill>
                  <a:latin typeface="Times New Roman" pitchFamily="18" charset="0"/>
                </a:rPr>
                <a:t>For 2</a:t>
              </a:r>
              <a:r>
                <a:rPr lang="en-US" sz="2000" b="1">
                  <a:solidFill>
                    <a:srgbClr val="990099"/>
                  </a:solidFill>
                  <a:latin typeface="Times New Roman" pitchFamily="18" charset="0"/>
                  <a:cs typeface="Times New Roman" pitchFamily="18" charset="0"/>
                </a:rPr>
                <a:t>×</a:t>
              </a:r>
              <a:r>
                <a:rPr lang="en-US" sz="2000" b="1">
                  <a:solidFill>
                    <a:srgbClr val="990099"/>
                  </a:solidFill>
                  <a:latin typeface="Times New Roman" pitchFamily="18" charset="0"/>
                </a:rPr>
                <a:t>2 case, the equation of motion is:</a:t>
              </a:r>
            </a:p>
          </p:txBody>
        </p:sp>
        <p:graphicFrame>
          <p:nvGraphicFramePr>
            <p:cNvPr id="17418" name="Object 10"/>
            <p:cNvGraphicFramePr>
              <a:graphicFrameLocks noChangeAspect="1"/>
            </p:cNvGraphicFramePr>
            <p:nvPr/>
          </p:nvGraphicFramePr>
          <p:xfrm>
            <a:off x="604" y="2309"/>
            <a:ext cx="4592" cy="6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4" name="Equation" r:id="rId12" imgW="7289800" imgH="1054100" progId="Equation.DSMT4">
                    <p:embed/>
                  </p:oleObj>
                </mc:Choice>
                <mc:Fallback>
                  <p:oleObj name="Equation" r:id="rId12" imgW="7289800" imgH="1054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4" y="2309"/>
                          <a:ext cx="4592" cy="6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33" name="Line 11"/>
            <p:cNvSpPr>
              <a:spLocks noChangeShapeType="1"/>
            </p:cNvSpPr>
            <p:nvPr/>
          </p:nvSpPr>
          <p:spPr bwMode="auto">
            <a:xfrm>
              <a:off x="144" y="1982"/>
              <a:ext cx="54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7428" name="Text Box 12"/>
          <p:cNvSpPr txBox="1">
            <a:spLocks noChangeArrowheads="1"/>
          </p:cNvSpPr>
          <p:nvPr/>
        </p:nvSpPr>
        <p:spPr bwMode="auto">
          <a:xfrm>
            <a:off x="5407025" y="1693863"/>
            <a:ext cx="27606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time derivative of </a:t>
            </a:r>
            <a:br>
              <a:rPr lang="en-US" sz="2000" b="1">
                <a:solidFill>
                  <a:srgbClr val="0099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density matrix elements</a:t>
            </a:r>
          </a:p>
        </p:txBody>
      </p:sp>
      <p:sp>
        <p:nvSpPr>
          <p:cNvPr id="17429" name="Text Box 13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849313" y="5116513"/>
            <a:ext cx="5053012" cy="1435100"/>
            <a:chOff x="535" y="3223"/>
            <a:chExt cx="3183" cy="904"/>
          </a:xfrm>
        </p:grpSpPr>
        <p:graphicFrame>
          <p:nvGraphicFramePr>
            <p:cNvPr id="17423" name="Object 15"/>
            <p:cNvGraphicFramePr>
              <a:graphicFrameLocks noChangeAspect="1"/>
            </p:cNvGraphicFramePr>
            <p:nvPr/>
          </p:nvGraphicFramePr>
          <p:xfrm>
            <a:off x="535" y="3735"/>
            <a:ext cx="1800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5" name="Equation" r:id="rId14" imgW="2857500" imgH="622300" progId="Equation.DSMT4">
                    <p:embed/>
                  </p:oleObj>
                </mc:Choice>
                <mc:Fallback>
                  <p:oleObj name="Equation" r:id="rId14" imgW="28575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5" y="3735"/>
                          <a:ext cx="1800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24" name="Object 16"/>
            <p:cNvGraphicFramePr>
              <a:graphicFrameLocks noChangeAspect="1"/>
            </p:cNvGraphicFramePr>
            <p:nvPr/>
          </p:nvGraphicFramePr>
          <p:xfrm>
            <a:off x="542" y="3223"/>
            <a:ext cx="3176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6" name="Equation" r:id="rId16" imgW="5041900" imgH="622300" progId="Equation.DSMT4">
                    <p:embed/>
                  </p:oleObj>
                </mc:Choice>
                <mc:Fallback>
                  <p:oleObj name="Equation" r:id="rId16" imgW="50419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2" y="3223"/>
                          <a:ext cx="3176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431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657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515938" y="482600"/>
          <a:ext cx="72898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Equation" r:id="rId4" imgW="7289800" imgH="1054100" progId="Equation.DSMT4">
                  <p:embed/>
                </p:oleObj>
              </mc:Choice>
              <mc:Fallback>
                <p:oleObj name="Equation" r:id="rId4" imgW="7289800" imgH="1054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8" y="482600"/>
                        <a:ext cx="7289800" cy="105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579438" y="2744788"/>
          <a:ext cx="44323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Equation" r:id="rId6" imgW="4432300" imgH="622300" progId="Equation.DSMT4">
                  <p:embed/>
                </p:oleObj>
              </mc:Choice>
              <mc:Fallback>
                <p:oleObj name="Equation" r:id="rId6" imgW="44323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438" y="2744788"/>
                        <a:ext cx="44323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563563" y="1919288"/>
          <a:ext cx="50927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Equation" r:id="rId8" imgW="5092700" imgH="622300" progId="Equation.DSMT4">
                  <p:embed/>
                </p:oleObj>
              </mc:Choice>
              <mc:Fallback>
                <p:oleObj name="Equation" r:id="rId8" imgW="50927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563" y="1919288"/>
                        <a:ext cx="50927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9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87350" y="3529013"/>
            <a:ext cx="8355013" cy="2456566"/>
            <a:chOff x="387350" y="3529013"/>
            <a:chExt cx="8355013" cy="2456566"/>
          </a:xfrm>
        </p:grpSpPr>
        <p:grpSp>
          <p:nvGrpSpPr>
            <p:cNvPr id="2" name="Group 5"/>
            <p:cNvGrpSpPr>
              <a:grpSpLocks/>
            </p:cNvGrpSpPr>
            <p:nvPr/>
          </p:nvGrpSpPr>
          <p:grpSpPr bwMode="auto">
            <a:xfrm>
              <a:off x="387350" y="3529013"/>
              <a:ext cx="8355013" cy="2182812"/>
              <a:chOff x="244" y="2223"/>
              <a:chExt cx="5263" cy="1375"/>
            </a:xfrm>
          </p:grpSpPr>
          <p:grpSp>
            <p:nvGrpSpPr>
              <p:cNvPr id="3" name="Group 6"/>
              <p:cNvGrpSpPr>
                <a:grpSpLocks/>
              </p:cNvGrpSpPr>
              <p:nvPr/>
            </p:nvGrpSpPr>
            <p:grpSpPr bwMode="auto">
              <a:xfrm>
                <a:off x="244" y="2223"/>
                <a:ext cx="4228" cy="1375"/>
                <a:chOff x="244" y="2223"/>
                <a:chExt cx="4228" cy="1375"/>
              </a:xfrm>
            </p:grpSpPr>
            <p:graphicFrame>
              <p:nvGraphicFramePr>
                <p:cNvPr id="19463" name="Object 7"/>
                <p:cNvGraphicFramePr>
                  <a:graphicFrameLocks noChangeAspect="1"/>
                </p:cNvGraphicFramePr>
                <p:nvPr/>
              </p:nvGraphicFramePr>
              <p:xfrm>
                <a:off x="323" y="2579"/>
                <a:ext cx="2304" cy="39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8197" name="Equation" r:id="rId10" imgW="3657600" imgH="622300" progId="Equation.DSMT4">
                        <p:embed/>
                      </p:oleObj>
                    </mc:Choice>
                    <mc:Fallback>
                      <p:oleObj name="Equation" r:id="rId10" imgW="3657600" imgH="6223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23" y="2579"/>
                              <a:ext cx="2304" cy="392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9464" name="Object 8"/>
                <p:cNvGraphicFramePr>
                  <a:graphicFrameLocks noChangeAspect="1"/>
                </p:cNvGraphicFramePr>
                <p:nvPr/>
              </p:nvGraphicFramePr>
              <p:xfrm>
                <a:off x="298" y="3182"/>
                <a:ext cx="3192" cy="416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8198" name="Equation" r:id="rId12" imgW="5067300" imgH="660400" progId="Equation.DSMT4">
                        <p:embed/>
                      </p:oleObj>
                    </mc:Choice>
                    <mc:Fallback>
                      <p:oleObj name="Equation" r:id="rId12" imgW="5067300" imgH="6604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98" y="3182"/>
                              <a:ext cx="3192" cy="416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9471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44" y="2223"/>
                  <a:ext cx="42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 dirty="0">
                      <a:solidFill>
                        <a:srgbClr val="002060"/>
                      </a:solidFill>
                      <a:latin typeface="Times New Roman" pitchFamily="18" charset="0"/>
                    </a:rPr>
                    <a:t>Equations of Motion – from multiplying of matrices for 2</a:t>
                  </a:r>
                  <a:r>
                    <a:rPr lang="en-US" sz="2000" b="1" dirty="0">
                      <a:solidFill>
                        <a:srgbClr val="002060"/>
                      </a:solidFill>
                      <a:latin typeface="Times New Roman" pitchFamily="18" charset="0"/>
                      <a:sym typeface="Symbol" pitchFamily="18" charset="2"/>
                    </a:rPr>
                    <a:t>2</a:t>
                  </a:r>
                  <a:r>
                    <a:rPr lang="en-US" sz="2000" b="1" dirty="0">
                      <a:solidFill>
                        <a:srgbClr val="002060"/>
                      </a:solidFill>
                      <a:latin typeface="Times New Roman" pitchFamily="18" charset="0"/>
                    </a:rPr>
                    <a:t>:</a:t>
                  </a:r>
                </a:p>
              </p:txBody>
            </p:sp>
          </p:grpSp>
          <p:graphicFrame>
            <p:nvGraphicFramePr>
              <p:cNvPr id="19466" name="Object 10"/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3563" y="2738"/>
              <a:ext cx="1944" cy="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199" name="Equation" r:id="rId14" imgW="3086100" imgH="317500" progId="Equation.DSMT4">
                      <p:embed/>
                    </p:oleObj>
                  </mc:Choice>
                  <mc:Fallback>
                    <p:oleObj name="Equation" r:id="rId14" imgW="3086100" imgH="3175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63" y="2738"/>
                            <a:ext cx="1944" cy="2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467" name="Object 11"/>
              <p:cNvGraphicFramePr>
                <a:graphicFrameLocks noChangeAspect="1"/>
              </p:cNvGraphicFramePr>
              <p:nvPr/>
            </p:nvGraphicFramePr>
            <p:xfrm>
              <a:off x="4286" y="3276"/>
              <a:ext cx="584" cy="22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200" name="Equation" r:id="rId16" imgW="926698" imgH="355446" progId="Equation.DSMT4">
                      <p:embed/>
                    </p:oleObj>
                  </mc:Choice>
                  <mc:Fallback>
                    <p:oleObj name="Equation" r:id="rId16" imgW="926698" imgH="355446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86" y="3276"/>
                            <a:ext cx="584" cy="22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6" name="TextBox 5"/>
            <p:cNvSpPr txBox="1"/>
            <p:nvPr/>
          </p:nvSpPr>
          <p:spPr>
            <a:xfrm>
              <a:off x="5554230" y="4059353"/>
              <a:ext cx="17065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for 2x2 because</a:t>
              </a:r>
              <a:endPara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308631" y="5616247"/>
              <a:ext cx="19630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n-US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or any dimension</a:t>
              </a:r>
              <a:endPara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0920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3" name="Text Box 2"/>
          <p:cNvSpPr txBox="1">
            <a:spLocks noChangeArrowheads="1"/>
          </p:cNvSpPr>
          <p:nvPr/>
        </p:nvSpPr>
        <p:spPr bwMode="auto">
          <a:xfrm>
            <a:off x="455613" y="152400"/>
            <a:ext cx="22558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In many problems:</a:t>
            </a:r>
          </a:p>
        </p:txBody>
      </p:sp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2806700" y="635000"/>
          <a:ext cx="1765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Equation" r:id="rId4" imgW="1764534" imgH="317362" progId="Equation.DSMT4">
                  <p:embed/>
                </p:oleObj>
              </mc:Choice>
              <mc:Fallback>
                <p:oleObj name="Equation" r:id="rId4" imgW="1764534" imgH="31736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6700" y="635000"/>
                        <a:ext cx="17653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24" name="Line 4"/>
          <p:cNvSpPr>
            <a:spLocks noChangeShapeType="1"/>
          </p:cNvSpPr>
          <p:nvPr/>
        </p:nvSpPr>
        <p:spPr bwMode="auto">
          <a:xfrm flipV="1">
            <a:off x="3111500" y="101600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525" name="Line 5"/>
          <p:cNvSpPr>
            <a:spLocks noChangeShapeType="1"/>
          </p:cNvSpPr>
          <p:nvPr/>
        </p:nvSpPr>
        <p:spPr bwMode="auto">
          <a:xfrm flipH="1" flipV="1">
            <a:off x="4102100" y="1016000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526" name="Text Box 6"/>
          <p:cNvSpPr txBox="1">
            <a:spLocks noChangeArrowheads="1"/>
          </p:cNvSpPr>
          <p:nvPr/>
        </p:nvSpPr>
        <p:spPr bwMode="auto">
          <a:xfrm>
            <a:off x="2409825" y="1182688"/>
            <a:ext cx="152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990099"/>
                </a:solidFill>
                <a:latin typeface="Times New Roman" pitchFamily="18" charset="0"/>
              </a:rPr>
              <a:t>time</a:t>
            </a:r>
          </a:p>
          <a:p>
            <a:r>
              <a:rPr lang="en-US" sz="2000" b="1">
                <a:solidFill>
                  <a:srgbClr val="990099"/>
                </a:solidFill>
                <a:latin typeface="Times New Roman" pitchFamily="18" charset="0"/>
              </a:rPr>
              <a:t>independent</a:t>
            </a:r>
          </a:p>
        </p:txBody>
      </p:sp>
      <p:sp>
        <p:nvSpPr>
          <p:cNvPr id="21527" name="Text Box 7"/>
          <p:cNvSpPr txBox="1">
            <a:spLocks noChangeArrowheads="1"/>
          </p:cNvSpPr>
          <p:nvPr/>
        </p:nvSpPr>
        <p:spPr bwMode="auto">
          <a:xfrm>
            <a:off x="4391025" y="1182688"/>
            <a:ext cx="13128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time</a:t>
            </a:r>
          </a:p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dependent</a:t>
            </a:r>
          </a:p>
        </p:txBody>
      </p:sp>
      <p:sp>
        <p:nvSpPr>
          <p:cNvPr id="21528" name="Text Box 8"/>
          <p:cNvSpPr txBox="1">
            <a:spLocks noChangeArrowheads="1"/>
          </p:cNvSpPr>
          <p:nvPr/>
        </p:nvSpPr>
        <p:spPr bwMode="auto">
          <a:xfrm>
            <a:off x="288925" y="2097088"/>
            <a:ext cx="38179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e.g., 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Molecule in a radiation field:</a:t>
            </a:r>
          </a:p>
        </p:txBody>
      </p:sp>
      <p:graphicFrame>
        <p:nvGraphicFramePr>
          <p:cNvPr id="21513" name="Object 9"/>
          <p:cNvGraphicFramePr>
            <a:graphicFrameLocks noChangeAspect="1"/>
          </p:cNvGraphicFramePr>
          <p:nvPr/>
        </p:nvGraphicFramePr>
        <p:xfrm>
          <a:off x="1670050" y="2692400"/>
          <a:ext cx="32766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Equation" r:id="rId6" imgW="3276600" imgH="317500" progId="Equation.DSMT4">
                  <p:embed/>
                </p:oleObj>
              </mc:Choice>
              <mc:Fallback>
                <p:oleObj name="Equation" r:id="rId6" imgW="3276600" imgH="317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0050" y="2692400"/>
                        <a:ext cx="32766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4" name="Object 10"/>
          <p:cNvGraphicFramePr>
            <a:graphicFrameLocks noChangeAspect="1"/>
          </p:cNvGraphicFramePr>
          <p:nvPr/>
        </p:nvGraphicFramePr>
        <p:xfrm>
          <a:off x="1371600" y="3073400"/>
          <a:ext cx="57912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Equation" r:id="rId8" imgW="5791200" imgH="317500" progId="Equation.DSMT4">
                  <p:embed/>
                </p:oleObj>
              </mc:Choice>
              <mc:Fallback>
                <p:oleObj name="Equation" r:id="rId8" imgW="5791200" imgH="317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3073400"/>
                        <a:ext cx="57912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381000" y="3744480"/>
            <a:ext cx="8402638" cy="2282825"/>
            <a:chOff x="240" y="2542"/>
            <a:chExt cx="5293" cy="1438"/>
          </a:xfrm>
        </p:grpSpPr>
        <p:graphicFrame>
          <p:nvGraphicFramePr>
            <p:cNvPr id="21516" name="Object 12"/>
            <p:cNvGraphicFramePr>
              <a:graphicFrameLocks noChangeAspect="1"/>
            </p:cNvGraphicFramePr>
            <p:nvPr/>
          </p:nvGraphicFramePr>
          <p:xfrm>
            <a:off x="240" y="2542"/>
            <a:ext cx="203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21" name="Equation" r:id="rId10" imgW="3225800" imgH="317500" progId="Equation.DSMT4">
                    <p:embed/>
                  </p:oleObj>
                </mc:Choice>
                <mc:Fallback>
                  <p:oleObj name="Equation" r:id="rId10" imgW="3225800" imgH="317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" y="2542"/>
                          <a:ext cx="2032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7" name="Object 13"/>
            <p:cNvGraphicFramePr>
              <a:graphicFrameLocks noChangeAspect="1"/>
            </p:cNvGraphicFramePr>
            <p:nvPr/>
          </p:nvGraphicFramePr>
          <p:xfrm>
            <a:off x="2160" y="2976"/>
            <a:ext cx="1000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22" name="Equation" r:id="rId12" imgW="1587500" imgH="368300" progId="Equation.DSMT4">
                    <p:embed/>
                  </p:oleObj>
                </mc:Choice>
                <mc:Fallback>
                  <p:oleObj name="Equation" r:id="rId12" imgW="1587500" imgH="368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60" y="2976"/>
                          <a:ext cx="1000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32" name="Text Box 14"/>
            <p:cNvSpPr txBox="1">
              <a:spLocks noChangeArrowheads="1"/>
            </p:cNvSpPr>
            <p:nvPr/>
          </p:nvSpPr>
          <p:spPr bwMode="auto">
            <a:xfrm>
              <a:off x="3318" y="2954"/>
              <a:ext cx="2215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(orthonormal)</a:t>
              </a:r>
            </a:p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(time dependent phase factors)</a:t>
              </a:r>
            </a:p>
          </p:txBody>
        </p:sp>
        <p:graphicFrame>
          <p:nvGraphicFramePr>
            <p:cNvPr id="21519" name="Object 15"/>
            <p:cNvGraphicFramePr>
              <a:graphicFrameLocks noChangeAspect="1"/>
            </p:cNvGraphicFramePr>
            <p:nvPr>
              <p:extLst/>
            </p:nvPr>
          </p:nvGraphicFramePr>
          <p:xfrm>
            <a:off x="2040" y="3492"/>
            <a:ext cx="1080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23" name="Equation" r:id="rId14" imgW="1714500" imgH="533400" progId="Equation.DSMT4">
                    <p:embed/>
                  </p:oleObj>
                </mc:Choice>
                <mc:Fallback>
                  <p:oleObj name="Equation" r:id="rId14" imgW="1714500" imgH="533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40" y="3492"/>
                          <a:ext cx="1080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33" name="Line 16"/>
            <p:cNvSpPr>
              <a:spLocks noChangeShapeType="1"/>
            </p:cNvSpPr>
            <p:nvPr/>
          </p:nvSpPr>
          <p:spPr bwMode="auto">
            <a:xfrm flipH="1" flipV="1">
              <a:off x="3072" y="3732"/>
              <a:ext cx="28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aphicFrame>
          <p:nvGraphicFramePr>
            <p:cNvPr id="21521" name="Object 17"/>
            <p:cNvGraphicFramePr>
              <a:graphicFrameLocks noChangeAspect="1"/>
            </p:cNvGraphicFramePr>
            <p:nvPr>
              <p:extLst/>
            </p:nvPr>
          </p:nvGraphicFramePr>
          <p:xfrm>
            <a:off x="3504" y="3780"/>
            <a:ext cx="111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24" name="Equation" r:id="rId16" imgW="1764534" imgH="317362" progId="Equation.DSMT4">
                    <p:embed/>
                  </p:oleObj>
                </mc:Choice>
                <mc:Fallback>
                  <p:oleObj name="Equation" r:id="rId16" imgW="1764534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04" y="3780"/>
                          <a:ext cx="1112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22" name="Object 18"/>
            <p:cNvGraphicFramePr>
              <a:graphicFrameLocks noChangeAspect="1"/>
            </p:cNvGraphicFramePr>
            <p:nvPr/>
          </p:nvGraphicFramePr>
          <p:xfrm>
            <a:off x="281" y="3316"/>
            <a:ext cx="888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25" name="Equation" r:id="rId18" imgW="1409700" imgH="368300" progId="Equation.DSMT4">
                    <p:embed/>
                  </p:oleObj>
                </mc:Choice>
                <mc:Fallback>
                  <p:oleObj name="Equation" r:id="rId18" imgW="1409700" imgH="368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1" y="3316"/>
                          <a:ext cx="888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1530" name="Text Box 19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531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833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3" name="Text Box 2"/>
          <p:cNvSpPr txBox="1">
            <a:spLocks noChangeArrowheads="1"/>
          </p:cNvSpPr>
          <p:nvPr/>
        </p:nvSpPr>
        <p:spPr bwMode="auto">
          <a:xfrm>
            <a:off x="392113" y="242888"/>
            <a:ext cx="252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990099"/>
                </a:solidFill>
                <a:latin typeface="Times New Roman" pitchFamily="18" charset="0"/>
              </a:rPr>
              <a:t>For this situation:</a:t>
            </a:r>
          </a:p>
        </p:txBody>
      </p:sp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3097213" y="885825"/>
          <a:ext cx="25273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Equation" r:id="rId4" imgW="2527300" imgH="622300" progId="Equation.DSMT4">
                  <p:embed/>
                </p:oleObj>
              </mc:Choice>
              <mc:Fallback>
                <p:oleObj name="Equation" r:id="rId4" imgW="25273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7213" y="885825"/>
                        <a:ext cx="25273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4" name="Text Box 4"/>
          <p:cNvSpPr txBox="1">
            <a:spLocks noChangeArrowheads="1"/>
          </p:cNvSpPr>
          <p:nvPr/>
        </p:nvSpPr>
        <p:spPr bwMode="auto">
          <a:xfrm>
            <a:off x="298450" y="1766888"/>
            <a:ext cx="7207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time evolution of density matrix elements, </a:t>
            </a:r>
            <a:r>
              <a:rPr lang="en-US" sz="2000" b="1" i="1">
                <a:solidFill>
                  <a:srgbClr val="009900"/>
                </a:solidFill>
                <a:latin typeface="Times New Roman" pitchFamily="18" charset="0"/>
              </a:rPr>
              <a:t>C</a:t>
            </a:r>
            <a:r>
              <a:rPr lang="en-US" sz="2000" b="1" i="1" baseline="-25000">
                <a:solidFill>
                  <a:srgbClr val="009900"/>
                </a:solidFill>
                <a:latin typeface="Times New Roman" pitchFamily="18" charset="0"/>
              </a:rPr>
              <a:t>ij</a:t>
            </a:r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(</a:t>
            </a:r>
            <a:r>
              <a:rPr lang="en-US" sz="2000" b="1" i="1">
                <a:solidFill>
                  <a:srgbClr val="009900"/>
                </a:solidFill>
                <a:latin typeface="Times New Roman" pitchFamily="18" charset="0"/>
              </a:rPr>
              <a:t>t</a:t>
            </a:r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), depends only on </a:t>
            </a:r>
          </a:p>
        </p:txBody>
      </p:sp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7400925" y="1828800"/>
          <a:ext cx="6731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Equation" r:id="rId6" imgW="672808" imgH="317362" progId="Equation.DSMT4">
                  <p:embed/>
                </p:oleObj>
              </mc:Choice>
              <mc:Fallback>
                <p:oleObj name="Equation" r:id="rId6" imgW="672808" imgH="31736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00925" y="1828800"/>
                        <a:ext cx="6731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5" name="Text Box 6"/>
          <p:cNvSpPr txBox="1">
            <a:spLocks noChangeArrowheads="1"/>
          </p:cNvSpPr>
          <p:nvPr/>
        </p:nvSpPr>
        <p:spPr bwMode="auto">
          <a:xfrm>
            <a:off x="755650" y="2217738"/>
            <a:ext cx="39989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  <a:sym typeface="Symbol" pitchFamily="18" charset="2"/>
              </a:rPr>
              <a:t> time dependent interaction term</a:t>
            </a:r>
            <a:endParaRPr lang="en-US" sz="2000" b="1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23566" name="Text Box 7"/>
          <p:cNvSpPr txBox="1">
            <a:spLocks noChangeArrowheads="1"/>
          </p:cNvSpPr>
          <p:nvPr/>
        </p:nvSpPr>
        <p:spPr bwMode="auto">
          <a:xfrm>
            <a:off x="266700" y="2803525"/>
            <a:ext cx="60880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990099"/>
                </a:solidFill>
                <a:latin typeface="Times New Roman" pitchFamily="18" charset="0"/>
              </a:rPr>
              <a:t>See derivation in book – and lecture slides.</a:t>
            </a:r>
          </a:p>
          <a:p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Like first steps in time dependent perturbation theory </a:t>
            </a:r>
            <a:br>
              <a:rPr lang="en-US" sz="2000" b="1">
                <a:solidFill>
                  <a:srgbClr val="FF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	before any approximations.</a:t>
            </a:r>
          </a:p>
        </p:txBody>
      </p:sp>
      <p:sp>
        <p:nvSpPr>
          <p:cNvPr id="23567" name="Text Box 8"/>
          <p:cNvSpPr txBox="1">
            <a:spLocks noChangeArrowheads="1"/>
          </p:cNvSpPr>
          <p:nvPr/>
        </p:nvSpPr>
        <p:spPr bwMode="auto">
          <a:xfrm>
            <a:off x="250825" y="4122738"/>
            <a:ext cx="83454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9900"/>
                </a:solidFill>
                <a:latin typeface="Times New Roman" pitchFamily="18" charset="0"/>
              </a:rPr>
              <a:t>In absence of       , only time dependence from time dependent phase factors</a:t>
            </a:r>
          </a:p>
          <a:p>
            <a:r>
              <a:rPr lang="en-US" sz="2000" b="1" dirty="0">
                <a:solidFill>
                  <a:srgbClr val="009900"/>
                </a:solidFill>
                <a:latin typeface="Times New Roman" pitchFamily="18" charset="0"/>
              </a:rPr>
              <a:t>from       .   No changes in 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</a:rPr>
              <a:t>magnitudes </a:t>
            </a:r>
            <a:r>
              <a:rPr lang="en-US" sz="2000" b="1" dirty="0">
                <a:solidFill>
                  <a:srgbClr val="009900"/>
                </a:solidFill>
                <a:latin typeface="Times New Roman" pitchFamily="18" charset="0"/>
              </a:rPr>
              <a:t>of coefficients </a:t>
            </a:r>
            <a:r>
              <a:rPr lang="en-US" sz="2000" b="1" i="1" dirty="0" err="1">
                <a:solidFill>
                  <a:srgbClr val="009900"/>
                </a:solidFill>
                <a:latin typeface="Times New Roman" pitchFamily="18" charset="0"/>
              </a:rPr>
              <a:t>C</a:t>
            </a:r>
            <a:r>
              <a:rPr lang="en-US" sz="2000" b="1" i="1" baseline="-25000" dirty="0" err="1">
                <a:solidFill>
                  <a:srgbClr val="009900"/>
                </a:solidFill>
                <a:latin typeface="Times New Roman" pitchFamily="18" charset="0"/>
              </a:rPr>
              <a:t>ij</a:t>
            </a:r>
            <a:r>
              <a:rPr lang="en-US" sz="2000" b="1" i="1" baseline="-25000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2000" b="1" dirty="0">
                <a:solidFill>
                  <a:srgbClr val="009900"/>
                </a:solidFill>
                <a:latin typeface="Times New Roman" pitchFamily="18" charset="0"/>
              </a:rPr>
              <a:t>.</a:t>
            </a:r>
          </a:p>
        </p:txBody>
      </p:sp>
      <p:graphicFrame>
        <p:nvGraphicFramePr>
          <p:cNvPr id="23561" name="Object 9"/>
          <p:cNvGraphicFramePr>
            <a:graphicFrameLocks noChangeAspect="1"/>
          </p:cNvGraphicFramePr>
          <p:nvPr/>
        </p:nvGraphicFramePr>
        <p:xfrm>
          <a:off x="1879600" y="4184650"/>
          <a:ext cx="368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Equation" r:id="rId8" imgW="368140" imgH="317362" progId="Equation.DSMT4">
                  <p:embed/>
                </p:oleObj>
              </mc:Choice>
              <mc:Fallback>
                <p:oleObj name="Equation" r:id="rId8" imgW="368140" imgH="31736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9600" y="4184650"/>
                        <a:ext cx="3683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2" name="Object 10"/>
          <p:cNvGraphicFramePr>
            <a:graphicFrameLocks noChangeAspect="1"/>
          </p:cNvGraphicFramePr>
          <p:nvPr/>
        </p:nvGraphicFramePr>
        <p:xfrm>
          <a:off x="952500" y="4489450"/>
          <a:ext cx="368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Equation" r:id="rId10" imgW="368140" imgH="317362" progId="Equation.DSMT4">
                  <p:embed/>
                </p:oleObj>
              </mc:Choice>
              <mc:Fallback>
                <p:oleObj name="Equation" r:id="rId10" imgW="368140" imgH="31736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00" y="4489450"/>
                        <a:ext cx="3683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8" name="Text Box 11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569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42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7" name="Text Box 2"/>
          <p:cNvSpPr txBox="1">
            <a:spLocks noChangeArrowheads="1"/>
          </p:cNvSpPr>
          <p:nvPr/>
        </p:nvSpPr>
        <p:spPr bwMode="auto">
          <a:xfrm>
            <a:off x="252413" y="100013"/>
            <a:ext cx="52816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Time Dependent Two State Problem Revisited:</a:t>
            </a:r>
          </a:p>
        </p:txBody>
      </p:sp>
      <p:sp>
        <p:nvSpPr>
          <p:cNvPr id="25618" name="Text Box 3"/>
          <p:cNvSpPr txBox="1">
            <a:spLocks noChangeArrowheads="1"/>
          </p:cNvSpPr>
          <p:nvPr/>
        </p:nvSpPr>
        <p:spPr bwMode="auto">
          <a:xfrm>
            <a:off x="339725" y="695325"/>
            <a:ext cx="6670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Previously treated in Chapter 8 with Schrödinger Equation.</a:t>
            </a:r>
          </a:p>
        </p:txBody>
      </p:sp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441325" y="1317625"/>
          <a:ext cx="5194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Equation" r:id="rId4" imgW="5194300" imgH="419100" progId="Equation.DSMT4">
                  <p:embed/>
                </p:oleObj>
              </mc:Choice>
              <mc:Fallback>
                <p:oleObj name="Equation" r:id="rId4" imgW="51943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325" y="1317625"/>
                        <a:ext cx="51943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9" name="Text Box 5"/>
          <p:cNvSpPr txBox="1">
            <a:spLocks noChangeArrowheads="1"/>
          </p:cNvSpPr>
          <p:nvPr/>
        </p:nvSpPr>
        <p:spPr bwMode="auto">
          <a:xfrm>
            <a:off x="361950" y="1854200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000" b="1">
              <a:solidFill>
                <a:prstClr val="black"/>
              </a:solidFill>
              <a:latin typeface="Times New Roman" pitchFamily="18" charset="0"/>
            </a:endParaRPr>
          </a:p>
        </p:txBody>
      </p:sp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454025" y="1773238"/>
          <a:ext cx="7620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Equation" r:id="rId6" imgW="761669" imgH="317362" progId="Equation.DSMT4">
                  <p:embed/>
                </p:oleObj>
              </mc:Choice>
              <mc:Fallback>
                <p:oleObj name="Equation" r:id="rId6" imgW="761669" imgH="31736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025" y="1773238"/>
                        <a:ext cx="7620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7" name="Object 7"/>
          <p:cNvGraphicFramePr>
            <a:graphicFrameLocks noChangeAspect="1"/>
          </p:cNvGraphicFramePr>
          <p:nvPr>
            <p:extLst/>
          </p:nvPr>
        </p:nvGraphicFramePr>
        <p:xfrm>
          <a:off x="2581275" y="1976000"/>
          <a:ext cx="23622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Equation" r:id="rId8" imgW="2362200" imgH="368300" progId="Equation.DSMT4">
                  <p:embed/>
                </p:oleObj>
              </mc:Choice>
              <mc:Fallback>
                <p:oleObj name="Equation" r:id="rId8" imgW="23622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1275" y="1976000"/>
                        <a:ext cx="23622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8" name="Object 8"/>
          <p:cNvGraphicFramePr>
            <a:graphicFrameLocks noChangeAspect="1"/>
          </p:cNvGraphicFramePr>
          <p:nvPr>
            <p:extLst/>
          </p:nvPr>
        </p:nvGraphicFramePr>
        <p:xfrm>
          <a:off x="2579688" y="2458600"/>
          <a:ext cx="24257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name="Equation" r:id="rId10" imgW="2425700" imgH="368300" progId="Equation.DSMT4">
                  <p:embed/>
                </p:oleObj>
              </mc:Choice>
              <mc:Fallback>
                <p:oleObj name="Equation" r:id="rId10" imgW="24257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9688" y="2458600"/>
                        <a:ext cx="24257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428625" y="3033275"/>
            <a:ext cx="6562725" cy="1127125"/>
            <a:chOff x="270" y="2166"/>
            <a:chExt cx="4134" cy="710"/>
          </a:xfrm>
        </p:grpSpPr>
        <p:graphicFrame>
          <p:nvGraphicFramePr>
            <p:cNvPr id="25610" name="Object 10"/>
            <p:cNvGraphicFramePr>
              <a:graphicFrameLocks noChangeAspect="1"/>
            </p:cNvGraphicFramePr>
            <p:nvPr/>
          </p:nvGraphicFramePr>
          <p:xfrm>
            <a:off x="270" y="2166"/>
            <a:ext cx="1048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70" name="Equation" r:id="rId12" imgW="1662978" imgH="317362" progId="Equation.DSMT4">
                    <p:embed/>
                  </p:oleObj>
                </mc:Choice>
                <mc:Fallback>
                  <p:oleObj name="Equation" r:id="rId12" imgW="1662978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0" y="2166"/>
                          <a:ext cx="1048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11" name="Object 11"/>
            <p:cNvGraphicFramePr>
              <a:graphicFrameLocks noChangeAspect="1"/>
            </p:cNvGraphicFramePr>
            <p:nvPr/>
          </p:nvGraphicFramePr>
          <p:xfrm>
            <a:off x="1619" y="2292"/>
            <a:ext cx="976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71" name="Equation" r:id="rId14" imgW="1549400" imgH="368300" progId="Equation.DSMT4">
                    <p:embed/>
                  </p:oleObj>
                </mc:Choice>
                <mc:Fallback>
                  <p:oleObj name="Equation" r:id="rId14" imgW="1549400" imgH="368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9" y="2292"/>
                          <a:ext cx="976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12" name="Object 12"/>
            <p:cNvGraphicFramePr>
              <a:graphicFrameLocks noChangeAspect="1"/>
            </p:cNvGraphicFramePr>
            <p:nvPr/>
          </p:nvGraphicFramePr>
          <p:xfrm>
            <a:off x="1626" y="2644"/>
            <a:ext cx="976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72" name="Equation" r:id="rId16" imgW="1549400" imgH="368300" progId="Equation.DSMT4">
                    <p:embed/>
                  </p:oleObj>
                </mc:Choice>
                <mc:Fallback>
                  <p:oleObj name="Equation" r:id="rId16" imgW="1549400" imgH="368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26" y="2644"/>
                          <a:ext cx="976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13" name="Object 13"/>
            <p:cNvGraphicFramePr>
              <a:graphicFrameLocks noChangeAspect="1"/>
            </p:cNvGraphicFramePr>
            <p:nvPr/>
          </p:nvGraphicFramePr>
          <p:xfrm>
            <a:off x="3340" y="2656"/>
            <a:ext cx="1064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73" name="Equation" r:id="rId18" imgW="1688367" imgH="304668" progId="Equation.DSMT4">
                    <p:embed/>
                  </p:oleObj>
                </mc:Choice>
                <mc:Fallback>
                  <p:oleObj name="Equation" r:id="rId18" imgW="1688367" imgH="304668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40" y="2656"/>
                          <a:ext cx="1064" cy="19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510600" y="4381351"/>
            <a:ext cx="7997825" cy="2027237"/>
            <a:chOff x="182" y="3029"/>
            <a:chExt cx="5038" cy="1277"/>
          </a:xfrm>
        </p:grpSpPr>
        <p:graphicFrame>
          <p:nvGraphicFramePr>
            <p:cNvPr id="25615" name="Object 15"/>
            <p:cNvGraphicFramePr>
              <a:graphicFrameLocks noChangeAspect="1"/>
            </p:cNvGraphicFramePr>
            <p:nvPr/>
          </p:nvGraphicFramePr>
          <p:xfrm>
            <a:off x="1781" y="3070"/>
            <a:ext cx="1056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74" name="Equation" r:id="rId20" imgW="1676400" imgH="736600" progId="Equation.DSMT4">
                    <p:embed/>
                  </p:oleObj>
                </mc:Choice>
                <mc:Fallback>
                  <p:oleObj name="Equation" r:id="rId20" imgW="1676400" imgH="736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81" y="3070"/>
                          <a:ext cx="1056" cy="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16" name="Object 16"/>
            <p:cNvGraphicFramePr>
              <a:graphicFrameLocks noChangeAspect="1"/>
            </p:cNvGraphicFramePr>
            <p:nvPr/>
          </p:nvGraphicFramePr>
          <p:xfrm>
            <a:off x="199" y="3029"/>
            <a:ext cx="1048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75" name="Equation" r:id="rId22" imgW="1663700" imgH="368300" progId="Equation.DSMT4">
                    <p:embed/>
                  </p:oleObj>
                </mc:Choice>
                <mc:Fallback>
                  <p:oleObj name="Equation" r:id="rId22" imgW="1663700" imgH="368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9" y="3029"/>
                          <a:ext cx="1048" cy="23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24" name="Text Box 17"/>
            <p:cNvSpPr txBox="1">
              <a:spLocks noChangeArrowheads="1"/>
            </p:cNvSpPr>
            <p:nvPr/>
          </p:nvSpPr>
          <p:spPr bwMode="auto">
            <a:xfrm>
              <a:off x="182" y="3672"/>
              <a:ext cx="5038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Because degenerate states, time dependent phase factors cancel </a:t>
              </a:r>
            </a:p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in off-diagonal matrix elements – </a:t>
              </a:r>
              <a:r>
                <a:rPr lang="en-US" sz="2000" b="1" u="sng">
                  <a:solidFill>
                    <a:srgbClr val="FF0000"/>
                  </a:solidFill>
                  <a:latin typeface="Times New Roman" pitchFamily="18" charset="0"/>
                </a:rPr>
                <a:t>special case.</a:t>
              </a:r>
            </a:p>
            <a:p>
              <a:r>
                <a:rPr lang="en-US" sz="2000" b="1">
                  <a:solidFill>
                    <a:srgbClr val="FF0000"/>
                  </a:solidFill>
                  <a:latin typeface="Times New Roman" pitchFamily="18" charset="0"/>
                </a:rPr>
                <a:t>In general, the off-diagonal elements have time dependent phase factors.</a:t>
              </a:r>
            </a:p>
          </p:txBody>
        </p:sp>
      </p:grpSp>
      <p:sp>
        <p:nvSpPr>
          <p:cNvPr id="25622" name="Text Box 18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623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09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1571625" y="42863"/>
          <a:ext cx="25400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Equation" r:id="rId4" imgW="2540000" imgH="622300" progId="Equation.DSMT4">
                  <p:embed/>
                </p:oleObj>
              </mc:Choice>
              <mc:Fallback>
                <p:oleObj name="Equation" r:id="rId4" imgW="25400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5" y="42863"/>
                        <a:ext cx="25400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71" name="Text Box 3"/>
          <p:cNvSpPr txBox="1">
            <a:spLocks noChangeArrowheads="1"/>
          </p:cNvSpPr>
          <p:nvPr/>
        </p:nvSpPr>
        <p:spPr bwMode="auto">
          <a:xfrm>
            <a:off x="455613" y="171450"/>
            <a:ext cx="5794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Use</a:t>
            </a:r>
          </a:p>
        </p:txBody>
      </p:sp>
      <p:graphicFrame>
        <p:nvGraphicFramePr>
          <p:cNvPr id="153604" name="Object 4"/>
          <p:cNvGraphicFramePr>
            <a:graphicFrameLocks noChangeAspect="1"/>
          </p:cNvGraphicFramePr>
          <p:nvPr/>
        </p:nvGraphicFramePr>
        <p:xfrm>
          <a:off x="404813" y="835025"/>
          <a:ext cx="55880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Equation" r:id="rId6" imgW="5588000" imgH="787400" progId="Equation.DSMT4">
                  <p:embed/>
                </p:oleObj>
              </mc:Choice>
              <mc:Fallback>
                <p:oleObj name="Equation" r:id="rId6" imgW="5588000" imgH="787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813" y="835025"/>
                        <a:ext cx="5588000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41313" y="2879725"/>
            <a:ext cx="4832350" cy="1244600"/>
            <a:chOff x="263" y="1422"/>
            <a:chExt cx="3044" cy="784"/>
          </a:xfrm>
        </p:grpSpPr>
        <p:graphicFrame>
          <p:nvGraphicFramePr>
            <p:cNvPr id="27654" name="Object 6"/>
            <p:cNvGraphicFramePr>
              <a:graphicFrameLocks noChangeAspect="1"/>
            </p:cNvGraphicFramePr>
            <p:nvPr/>
          </p:nvGraphicFramePr>
          <p:xfrm>
            <a:off x="978" y="1734"/>
            <a:ext cx="2328" cy="4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2" name="Equation" r:id="rId8" imgW="3695700" imgH="749300" progId="Equation.DSMT4">
                    <p:embed/>
                  </p:oleObj>
                </mc:Choice>
                <mc:Fallback>
                  <p:oleObj name="Equation" r:id="rId8" imgW="3695700" imgH="749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78" y="1734"/>
                          <a:ext cx="2328" cy="4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683" name="Text Box 7"/>
            <p:cNvSpPr txBox="1">
              <a:spLocks noChangeArrowheads="1"/>
            </p:cNvSpPr>
            <p:nvPr/>
          </p:nvSpPr>
          <p:spPr bwMode="auto">
            <a:xfrm>
              <a:off x="263" y="1422"/>
              <a:ext cx="30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990099"/>
                  </a:solidFill>
                  <a:latin typeface="Times New Roman" pitchFamily="18" charset="0"/>
                </a:rPr>
                <a:t>Multiplying matrices and subtracting gives</a:t>
              </a: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65125" y="4137025"/>
            <a:ext cx="5602288" cy="2562225"/>
            <a:chOff x="230" y="2606"/>
            <a:chExt cx="3529" cy="1614"/>
          </a:xfrm>
        </p:grpSpPr>
        <p:sp>
          <p:nvSpPr>
            <p:cNvPr id="27676" name="Text Box 9"/>
            <p:cNvSpPr txBox="1">
              <a:spLocks noChangeArrowheads="1"/>
            </p:cNvSpPr>
            <p:nvPr/>
          </p:nvSpPr>
          <p:spPr bwMode="auto">
            <a:xfrm>
              <a:off x="230" y="2606"/>
              <a:ext cx="339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Equations of motion of density matrix elements:</a:t>
              </a:r>
            </a:p>
          </p:txBody>
        </p:sp>
        <p:grpSp>
          <p:nvGrpSpPr>
            <p:cNvPr id="4" name="Group 10"/>
            <p:cNvGrpSpPr>
              <a:grpSpLocks/>
            </p:cNvGrpSpPr>
            <p:nvPr/>
          </p:nvGrpSpPr>
          <p:grpSpPr bwMode="auto">
            <a:xfrm>
              <a:off x="1096" y="2876"/>
              <a:ext cx="2663" cy="640"/>
              <a:chOff x="1096" y="2876"/>
              <a:chExt cx="2663" cy="640"/>
            </a:xfrm>
          </p:grpSpPr>
          <p:graphicFrame>
            <p:nvGraphicFramePr>
              <p:cNvPr id="27659" name="Object 11"/>
              <p:cNvGraphicFramePr>
                <a:graphicFrameLocks noChangeAspect="1"/>
              </p:cNvGraphicFramePr>
              <p:nvPr/>
            </p:nvGraphicFramePr>
            <p:xfrm>
              <a:off x="1096" y="2876"/>
              <a:ext cx="1232" cy="3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293" name="Equation" r:id="rId10" imgW="1955800" imgH="482600" progId="Equation.DSMT4">
                      <p:embed/>
                    </p:oleObj>
                  </mc:Choice>
                  <mc:Fallback>
                    <p:oleObj name="Equation" r:id="rId10" imgW="1955800" imgH="482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96" y="2876"/>
                            <a:ext cx="1232" cy="30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7660" name="Object 12"/>
              <p:cNvGraphicFramePr>
                <a:graphicFrameLocks noChangeAspect="1"/>
              </p:cNvGraphicFramePr>
              <p:nvPr/>
            </p:nvGraphicFramePr>
            <p:xfrm>
              <a:off x="1096" y="3212"/>
              <a:ext cx="1336" cy="3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294" name="Equation" r:id="rId12" imgW="2120900" imgH="482600" progId="Equation.DSMT4">
                      <p:embed/>
                    </p:oleObj>
                  </mc:Choice>
                  <mc:Fallback>
                    <p:oleObj name="Equation" r:id="rId12" imgW="2120900" imgH="482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96" y="3212"/>
                            <a:ext cx="1336" cy="30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7681" name="AutoShape 13"/>
              <p:cNvSpPr>
                <a:spLocks/>
              </p:cNvSpPr>
              <p:nvPr/>
            </p:nvSpPr>
            <p:spPr bwMode="auto">
              <a:xfrm>
                <a:off x="2544" y="2880"/>
                <a:ext cx="192" cy="624"/>
              </a:xfrm>
              <a:prstGeom prst="rightBrace">
                <a:avLst>
                  <a:gd name="adj1" fmla="val 27083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682" name="Text Box 14"/>
              <p:cNvSpPr txBox="1">
                <a:spLocks noChangeArrowheads="1"/>
              </p:cNvSpPr>
              <p:nvPr/>
            </p:nvSpPr>
            <p:spPr bwMode="auto">
              <a:xfrm>
                <a:off x="2774" y="3081"/>
                <a:ext cx="98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02060"/>
                    </a:solidFill>
                    <a:latin typeface="Times New Roman" pitchFamily="18" charset="0"/>
                  </a:rPr>
                  <a:t>Probabilities</a:t>
                </a:r>
              </a:p>
            </p:txBody>
          </p:sp>
        </p:grpSp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1096" y="3580"/>
              <a:ext cx="2585" cy="640"/>
              <a:chOff x="1096" y="3580"/>
              <a:chExt cx="2585" cy="640"/>
            </a:xfrm>
          </p:grpSpPr>
          <p:graphicFrame>
            <p:nvGraphicFramePr>
              <p:cNvPr id="27664" name="Object 16"/>
              <p:cNvGraphicFramePr>
                <a:graphicFrameLocks noChangeAspect="1"/>
              </p:cNvGraphicFramePr>
              <p:nvPr/>
            </p:nvGraphicFramePr>
            <p:xfrm>
              <a:off x="1096" y="3580"/>
              <a:ext cx="1232" cy="3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295" name="Equation" r:id="rId14" imgW="1955800" imgH="482600" progId="Equation.DSMT4">
                      <p:embed/>
                    </p:oleObj>
                  </mc:Choice>
                  <mc:Fallback>
                    <p:oleObj name="Equation" r:id="rId14" imgW="1955800" imgH="482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96" y="3580"/>
                            <a:ext cx="1232" cy="30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7665" name="Object 17"/>
              <p:cNvGraphicFramePr>
                <a:graphicFrameLocks noChangeAspect="1"/>
              </p:cNvGraphicFramePr>
              <p:nvPr/>
            </p:nvGraphicFramePr>
            <p:xfrm>
              <a:off x="1100" y="3916"/>
              <a:ext cx="1328" cy="3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296" name="Equation" r:id="rId16" imgW="2108200" imgH="482600" progId="Equation.DSMT4">
                      <p:embed/>
                    </p:oleObj>
                  </mc:Choice>
                  <mc:Fallback>
                    <p:oleObj name="Equation" r:id="rId16" imgW="2108200" imgH="482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00" y="3916"/>
                            <a:ext cx="1328" cy="30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7679" name="AutoShape 18"/>
              <p:cNvSpPr>
                <a:spLocks/>
              </p:cNvSpPr>
              <p:nvPr/>
            </p:nvSpPr>
            <p:spPr bwMode="auto">
              <a:xfrm>
                <a:off x="2544" y="3584"/>
                <a:ext cx="192" cy="624"/>
              </a:xfrm>
              <a:prstGeom prst="rightBrace">
                <a:avLst>
                  <a:gd name="adj1" fmla="val 27083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680" name="Text Box 19"/>
              <p:cNvSpPr txBox="1">
                <a:spLocks noChangeArrowheads="1"/>
              </p:cNvSpPr>
              <p:nvPr/>
            </p:nvSpPr>
            <p:spPr bwMode="auto">
              <a:xfrm>
                <a:off x="2774" y="3785"/>
                <a:ext cx="90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FF0000"/>
                    </a:solidFill>
                    <a:latin typeface="Times New Roman" pitchFamily="18" charset="0"/>
                  </a:rPr>
                  <a:t>Coherences</a:t>
                </a:r>
              </a:p>
            </p:txBody>
          </p:sp>
        </p:grpSp>
      </p:grpSp>
      <p:sp>
        <p:nvSpPr>
          <p:cNvPr id="27674" name="Text Box 20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graphicFrame>
        <p:nvGraphicFramePr>
          <p:cNvPr id="27669" name="Object 21"/>
          <p:cNvGraphicFramePr>
            <a:graphicFrameLocks noChangeAspect="1"/>
          </p:cNvGraphicFramePr>
          <p:nvPr/>
        </p:nvGraphicFramePr>
        <p:xfrm>
          <a:off x="5545138" y="88900"/>
          <a:ext cx="16764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7" name="Equation" r:id="rId18" imgW="1676400" imgH="736600" progId="Equation.DSMT4">
                  <p:embed/>
                </p:oleObj>
              </mc:Choice>
              <mc:Fallback>
                <p:oleObj name="Equation" r:id="rId18" imgW="1676400" imgH="736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5138" y="88900"/>
                        <a:ext cx="16764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22" name="Object 22"/>
          <p:cNvGraphicFramePr>
            <a:graphicFrameLocks noChangeAspect="1"/>
          </p:cNvGraphicFramePr>
          <p:nvPr/>
        </p:nvGraphicFramePr>
        <p:xfrm>
          <a:off x="368300" y="1770063"/>
          <a:ext cx="39751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8" name="Equation" r:id="rId20" imgW="3975100" imgH="863600" progId="Equation.DSMT4">
                  <p:embed/>
                </p:oleObj>
              </mc:Choice>
              <mc:Fallback>
                <p:oleObj name="Equation" r:id="rId20" imgW="3975100" imgH="863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300" y="1770063"/>
                        <a:ext cx="3975100" cy="86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75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16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22" name="Text Box 2"/>
          <p:cNvSpPr txBox="1">
            <a:spLocks noChangeArrowheads="1"/>
          </p:cNvSpPr>
          <p:nvPr/>
        </p:nvSpPr>
        <p:spPr bwMode="auto">
          <a:xfrm>
            <a:off x="401638" y="152400"/>
            <a:ext cx="8048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Using</a:t>
            </a:r>
          </a:p>
        </p:txBody>
      </p:sp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3505200" y="771525"/>
          <a:ext cx="19558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Equation" r:id="rId4" imgW="1955800" imgH="482600" progId="Equation.DSMT4">
                  <p:embed/>
                </p:oleObj>
              </mc:Choice>
              <mc:Fallback>
                <p:oleObj name="Equation" r:id="rId4" imgW="19558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771525"/>
                        <a:ext cx="19558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3498850" y="39688"/>
          <a:ext cx="19558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Equation" r:id="rId6" imgW="1955800" imgH="482600" progId="Equation.DSMT4">
                  <p:embed/>
                </p:oleObj>
              </mc:Choice>
              <mc:Fallback>
                <p:oleObj name="Equation" r:id="rId6" imgW="19558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8850" y="39688"/>
                        <a:ext cx="19558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23" name="Text Box 5"/>
          <p:cNvSpPr txBox="1">
            <a:spLocks noChangeArrowheads="1"/>
          </p:cNvSpPr>
          <p:nvPr/>
        </p:nvSpPr>
        <p:spPr bwMode="auto">
          <a:xfrm>
            <a:off x="365125" y="852488"/>
            <a:ext cx="24241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Take time derivative</a:t>
            </a:r>
          </a:p>
        </p:txBody>
      </p:sp>
      <p:graphicFrame>
        <p:nvGraphicFramePr>
          <p:cNvPr id="155654" name="Object 6"/>
          <p:cNvGraphicFramePr>
            <a:graphicFrameLocks noChangeAspect="1"/>
          </p:cNvGraphicFramePr>
          <p:nvPr/>
        </p:nvGraphicFramePr>
        <p:xfrm>
          <a:off x="527050" y="2122488"/>
          <a:ext cx="22987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6" name="Equation" r:id="rId8" imgW="2298700" imgH="482600" progId="Equation.DSMT4">
                  <p:embed/>
                </p:oleObj>
              </mc:Choice>
              <mc:Fallback>
                <p:oleObj name="Equation" r:id="rId8" imgW="22987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050" y="2122488"/>
                        <a:ext cx="22987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63538" y="2794000"/>
            <a:ext cx="3611562" cy="1506538"/>
            <a:chOff x="229" y="1760"/>
            <a:chExt cx="2275" cy="949"/>
          </a:xfrm>
        </p:grpSpPr>
        <p:sp>
          <p:nvSpPr>
            <p:cNvPr id="29731" name="Text Box 8"/>
            <p:cNvSpPr txBox="1">
              <a:spLocks noChangeArrowheads="1"/>
            </p:cNvSpPr>
            <p:nvPr/>
          </p:nvSpPr>
          <p:spPr bwMode="auto">
            <a:xfrm>
              <a:off x="229" y="1760"/>
              <a:ext cx="145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Using Tr </a:t>
              </a:r>
              <a:r>
                <a:rPr lang="en-US" sz="2000" b="1" i="1">
                  <a:solidFill>
                    <a:srgbClr val="D82900"/>
                  </a:solidFill>
                  <a:latin typeface="Times New Roman" pitchFamily="18" charset="0"/>
                  <a:sym typeface="Symbol" pitchFamily="18" charset="2"/>
                </a:rPr>
                <a:t> =</a:t>
              </a:r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  <a:sym typeface="Symbol" pitchFamily="18" charset="2"/>
                </a:rPr>
                <a:t> 1, i.e., </a:t>
              </a:r>
              <a:endParaRPr lang="en-US" sz="2000" b="1" i="1">
                <a:solidFill>
                  <a:srgbClr val="D829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29705" name="Object 9"/>
            <p:cNvGraphicFramePr>
              <a:graphicFrameLocks noChangeAspect="1"/>
            </p:cNvGraphicFramePr>
            <p:nvPr/>
          </p:nvGraphicFramePr>
          <p:xfrm>
            <a:off x="1680" y="1795"/>
            <a:ext cx="82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7" name="Equation" r:id="rId10" imgW="1307532" imgH="317362" progId="Equation.DSMT4">
                    <p:embed/>
                  </p:oleObj>
                </mc:Choice>
                <mc:Fallback>
                  <p:oleObj name="Equation" r:id="rId10" imgW="1307532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80" y="1795"/>
                          <a:ext cx="824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06" name="Object 10"/>
            <p:cNvGraphicFramePr>
              <a:graphicFrameLocks noChangeAspect="1"/>
            </p:cNvGraphicFramePr>
            <p:nvPr/>
          </p:nvGraphicFramePr>
          <p:xfrm>
            <a:off x="1255" y="2060"/>
            <a:ext cx="1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8" name="Equation" r:id="rId12" imgW="1891479" imgH="317362" progId="Equation.DSMT4">
                    <p:embed/>
                  </p:oleObj>
                </mc:Choice>
                <mc:Fallback>
                  <p:oleObj name="Equation" r:id="rId12" imgW="1891479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55" y="2060"/>
                          <a:ext cx="1192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07" name="Object 11"/>
            <p:cNvGraphicFramePr>
              <a:graphicFrameLocks noChangeAspect="1"/>
            </p:cNvGraphicFramePr>
            <p:nvPr/>
          </p:nvGraphicFramePr>
          <p:xfrm>
            <a:off x="1223" y="2356"/>
            <a:ext cx="1272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9" name="Equation" r:id="rId14" imgW="2019300" imgH="482600" progId="Equation.DSMT4">
                    <p:embed/>
                  </p:oleObj>
                </mc:Choice>
                <mc:Fallback>
                  <p:oleObj name="Equation" r:id="rId14" imgW="2019300" imgH="482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23" y="2356"/>
                          <a:ext cx="1272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732" name="Text Box 12"/>
            <p:cNvSpPr txBox="1">
              <a:spLocks noChangeArrowheads="1"/>
            </p:cNvSpPr>
            <p:nvPr/>
          </p:nvSpPr>
          <p:spPr bwMode="auto">
            <a:xfrm>
              <a:off x="296" y="2459"/>
              <a:ext cx="37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and</a:t>
              </a:r>
            </a:p>
          </p:txBody>
        </p:sp>
      </p:grpSp>
      <p:graphicFrame>
        <p:nvGraphicFramePr>
          <p:cNvPr id="29713" name="Object 17"/>
          <p:cNvGraphicFramePr>
            <a:graphicFrameLocks noChangeAspect="1"/>
          </p:cNvGraphicFramePr>
          <p:nvPr/>
        </p:nvGraphicFramePr>
        <p:xfrm>
          <a:off x="3251200" y="5354062"/>
          <a:ext cx="15113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0" name="Equation" r:id="rId16" imgW="1511300" imgH="355600" progId="Equation.DSMT4">
                  <p:embed/>
                </p:oleObj>
              </mc:Choice>
              <mc:Fallback>
                <p:oleObj name="Equation" r:id="rId16" imgW="1511300" imgH="355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1200" y="5354062"/>
                        <a:ext cx="15113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14" name="Object 18"/>
          <p:cNvGraphicFramePr>
            <a:graphicFrameLocks noChangeAspect="1"/>
          </p:cNvGraphicFramePr>
          <p:nvPr/>
        </p:nvGraphicFramePr>
        <p:xfrm>
          <a:off x="6400800" y="5028624"/>
          <a:ext cx="12954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1" name="Equation" r:id="rId18" imgW="1295400" imgH="622300" progId="Equation.DSMT4">
                  <p:embed/>
                </p:oleObj>
              </mc:Choice>
              <mc:Fallback>
                <p:oleObj name="Equation" r:id="rId18" imgW="12954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5028624"/>
                        <a:ext cx="12954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30" name="Text Box 19"/>
          <p:cNvSpPr txBox="1">
            <a:spLocks noChangeArrowheads="1"/>
          </p:cNvSpPr>
          <p:nvPr/>
        </p:nvSpPr>
        <p:spPr bwMode="auto">
          <a:xfrm>
            <a:off x="352425" y="5743000"/>
            <a:ext cx="71802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9900"/>
                </a:solidFill>
                <a:latin typeface="Times New Roman" pitchFamily="18" charset="0"/>
              </a:rPr>
              <a:t>Same result as Chapter 8 except obtained probabilities directly.  </a:t>
            </a:r>
          </a:p>
          <a:p>
            <a:r>
              <a:rPr lang="en-US" sz="2000" b="1" dirty="0">
                <a:solidFill>
                  <a:srgbClr val="D82900"/>
                </a:solidFill>
                <a:latin typeface="Times New Roman" pitchFamily="18" charset="0"/>
              </a:rPr>
              <a:t>No probability amplitudes.</a:t>
            </a:r>
          </a:p>
        </p:txBody>
      </p:sp>
      <p:sp>
        <p:nvSpPr>
          <p:cNvPr id="29726" name="Text Box 20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457200" y="1468438"/>
            <a:ext cx="7456488" cy="512762"/>
            <a:chOff x="288" y="925"/>
            <a:chExt cx="4697" cy="323"/>
          </a:xfrm>
        </p:grpSpPr>
        <p:graphicFrame>
          <p:nvGraphicFramePr>
            <p:cNvPr id="29718" name="Object 22"/>
            <p:cNvGraphicFramePr>
              <a:graphicFrameLocks noChangeAspect="1"/>
            </p:cNvGraphicFramePr>
            <p:nvPr/>
          </p:nvGraphicFramePr>
          <p:xfrm>
            <a:off x="288" y="944"/>
            <a:ext cx="1504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22" name="Equation" r:id="rId20" imgW="2387600" imgH="482600" progId="Equation.DSMT4">
                    <p:embed/>
                  </p:oleObj>
                </mc:Choice>
                <mc:Fallback>
                  <p:oleObj name="Equation" r:id="rId20" imgW="2387600" imgH="482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" y="944"/>
                          <a:ext cx="1504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19" name="Object 23"/>
            <p:cNvGraphicFramePr>
              <a:graphicFrameLocks noChangeAspect="1"/>
            </p:cNvGraphicFramePr>
            <p:nvPr/>
          </p:nvGraphicFramePr>
          <p:xfrm>
            <a:off x="2107" y="935"/>
            <a:ext cx="1232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23" name="Equation" r:id="rId22" imgW="1955800" imgH="482600" progId="Equation.DSMT4">
                    <p:embed/>
                  </p:oleObj>
                </mc:Choice>
                <mc:Fallback>
                  <p:oleObj name="Equation" r:id="rId22" imgW="1955800" imgH="482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07" y="935"/>
                          <a:ext cx="1232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20" name="Object 24"/>
            <p:cNvGraphicFramePr>
              <a:graphicFrameLocks noChangeAspect="1"/>
            </p:cNvGraphicFramePr>
            <p:nvPr/>
          </p:nvGraphicFramePr>
          <p:xfrm>
            <a:off x="3657" y="925"/>
            <a:ext cx="1328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24" name="Equation" r:id="rId24" imgW="2108200" imgH="482600" progId="Equation.DSMT4">
                    <p:embed/>
                  </p:oleObj>
                </mc:Choice>
                <mc:Fallback>
                  <p:oleObj name="Equation" r:id="rId24" imgW="2108200" imgH="482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57" y="925"/>
                          <a:ext cx="1328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oup 4"/>
          <p:cNvGrpSpPr/>
          <p:nvPr/>
        </p:nvGrpSpPr>
        <p:grpSpPr>
          <a:xfrm>
            <a:off x="441325" y="2841625"/>
            <a:ext cx="8480425" cy="2360036"/>
            <a:chOff x="441325" y="2841625"/>
            <a:chExt cx="8480425" cy="2360036"/>
          </a:xfrm>
        </p:grpSpPr>
        <p:sp>
          <p:nvSpPr>
            <p:cNvPr id="29729" name="Text Box 14"/>
            <p:cNvSpPr txBox="1">
              <a:spLocks noChangeArrowheads="1"/>
            </p:cNvSpPr>
            <p:nvPr/>
          </p:nvSpPr>
          <p:spPr bwMode="auto">
            <a:xfrm>
              <a:off x="441325" y="4287261"/>
              <a:ext cx="4175125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For initial condition               at </a:t>
              </a:r>
              <a:r>
                <a:rPr lang="en-US" sz="2000" b="1" i="1" dirty="0">
                  <a:solidFill>
                    <a:srgbClr val="002060"/>
                  </a:solidFill>
                  <a:latin typeface="Times New Roman" pitchFamily="18" charset="0"/>
                </a:rPr>
                <a:t>t</a:t>
              </a: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 = 0. </a:t>
              </a:r>
            </a:p>
          </p:txBody>
        </p:sp>
        <p:graphicFrame>
          <p:nvGraphicFramePr>
            <p:cNvPr id="29711" name="Object 15"/>
            <p:cNvGraphicFramePr>
              <a:graphicFrameLocks noChangeAspect="1"/>
            </p:cNvGraphicFramePr>
            <p:nvPr>
              <p:extLst/>
            </p:nvPr>
          </p:nvGraphicFramePr>
          <p:xfrm>
            <a:off x="2806700" y="4361874"/>
            <a:ext cx="723900" cy="317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25" name="Equation" r:id="rId26" imgW="723586" imgH="317362" progId="Equation.DSMT4">
                    <p:embed/>
                  </p:oleObj>
                </mc:Choice>
                <mc:Fallback>
                  <p:oleObj name="Equation" r:id="rId26" imgW="723586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6700" y="4361874"/>
                          <a:ext cx="723900" cy="3175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12" name="Object 16"/>
            <p:cNvGraphicFramePr>
              <a:graphicFrameLocks noChangeAspect="1"/>
            </p:cNvGraphicFramePr>
            <p:nvPr>
              <p:extLst/>
            </p:nvPr>
          </p:nvGraphicFramePr>
          <p:xfrm>
            <a:off x="3251200" y="4846061"/>
            <a:ext cx="1524000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26" name="Equation" r:id="rId28" imgW="1524000" imgH="355600" progId="Equation.DSMT4">
                    <p:embed/>
                  </p:oleObj>
                </mc:Choice>
                <mc:Fallback>
                  <p:oleObj name="Equation" r:id="rId28" imgW="1524000" imgH="355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51200" y="4846061"/>
                          <a:ext cx="1524000" cy="355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5673" name="Object 25"/>
            <p:cNvGraphicFramePr>
              <a:graphicFrameLocks noChangeAspect="1"/>
            </p:cNvGraphicFramePr>
            <p:nvPr>
              <p:extLst/>
            </p:nvPr>
          </p:nvGraphicFramePr>
          <p:xfrm>
            <a:off x="5027613" y="2841625"/>
            <a:ext cx="3894137" cy="1746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27" name="Equation" r:id="rId30" imgW="4445000" imgH="1993900" progId="Equation.DSMT4">
                    <p:embed/>
                  </p:oleObj>
                </mc:Choice>
                <mc:Fallback>
                  <p:oleObj name="Equation" r:id="rId30" imgW="4445000" imgH="19939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27613" y="2841625"/>
                          <a:ext cx="3894137" cy="17462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9728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73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9" name="Text Box 2"/>
          <p:cNvSpPr txBox="1">
            <a:spLocks noChangeArrowheads="1"/>
          </p:cNvSpPr>
          <p:nvPr/>
        </p:nvSpPr>
        <p:spPr bwMode="auto">
          <a:xfrm>
            <a:off x="392113" y="100013"/>
            <a:ext cx="340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Can get off-diagonal elements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665163" y="4097338"/>
            <a:ext cx="4021137" cy="1014412"/>
            <a:chOff x="419" y="2581"/>
            <a:chExt cx="2533" cy="639"/>
          </a:xfrm>
        </p:grpSpPr>
        <p:graphicFrame>
          <p:nvGraphicFramePr>
            <p:cNvPr id="31748" name="Object 4"/>
            <p:cNvGraphicFramePr>
              <a:graphicFrameLocks noChangeAspect="1"/>
            </p:cNvGraphicFramePr>
            <p:nvPr/>
          </p:nvGraphicFramePr>
          <p:xfrm>
            <a:off x="419" y="2581"/>
            <a:ext cx="936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38" name="Equation" r:id="rId4" imgW="1485900" imgH="393700" progId="Equation.DSMT4">
                    <p:embed/>
                  </p:oleObj>
                </mc:Choice>
                <mc:Fallback>
                  <p:oleObj name="Equation" r:id="rId4" imgW="1485900" imgH="393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9" y="2581"/>
                          <a:ext cx="936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49" name="Object 5"/>
            <p:cNvGraphicFramePr>
              <a:graphicFrameLocks noChangeAspect="1"/>
            </p:cNvGraphicFramePr>
            <p:nvPr/>
          </p:nvGraphicFramePr>
          <p:xfrm>
            <a:off x="1752" y="2828"/>
            <a:ext cx="1200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39" name="Equation" r:id="rId6" imgW="1905000" imgH="622300" progId="Equation.DSMT4">
                    <p:embed/>
                  </p:oleObj>
                </mc:Choice>
                <mc:Fallback>
                  <p:oleObj name="Equation" r:id="rId6" imgW="19050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52" y="2828"/>
                          <a:ext cx="1200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1750" name="Object 6"/>
          <p:cNvGraphicFramePr>
            <a:graphicFrameLocks noChangeAspect="1"/>
          </p:cNvGraphicFramePr>
          <p:nvPr/>
        </p:nvGraphicFramePr>
        <p:xfrm>
          <a:off x="430213" y="636588"/>
          <a:ext cx="19558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" name="Equation" r:id="rId8" imgW="1955800" imgH="482600" progId="Equation.DSMT4">
                  <p:embed/>
                </p:oleObj>
              </mc:Choice>
              <mc:Fallback>
                <p:oleObj name="Equation" r:id="rId8" imgW="19558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213" y="636588"/>
                        <a:ext cx="19558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61" name="Text Box 7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495300" y="1225550"/>
            <a:ext cx="7642225" cy="2255838"/>
            <a:chOff x="312" y="772"/>
            <a:chExt cx="4814" cy="1421"/>
          </a:xfrm>
        </p:grpSpPr>
        <p:sp>
          <p:nvSpPr>
            <p:cNvPr id="31764" name="Text Box 9"/>
            <p:cNvSpPr txBox="1">
              <a:spLocks noChangeArrowheads="1"/>
            </p:cNvSpPr>
            <p:nvPr/>
          </p:nvSpPr>
          <p:spPr bwMode="auto">
            <a:xfrm>
              <a:off x="312" y="772"/>
              <a:ext cx="10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Substituting:</a:t>
              </a:r>
            </a:p>
          </p:txBody>
        </p:sp>
        <p:grpSp>
          <p:nvGrpSpPr>
            <p:cNvPr id="4" name="Group 10"/>
            <p:cNvGrpSpPr>
              <a:grpSpLocks/>
            </p:cNvGrpSpPr>
            <p:nvPr/>
          </p:nvGrpSpPr>
          <p:grpSpPr bwMode="auto">
            <a:xfrm>
              <a:off x="325" y="1041"/>
              <a:ext cx="2024" cy="1152"/>
              <a:chOff x="1776" y="968"/>
              <a:chExt cx="2024" cy="1152"/>
            </a:xfrm>
          </p:grpSpPr>
          <p:graphicFrame>
            <p:nvGraphicFramePr>
              <p:cNvPr id="31755" name="Object 11"/>
              <p:cNvGraphicFramePr>
                <a:graphicFrameLocks noChangeAspect="1"/>
              </p:cNvGraphicFramePr>
              <p:nvPr/>
            </p:nvGraphicFramePr>
            <p:xfrm>
              <a:off x="1784" y="968"/>
              <a:ext cx="1776" cy="3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341" name="Equation" r:id="rId10" imgW="2819400" imgH="482600" progId="Equation.DSMT4">
                      <p:embed/>
                    </p:oleObj>
                  </mc:Choice>
                  <mc:Fallback>
                    <p:oleObj name="Equation" r:id="rId10" imgW="2819400" imgH="482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84" y="968"/>
                            <a:ext cx="1776" cy="30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1756" name="Object 12"/>
              <p:cNvGraphicFramePr>
                <a:graphicFrameLocks noChangeAspect="1"/>
              </p:cNvGraphicFramePr>
              <p:nvPr/>
            </p:nvGraphicFramePr>
            <p:xfrm>
              <a:off x="1776" y="1392"/>
              <a:ext cx="2024" cy="28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342" name="Equation" r:id="rId12" imgW="3213100" imgH="444500" progId="Equation.DSMT4">
                      <p:embed/>
                    </p:oleObj>
                  </mc:Choice>
                  <mc:Fallback>
                    <p:oleObj name="Equation" r:id="rId12" imgW="3213100" imgH="4445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76" y="1392"/>
                            <a:ext cx="2024" cy="28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1757" name="Object 13"/>
              <p:cNvGraphicFramePr>
                <a:graphicFrameLocks noChangeAspect="1"/>
              </p:cNvGraphicFramePr>
              <p:nvPr/>
            </p:nvGraphicFramePr>
            <p:xfrm>
              <a:off x="1776" y="1728"/>
              <a:ext cx="1080" cy="3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343" name="Equation" r:id="rId14" imgW="1714500" imgH="622300" progId="Equation.DSMT4">
                      <p:embed/>
                    </p:oleObj>
                  </mc:Choice>
                  <mc:Fallback>
                    <p:oleObj name="Equation" r:id="rId14" imgW="1714500" imgH="6223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76" y="1728"/>
                            <a:ext cx="1080" cy="39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31758" name="Object 14"/>
            <p:cNvGraphicFramePr>
              <a:graphicFrameLocks noChangeAspect="1"/>
            </p:cNvGraphicFramePr>
            <p:nvPr/>
          </p:nvGraphicFramePr>
          <p:xfrm>
            <a:off x="2982" y="1327"/>
            <a:ext cx="2144" cy="6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4" name="Equation" r:id="rId16" imgW="3404023" imgH="956089" progId="Equation.DSMT4">
                    <p:embed/>
                  </p:oleObj>
                </mc:Choice>
                <mc:Fallback>
                  <p:oleObj name="Equation" r:id="rId16" imgW="3404023" imgH="956089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82" y="1327"/>
                          <a:ext cx="2144" cy="6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1763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488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935038" y="4864100"/>
          <a:ext cx="19304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Equation" r:id="rId4" imgW="1930400" imgH="393700" progId="Equation.DSMT4">
                  <p:embed/>
                </p:oleObj>
              </mc:Choice>
              <mc:Fallback>
                <p:oleObj name="Equation" r:id="rId4" imgW="19304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5038" y="4864100"/>
                        <a:ext cx="19304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576263" y="512763"/>
          <a:ext cx="3073400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Equation" r:id="rId6" imgW="3073400" imgH="1447800" progId="Equation.DSMT4">
                  <p:embed/>
                </p:oleObj>
              </mc:Choice>
              <mc:Fallback>
                <p:oleObj name="Equation" r:id="rId6" imgW="3073400" imgH="144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263" y="512763"/>
                        <a:ext cx="3073400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547688" y="2230438"/>
          <a:ext cx="4038600" cy="207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" name="Equation" r:id="rId8" imgW="4038600" imgH="2070100" progId="Equation.DSMT4">
                  <p:embed/>
                </p:oleObj>
              </mc:Choice>
              <mc:Fallback>
                <p:oleObj name="Equation" r:id="rId8" imgW="4038600" imgH="2070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688" y="2230438"/>
                        <a:ext cx="4038600" cy="207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3062288" y="4887913"/>
            <a:ext cx="28654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D82900"/>
                </a:solidFill>
                <a:latin typeface="Times New Roman" pitchFamily="18" charset="0"/>
              </a:rPr>
              <a:t>ij</a:t>
            </a:r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 density matrix element</a:t>
            </a:r>
            <a:endParaRPr lang="en-US" sz="2000" b="1" i="1">
              <a:solidFill>
                <a:srgbClr val="D82900"/>
              </a:solidFill>
              <a:latin typeface="Times New Roman" pitchFamily="18" charset="0"/>
            </a:endParaRP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534988" y="60325"/>
            <a:ext cx="6997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Density matrix elements have no time dependent phase factors.</a:t>
            </a:r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4381500" y="3376613"/>
            <a:ext cx="453866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time dependent phase factor in ket, but</a:t>
            </a:r>
          </a:p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its complex conjugate is in bra.  Product</a:t>
            </a:r>
          </a:p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is 1.  Kets and bras normalized, closed</a:t>
            </a:r>
          </a:p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bracket gives 1.</a:t>
            </a:r>
          </a:p>
        </p:txBody>
      </p:sp>
      <p:sp>
        <p:nvSpPr>
          <p:cNvPr id="33801" name="Line 9"/>
          <p:cNvSpPr>
            <a:spLocks noChangeShapeType="1"/>
          </p:cNvSpPr>
          <p:nvPr/>
        </p:nvSpPr>
        <p:spPr bwMode="auto">
          <a:xfrm flipH="1" flipV="1">
            <a:off x="3346450" y="3868738"/>
            <a:ext cx="1000125" cy="33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802" name="Line 10"/>
          <p:cNvSpPr>
            <a:spLocks noChangeShapeType="1"/>
          </p:cNvSpPr>
          <p:nvPr/>
        </p:nvSpPr>
        <p:spPr bwMode="auto">
          <a:xfrm flipH="1" flipV="1">
            <a:off x="2230438" y="3825875"/>
            <a:ext cx="2116137" cy="415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1916113" y="5684838"/>
            <a:ext cx="54975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Time dependent coefficient, but no phase factors.</a:t>
            </a:r>
          </a:p>
        </p:txBody>
      </p:sp>
      <p:sp>
        <p:nvSpPr>
          <p:cNvPr id="33804" name="Line 12"/>
          <p:cNvSpPr>
            <a:spLocks noChangeShapeType="1"/>
          </p:cNvSpPr>
          <p:nvPr/>
        </p:nvSpPr>
        <p:spPr bwMode="auto">
          <a:xfrm flipH="1" flipV="1">
            <a:off x="2444750" y="5326063"/>
            <a:ext cx="638175" cy="403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805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92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53" name="Text Box 2"/>
          <p:cNvSpPr txBox="1">
            <a:spLocks noChangeArrowheads="1"/>
          </p:cNvSpPr>
          <p:nvPr/>
        </p:nvSpPr>
        <p:spPr bwMode="auto">
          <a:xfrm>
            <a:off x="463550" y="77788"/>
            <a:ext cx="8259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Can be time dependent phase factors in density matrix equation of motion.</a:t>
            </a:r>
          </a:p>
        </p:txBody>
      </p:sp>
      <p:graphicFrame>
        <p:nvGraphicFramePr>
          <p:cNvPr id="35843" name="Object 3"/>
          <p:cNvGraphicFramePr>
            <a:graphicFrameLocks noChangeAspect="1"/>
          </p:cNvGraphicFramePr>
          <p:nvPr/>
        </p:nvGraphicFramePr>
        <p:xfrm>
          <a:off x="530225" y="517525"/>
          <a:ext cx="24130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Equation" r:id="rId4" imgW="2413000" imgH="622300" progId="Equation.DSMT4">
                  <p:embed/>
                </p:oleObj>
              </mc:Choice>
              <mc:Fallback>
                <p:oleObj name="Equation" r:id="rId4" imgW="24130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225" y="517525"/>
                        <a:ext cx="24130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700088" y="1871663"/>
          <a:ext cx="18415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" name="Equation" r:id="rId6" imgW="1841500" imgH="723900" progId="Equation.DSMT4">
                  <p:embed/>
                </p:oleObj>
              </mc:Choice>
              <mc:Fallback>
                <p:oleObj name="Equation" r:id="rId6" imgW="1841500" imgH="723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088" y="1871663"/>
                        <a:ext cx="1841500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5" name="Object 5"/>
          <p:cNvGraphicFramePr>
            <a:graphicFrameLocks noChangeAspect="1"/>
          </p:cNvGraphicFramePr>
          <p:nvPr/>
        </p:nvGraphicFramePr>
        <p:xfrm>
          <a:off x="3160713" y="1874838"/>
          <a:ext cx="16256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8" name="Equation" r:id="rId8" imgW="1625600" imgH="825500" progId="Equation.DSMT4">
                  <p:embed/>
                </p:oleObj>
              </mc:Choice>
              <mc:Fallback>
                <p:oleObj name="Equation" r:id="rId8" imgW="1625600" imgH="825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0713" y="1874838"/>
                        <a:ext cx="1625600" cy="825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54" name="Text Box 6"/>
          <p:cNvSpPr txBox="1">
            <a:spLocks noChangeArrowheads="1"/>
          </p:cNvSpPr>
          <p:nvPr/>
        </p:nvSpPr>
        <p:spPr bwMode="auto">
          <a:xfrm>
            <a:off x="5132388" y="2032000"/>
            <a:ext cx="1254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prstClr val="black"/>
                </a:solidFill>
                <a:latin typeface="Times New Roman" pitchFamily="18" charset="0"/>
              </a:rPr>
              <a:t>s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 – spatial</a:t>
            </a:r>
            <a:endParaRPr lang="en-US" sz="2000" b="1" i="1">
              <a:solidFill>
                <a:prstClr val="black"/>
              </a:solidFill>
              <a:latin typeface="Times New Roman" pitchFamily="18" charset="0"/>
            </a:endParaRPr>
          </a:p>
        </p:txBody>
      </p:sp>
      <p:graphicFrame>
        <p:nvGraphicFramePr>
          <p:cNvPr id="35847" name="Object 7"/>
          <p:cNvGraphicFramePr>
            <a:graphicFrameLocks noChangeAspect="1"/>
          </p:cNvGraphicFramePr>
          <p:nvPr/>
        </p:nvGraphicFramePr>
        <p:xfrm>
          <a:off x="576263" y="3001963"/>
          <a:ext cx="52451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" name="Equation" r:id="rId10" imgW="5245100" imgH="381000" progId="Equation.DSMT4">
                  <p:embed/>
                </p:oleObj>
              </mc:Choice>
              <mc:Fallback>
                <p:oleObj name="Equation" r:id="rId10" imgW="52451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263" y="3001963"/>
                        <a:ext cx="52451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55" name="Text Box 8"/>
          <p:cNvSpPr txBox="1">
            <a:spLocks noChangeArrowheads="1"/>
          </p:cNvSpPr>
          <p:nvPr/>
        </p:nvSpPr>
        <p:spPr bwMode="auto">
          <a:xfrm>
            <a:off x="5884863" y="2889250"/>
            <a:ext cx="2870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no time dependent phase</a:t>
            </a:r>
          </a:p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factor</a:t>
            </a:r>
          </a:p>
        </p:txBody>
      </p:sp>
      <p:graphicFrame>
        <p:nvGraphicFramePr>
          <p:cNvPr id="35849" name="Object 9"/>
          <p:cNvGraphicFramePr>
            <a:graphicFrameLocks noChangeAspect="1"/>
          </p:cNvGraphicFramePr>
          <p:nvPr/>
        </p:nvGraphicFramePr>
        <p:xfrm>
          <a:off x="560388" y="3817938"/>
          <a:ext cx="63373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0" name="Equation" r:id="rId12" imgW="6337300" imgH="381000" progId="Equation.DSMT4">
                  <p:embed/>
                </p:oleObj>
              </mc:Choice>
              <mc:Fallback>
                <p:oleObj name="Equation" r:id="rId12" imgW="63373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388" y="3817938"/>
                        <a:ext cx="63373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56" name="Text Box 10"/>
          <p:cNvSpPr txBox="1">
            <a:spLocks noChangeArrowheads="1"/>
          </p:cNvSpPr>
          <p:nvPr/>
        </p:nvSpPr>
        <p:spPr bwMode="auto">
          <a:xfrm>
            <a:off x="5568950" y="4273404"/>
            <a:ext cx="32496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</a:rPr>
              <a:t>time dependent phase factor</a:t>
            </a:r>
          </a:p>
          <a:p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</a:rPr>
              <a:t>if </a:t>
            </a:r>
            <a:r>
              <a:rPr lang="en-US" sz="2000" b="1" i="1" dirty="0">
                <a:solidFill>
                  <a:prstClr val="black"/>
                </a:solidFill>
                <a:latin typeface="Times New Roman" pitchFamily="18" charset="0"/>
              </a:rPr>
              <a:t>E</a:t>
            </a:r>
            <a:r>
              <a:rPr lang="en-US" sz="2000" b="1" baseline="-25000" dirty="0">
                <a:solidFill>
                  <a:prstClr val="black"/>
                </a:solidFill>
                <a:latin typeface="Times New Roman" pitchFamily="18" charset="0"/>
              </a:rPr>
              <a:t>1 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≠ </a:t>
            </a:r>
            <a:r>
              <a:rPr lang="en-US" sz="2000" b="1" i="1" dirty="0">
                <a:solidFill>
                  <a:prstClr val="black"/>
                </a:solidFill>
                <a:latin typeface="Times New Roman" pitchFamily="18" charset="0"/>
              </a:rPr>
              <a:t>E</a:t>
            </a:r>
            <a:r>
              <a:rPr lang="en-US" sz="2000" b="1" baseline="-25000" dirty="0">
                <a:solidFill>
                  <a:prstClr val="black"/>
                </a:solidFill>
                <a:latin typeface="Times New Roman" pitchFamily="18" charset="0"/>
              </a:rPr>
              <a:t>2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35857" name="Text Box 11"/>
          <p:cNvSpPr txBox="1">
            <a:spLocks noChangeArrowheads="1"/>
          </p:cNvSpPr>
          <p:nvPr/>
        </p:nvSpPr>
        <p:spPr bwMode="auto">
          <a:xfrm>
            <a:off x="452438" y="4929905"/>
            <a:ext cx="5200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990000"/>
                </a:solidFill>
                <a:latin typeface="Times New Roman" pitchFamily="18" charset="0"/>
              </a:rPr>
              <a:t>Therefore, in general, the commutator matrix,</a:t>
            </a:r>
          </a:p>
        </p:txBody>
      </p:sp>
      <p:graphicFrame>
        <p:nvGraphicFramePr>
          <p:cNvPr id="35852" name="Object 12"/>
          <p:cNvGraphicFramePr>
            <a:graphicFrameLocks noChangeAspect="1"/>
          </p:cNvGraphicFramePr>
          <p:nvPr>
            <p:extLst/>
          </p:nvPr>
        </p:nvGraphicFramePr>
        <p:xfrm>
          <a:off x="1066800" y="5390280"/>
          <a:ext cx="13335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1" name="Equation" r:id="rId14" imgW="1333500" imgH="520700" progId="Equation.DSMT4">
                  <p:embed/>
                </p:oleObj>
              </mc:Choice>
              <mc:Fallback>
                <p:oleObj name="Equation" r:id="rId14" imgW="1333500" imgH="520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5390280"/>
                        <a:ext cx="1333500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58" name="Text Box 13"/>
          <p:cNvSpPr txBox="1">
            <a:spLocks noChangeArrowheads="1"/>
          </p:cNvSpPr>
          <p:nvPr/>
        </p:nvSpPr>
        <p:spPr bwMode="auto">
          <a:xfrm>
            <a:off x="528638" y="6061793"/>
            <a:ext cx="5470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990000"/>
                </a:solidFill>
                <a:latin typeface="Times New Roman" pitchFamily="18" charset="0"/>
              </a:rPr>
              <a:t>will have time dependent phase factors if </a:t>
            </a:r>
            <a:r>
              <a:rPr lang="en-US" sz="2000" b="1" i="1">
                <a:solidFill>
                  <a:srgbClr val="990000"/>
                </a:solidFill>
                <a:latin typeface="Times New Roman" pitchFamily="18" charset="0"/>
              </a:rPr>
              <a:t>E</a:t>
            </a:r>
            <a:r>
              <a:rPr lang="en-US" sz="2000" b="1" baseline="-25000">
                <a:solidFill>
                  <a:srgbClr val="990000"/>
                </a:solidFill>
                <a:latin typeface="Times New Roman" pitchFamily="18" charset="0"/>
              </a:rPr>
              <a:t>1 </a:t>
            </a:r>
            <a:r>
              <a:rPr lang="en-US" sz="2000" b="1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≠ </a:t>
            </a:r>
            <a:r>
              <a:rPr lang="en-US" sz="2000" b="1" i="1">
                <a:solidFill>
                  <a:srgbClr val="990000"/>
                </a:solidFill>
                <a:latin typeface="Times New Roman" pitchFamily="18" charset="0"/>
              </a:rPr>
              <a:t>E</a:t>
            </a:r>
            <a:r>
              <a:rPr lang="en-US" sz="2000" b="1" baseline="-25000">
                <a:solidFill>
                  <a:srgbClr val="990000"/>
                </a:solidFill>
                <a:latin typeface="Times New Roman" pitchFamily="18" charset="0"/>
              </a:rPr>
              <a:t>2</a:t>
            </a:r>
            <a:r>
              <a:rPr lang="en-US" sz="2000" b="1">
                <a:solidFill>
                  <a:srgbClr val="99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35859" name="Text Box 14"/>
          <p:cNvSpPr txBox="1">
            <a:spLocks noChangeArrowheads="1"/>
          </p:cNvSpPr>
          <p:nvPr/>
        </p:nvSpPr>
        <p:spPr bwMode="auto">
          <a:xfrm>
            <a:off x="520700" y="1317625"/>
            <a:ext cx="51736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990000"/>
                </a:solidFill>
                <a:latin typeface="Times New Roman" pitchFamily="18" charset="0"/>
              </a:rPr>
              <a:t>For two levels, but the same in any dimension.</a:t>
            </a:r>
          </a:p>
        </p:txBody>
      </p:sp>
      <p:sp>
        <p:nvSpPr>
          <p:cNvPr id="35860" name="Text Box 15"/>
          <p:cNvSpPr txBox="1">
            <a:spLocks noChangeArrowheads="1"/>
          </p:cNvSpPr>
          <p:nvPr/>
        </p:nvSpPr>
        <p:spPr bwMode="auto">
          <a:xfrm>
            <a:off x="2778125" y="5429968"/>
            <a:ext cx="28971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990000"/>
                </a:solidFill>
                <a:latin typeface="Times New Roman" pitchFamily="18" charset="0"/>
              </a:rPr>
              <a:t>when you multiply it out,</a:t>
            </a:r>
          </a:p>
        </p:txBody>
      </p:sp>
      <p:sp>
        <p:nvSpPr>
          <p:cNvPr id="35861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86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04" name="Text Box 2"/>
          <p:cNvSpPr txBox="1">
            <a:spLocks noChangeArrowheads="1"/>
          </p:cNvSpPr>
          <p:nvPr/>
        </p:nvSpPr>
        <p:spPr bwMode="auto">
          <a:xfrm>
            <a:off x="365125" y="112713"/>
            <a:ext cx="3863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990099"/>
                </a:solidFill>
                <a:latin typeface="Times New Roman" pitchFamily="18" charset="0"/>
              </a:rPr>
              <a:t>Expectation Value of an Operator</a:t>
            </a:r>
          </a:p>
        </p:txBody>
      </p:sp>
      <p:graphicFrame>
        <p:nvGraphicFramePr>
          <p:cNvPr id="37891" name="Object 3"/>
          <p:cNvGraphicFramePr>
            <a:graphicFrameLocks noChangeAspect="1"/>
          </p:cNvGraphicFramePr>
          <p:nvPr/>
        </p:nvGraphicFramePr>
        <p:xfrm>
          <a:off x="2376488" y="614363"/>
          <a:ext cx="13970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Equation" r:id="rId4" imgW="1397000" imgH="368300" progId="Equation.DSMT4">
                  <p:embed/>
                </p:oleObj>
              </mc:Choice>
              <mc:Fallback>
                <p:oleObj name="Equation" r:id="rId4" imgW="13970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6488" y="614363"/>
                        <a:ext cx="13970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2" name="Object 4"/>
          <p:cNvGraphicFramePr>
            <a:graphicFrameLocks noChangeAspect="1"/>
          </p:cNvGraphicFramePr>
          <p:nvPr/>
        </p:nvGraphicFramePr>
        <p:xfrm>
          <a:off x="342900" y="1328738"/>
          <a:ext cx="4076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Equation" r:id="rId6" imgW="4076700" imgH="419100" progId="Equation.DSMT4">
                  <p:embed/>
                </p:oleObj>
              </mc:Choice>
              <mc:Fallback>
                <p:oleObj name="Equation" r:id="rId6" imgW="40767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" y="1328738"/>
                        <a:ext cx="40767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3" name="Object 5"/>
          <p:cNvGraphicFramePr>
            <a:graphicFrameLocks noChangeAspect="1"/>
          </p:cNvGraphicFramePr>
          <p:nvPr/>
        </p:nvGraphicFramePr>
        <p:xfrm>
          <a:off x="2336800" y="1884363"/>
          <a:ext cx="16891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Equation" r:id="rId8" imgW="1689100" imgH="558800" progId="Equation.DSMT4">
                  <p:embed/>
                </p:oleObj>
              </mc:Choice>
              <mc:Fallback>
                <p:oleObj name="Equation" r:id="rId8" imgW="1689100" imgH="558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6800" y="1884363"/>
                        <a:ext cx="16891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4" name="Object 6"/>
          <p:cNvGraphicFramePr>
            <a:graphicFrameLocks noChangeAspect="1"/>
          </p:cNvGraphicFramePr>
          <p:nvPr/>
        </p:nvGraphicFramePr>
        <p:xfrm>
          <a:off x="2257425" y="3097213"/>
          <a:ext cx="13462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3" name="Equation" r:id="rId10" imgW="1346200" imgH="381000" progId="Equation.DSMT4">
                  <p:embed/>
                </p:oleObj>
              </mc:Choice>
              <mc:Fallback>
                <p:oleObj name="Equation" r:id="rId10" imgW="13462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7425" y="3097213"/>
                        <a:ext cx="13462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05" name="Text Box 7"/>
          <p:cNvSpPr txBox="1">
            <a:spLocks noChangeArrowheads="1"/>
          </p:cNvSpPr>
          <p:nvPr/>
        </p:nvSpPr>
        <p:spPr bwMode="auto">
          <a:xfrm>
            <a:off x="358775" y="2613025"/>
            <a:ext cx="24590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Matrix elements of </a:t>
            </a:r>
            <a:r>
              <a:rPr lang="en-US" sz="2000" b="1" i="1" u="sng">
                <a:solidFill>
                  <a:srgbClr val="009900"/>
                </a:solidFill>
                <a:latin typeface="Times New Roman" pitchFamily="18" charset="0"/>
              </a:rPr>
              <a:t>A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49238" y="3552825"/>
            <a:ext cx="8653462" cy="2887663"/>
            <a:chOff x="157" y="2238"/>
            <a:chExt cx="5451" cy="1819"/>
          </a:xfrm>
        </p:grpSpPr>
        <p:sp>
          <p:nvSpPr>
            <p:cNvPr id="37909" name="Line 9"/>
            <p:cNvSpPr>
              <a:spLocks noChangeShapeType="1"/>
            </p:cNvSpPr>
            <p:nvPr/>
          </p:nvSpPr>
          <p:spPr bwMode="auto">
            <a:xfrm>
              <a:off x="184" y="2238"/>
              <a:ext cx="54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910" name="Text Box 10"/>
            <p:cNvSpPr txBox="1">
              <a:spLocks noChangeArrowheads="1"/>
            </p:cNvSpPr>
            <p:nvPr/>
          </p:nvSpPr>
          <p:spPr bwMode="auto">
            <a:xfrm>
              <a:off x="182" y="2294"/>
              <a:ext cx="285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0099"/>
                  </a:solidFill>
                  <a:latin typeface="Times New Roman" pitchFamily="18" charset="0"/>
                </a:rPr>
                <a:t>Derivation in book and see lecture slides</a:t>
              </a:r>
            </a:p>
          </p:txBody>
        </p:sp>
        <p:graphicFrame>
          <p:nvGraphicFramePr>
            <p:cNvPr id="37899" name="Object 11"/>
            <p:cNvGraphicFramePr>
              <a:graphicFrameLocks noChangeAspect="1"/>
            </p:cNvGraphicFramePr>
            <p:nvPr>
              <p:extLst/>
            </p:nvPr>
          </p:nvGraphicFramePr>
          <p:xfrm>
            <a:off x="1430" y="2548"/>
            <a:ext cx="1184" cy="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14" name="Equation" r:id="rId12" imgW="1879600" imgH="520700" progId="Equation.DSMT4">
                    <p:embed/>
                  </p:oleObj>
                </mc:Choice>
                <mc:Fallback>
                  <p:oleObj name="Equation" r:id="rId12" imgW="1879600" imgH="520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30" y="2548"/>
                          <a:ext cx="1184" cy="3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11" name="Text Box 12"/>
            <p:cNvSpPr txBox="1">
              <a:spLocks noChangeArrowheads="1"/>
            </p:cNvSpPr>
            <p:nvPr/>
          </p:nvSpPr>
          <p:spPr bwMode="auto">
            <a:xfrm>
              <a:off x="182" y="2955"/>
              <a:ext cx="478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Expectation value of </a:t>
              </a:r>
              <a:r>
                <a:rPr lang="en-US" sz="2000" b="1" i="1" u="sng">
                  <a:solidFill>
                    <a:srgbClr val="009900"/>
                  </a:solidFill>
                  <a:latin typeface="Times New Roman" pitchFamily="18" charset="0"/>
                </a:rPr>
                <a:t>A</a:t>
              </a: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 is trace of the product of density matrix with </a:t>
              </a:r>
            </a:p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the operator matrix       .</a:t>
              </a:r>
            </a:p>
          </p:txBody>
        </p:sp>
        <p:graphicFrame>
          <p:nvGraphicFramePr>
            <p:cNvPr id="37901" name="Object 13"/>
            <p:cNvGraphicFramePr>
              <a:graphicFrameLocks noChangeAspect="1"/>
            </p:cNvGraphicFramePr>
            <p:nvPr>
              <p:extLst/>
            </p:nvPr>
          </p:nvGraphicFramePr>
          <p:xfrm>
            <a:off x="1640" y="3208"/>
            <a:ext cx="144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15" name="Equation" r:id="rId14" imgW="228501" imgH="342751" progId="Equation.DSMT4">
                    <p:embed/>
                  </p:oleObj>
                </mc:Choice>
                <mc:Fallback>
                  <p:oleObj name="Equation" r:id="rId14" imgW="228501" imgH="342751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40" y="3208"/>
                          <a:ext cx="144" cy="21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12" name="Text Box 14"/>
            <p:cNvSpPr txBox="1">
              <a:spLocks noChangeArrowheads="1"/>
            </p:cNvSpPr>
            <p:nvPr/>
          </p:nvSpPr>
          <p:spPr bwMode="auto">
            <a:xfrm>
              <a:off x="182" y="3478"/>
              <a:ext cx="402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FF0000"/>
                  </a:solidFill>
                  <a:latin typeface="Times New Roman" pitchFamily="18" charset="0"/>
                </a:rPr>
                <a:t>Important:            carries time dependence of coefficients.</a:t>
              </a:r>
            </a:p>
          </p:txBody>
        </p:sp>
        <p:graphicFrame>
          <p:nvGraphicFramePr>
            <p:cNvPr id="37903" name="Object 15"/>
            <p:cNvGraphicFramePr>
              <a:graphicFrameLocks noChangeAspect="1"/>
            </p:cNvGraphicFramePr>
            <p:nvPr>
              <p:extLst/>
            </p:nvPr>
          </p:nvGraphicFramePr>
          <p:xfrm>
            <a:off x="1128" y="3520"/>
            <a:ext cx="304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16" name="Equation" r:id="rId16" imgW="482391" imgH="406224" progId="Equation.DSMT4">
                    <p:embed/>
                  </p:oleObj>
                </mc:Choice>
                <mc:Fallback>
                  <p:oleObj name="Equation" r:id="rId16" imgW="482391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28" y="3520"/>
                          <a:ext cx="304" cy="25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13" name="Text Box 16"/>
            <p:cNvSpPr txBox="1">
              <a:spLocks noChangeArrowheads="1"/>
            </p:cNvSpPr>
            <p:nvPr/>
          </p:nvSpPr>
          <p:spPr bwMode="auto">
            <a:xfrm>
              <a:off x="157" y="3807"/>
              <a:ext cx="545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0099"/>
                  </a:solidFill>
                  <a:latin typeface="Times New Roman" pitchFamily="18" charset="0"/>
                </a:rPr>
                <a:t>Time dependent phase factors may occur in off-diagonal matrix elements of </a:t>
              </a:r>
              <a:r>
                <a:rPr lang="en-US" sz="2000" b="1" i="1" u="sng" dirty="0">
                  <a:solidFill>
                    <a:srgbClr val="000099"/>
                  </a:solidFill>
                  <a:latin typeface="Times New Roman" pitchFamily="18" charset="0"/>
                </a:rPr>
                <a:t>A</a:t>
              </a:r>
              <a:r>
                <a:rPr lang="en-US" sz="2000" b="1" dirty="0">
                  <a:solidFill>
                    <a:srgbClr val="000099"/>
                  </a:solidFill>
                  <a:latin typeface="Times New Roman" pitchFamily="18" charset="0"/>
                </a:rPr>
                <a:t>.</a:t>
              </a:r>
            </a:p>
          </p:txBody>
        </p:sp>
      </p:grpSp>
      <p:sp>
        <p:nvSpPr>
          <p:cNvPr id="37907" name="Text Box 17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7908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63" name="Text Box 2"/>
          <p:cNvSpPr txBox="1">
            <a:spLocks noChangeArrowheads="1"/>
          </p:cNvSpPr>
          <p:nvPr/>
        </p:nvSpPr>
        <p:spPr bwMode="auto">
          <a:xfrm>
            <a:off x="263525" y="127000"/>
            <a:ext cx="4822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990099"/>
                </a:solidFill>
                <a:latin typeface="Times New Roman" pitchFamily="18" charset="0"/>
              </a:rPr>
              <a:t>Example: Average </a:t>
            </a:r>
            <a:r>
              <a:rPr lang="en-US" sz="2000" b="1" i="1">
                <a:solidFill>
                  <a:srgbClr val="990099"/>
                </a:solidFill>
                <a:latin typeface="Times New Roman" pitchFamily="18" charset="0"/>
              </a:rPr>
              <a:t>E</a:t>
            </a:r>
            <a:r>
              <a:rPr lang="en-US" sz="2000" b="1">
                <a:solidFill>
                  <a:srgbClr val="990099"/>
                </a:solidFill>
                <a:latin typeface="Times New Roman" pitchFamily="18" charset="0"/>
              </a:rPr>
              <a:t> for two state problem</a:t>
            </a:r>
          </a:p>
        </p:txBody>
      </p:sp>
      <p:graphicFrame>
        <p:nvGraphicFramePr>
          <p:cNvPr id="39939" name="Object 3"/>
          <p:cNvGraphicFramePr>
            <a:graphicFrameLocks noChangeAspect="1"/>
          </p:cNvGraphicFramePr>
          <p:nvPr/>
        </p:nvGraphicFramePr>
        <p:xfrm>
          <a:off x="946150" y="733425"/>
          <a:ext cx="1930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Equation" r:id="rId4" imgW="1930400" imgH="457200" progId="Equation.DSMT4">
                  <p:embed/>
                </p:oleObj>
              </mc:Choice>
              <mc:Fallback>
                <p:oleObj name="Equation" r:id="rId4" imgW="19304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6150" y="733425"/>
                        <a:ext cx="1930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0" name="Object 4"/>
          <p:cNvGraphicFramePr>
            <a:graphicFrameLocks noChangeAspect="1"/>
          </p:cNvGraphicFramePr>
          <p:nvPr/>
        </p:nvGraphicFramePr>
        <p:xfrm>
          <a:off x="927100" y="1458913"/>
          <a:ext cx="28321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Equation" r:id="rId6" imgW="2832100" imgH="736600" progId="Equation.DSMT4">
                  <p:embed/>
                </p:oleObj>
              </mc:Choice>
              <mc:Fallback>
                <p:oleObj name="Equation" r:id="rId6" imgW="2832100" imgH="736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7100" y="1458913"/>
                        <a:ext cx="2832100" cy="736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128713" y="5599113"/>
            <a:ext cx="5422900" cy="914400"/>
            <a:chOff x="750" y="3086"/>
            <a:chExt cx="3416" cy="576"/>
          </a:xfrm>
        </p:grpSpPr>
        <p:graphicFrame>
          <p:nvGraphicFramePr>
            <p:cNvPr id="39942" name="Object 6"/>
            <p:cNvGraphicFramePr>
              <a:graphicFrameLocks noChangeAspect="1"/>
            </p:cNvGraphicFramePr>
            <p:nvPr/>
          </p:nvGraphicFramePr>
          <p:xfrm>
            <a:off x="750" y="3086"/>
            <a:ext cx="3416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36" name="Equation" r:id="rId8" imgW="5422900" imgH="622300" progId="Equation.DSMT4">
                    <p:embed/>
                  </p:oleObj>
                </mc:Choice>
                <mc:Fallback>
                  <p:oleObj name="Equation" r:id="rId8" imgW="54229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0" y="3086"/>
                          <a:ext cx="3416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943" name="Object 7"/>
            <p:cNvGraphicFramePr>
              <a:graphicFrameLocks noChangeAspect="1"/>
            </p:cNvGraphicFramePr>
            <p:nvPr/>
          </p:nvGraphicFramePr>
          <p:xfrm>
            <a:off x="1046" y="3518"/>
            <a:ext cx="280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37" name="Equation" r:id="rId10" imgW="444307" imgH="228501" progId="Equation.DSMT4">
                    <p:embed/>
                  </p:oleObj>
                </mc:Choice>
                <mc:Fallback>
                  <p:oleObj name="Equation" r:id="rId10" imgW="444307" imgH="228501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46" y="3518"/>
                          <a:ext cx="280" cy="1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909638" y="2619375"/>
            <a:ext cx="7453312" cy="1763713"/>
            <a:chOff x="853" y="1650"/>
            <a:chExt cx="4695" cy="1111"/>
          </a:xfrm>
        </p:grpSpPr>
        <p:graphicFrame>
          <p:nvGraphicFramePr>
            <p:cNvPr id="39945" name="Object 9"/>
            <p:cNvGraphicFramePr>
              <a:graphicFrameLocks noChangeAspect="1"/>
            </p:cNvGraphicFramePr>
            <p:nvPr/>
          </p:nvGraphicFramePr>
          <p:xfrm>
            <a:off x="853" y="1659"/>
            <a:ext cx="2264" cy="4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38" name="Equation" r:id="rId12" imgW="3594100" imgH="749300" progId="Equation.DSMT4">
                    <p:embed/>
                  </p:oleObj>
                </mc:Choice>
                <mc:Fallback>
                  <p:oleObj name="Equation" r:id="rId12" imgW="3594100" imgH="749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3" y="1659"/>
                          <a:ext cx="2264" cy="4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946" name="Object 10"/>
            <p:cNvGraphicFramePr>
              <a:graphicFrameLocks noChangeAspect="1"/>
            </p:cNvGraphicFramePr>
            <p:nvPr/>
          </p:nvGraphicFramePr>
          <p:xfrm>
            <a:off x="1396" y="2313"/>
            <a:ext cx="2048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39" name="Equation" r:id="rId14" imgW="3251200" imgH="711200" progId="Equation.DSMT4">
                    <p:embed/>
                  </p:oleObj>
                </mc:Choice>
                <mc:Fallback>
                  <p:oleObj name="Equation" r:id="rId14" imgW="3251200" imgH="711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6" y="2313"/>
                          <a:ext cx="2048" cy="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977" name="Text Box 11"/>
            <p:cNvSpPr txBox="1">
              <a:spLocks noChangeArrowheads="1"/>
            </p:cNvSpPr>
            <p:nvPr/>
          </p:nvSpPr>
          <p:spPr bwMode="auto">
            <a:xfrm>
              <a:off x="3666" y="1650"/>
              <a:ext cx="188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Only need to calculate the</a:t>
              </a:r>
              <a:b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diagonal matrix elements.</a:t>
              </a:r>
            </a:p>
          </p:txBody>
        </p:sp>
      </p:grpSp>
      <p:sp>
        <p:nvSpPr>
          <p:cNvPr id="39966" name="Text Box 12"/>
          <p:cNvSpPr txBox="1">
            <a:spLocks noChangeArrowheads="1"/>
          </p:cNvSpPr>
          <p:nvPr/>
        </p:nvSpPr>
        <p:spPr bwMode="auto">
          <a:xfrm>
            <a:off x="4405313" y="1377950"/>
            <a:ext cx="46609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D82900"/>
                </a:solidFill>
                <a:latin typeface="Times New Roman" pitchFamily="18" charset="0"/>
              </a:rPr>
              <a:t>Time dependent phase factors cancel </a:t>
            </a:r>
          </a:p>
          <a:p>
            <a:r>
              <a:rPr lang="en-US" b="1">
                <a:solidFill>
                  <a:srgbClr val="D82900"/>
                </a:solidFill>
                <a:latin typeface="Times New Roman" pitchFamily="18" charset="0"/>
              </a:rPr>
              <a:t>because degenerate. Special case. </a:t>
            </a:r>
          </a:p>
          <a:p>
            <a:r>
              <a:rPr lang="en-US" b="1">
                <a:solidFill>
                  <a:srgbClr val="D82900"/>
                </a:solidFill>
                <a:latin typeface="Times New Roman" pitchFamily="18" charset="0"/>
              </a:rPr>
              <a:t>In general have time dependent phase factors.</a:t>
            </a:r>
          </a:p>
        </p:txBody>
      </p:sp>
      <p:sp>
        <p:nvSpPr>
          <p:cNvPr id="39967" name="Text Box 13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608013" y="4618038"/>
            <a:ext cx="8070850" cy="636587"/>
            <a:chOff x="375" y="2813"/>
            <a:chExt cx="5084" cy="401"/>
          </a:xfrm>
        </p:grpSpPr>
        <p:graphicFrame>
          <p:nvGraphicFramePr>
            <p:cNvPr id="39951" name="Object 15"/>
            <p:cNvGraphicFramePr>
              <a:graphicFrameLocks noChangeAspect="1"/>
            </p:cNvGraphicFramePr>
            <p:nvPr/>
          </p:nvGraphicFramePr>
          <p:xfrm>
            <a:off x="4259" y="2813"/>
            <a:ext cx="1200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40" name="Equation" r:id="rId16" imgW="1905000" imgH="622300" progId="Equation.DSMT4">
                    <p:embed/>
                  </p:oleObj>
                </mc:Choice>
                <mc:Fallback>
                  <p:oleObj name="Equation" r:id="rId16" imgW="19050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59" y="2813"/>
                          <a:ext cx="1200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952" name="Object 16"/>
            <p:cNvGraphicFramePr>
              <a:graphicFrameLocks noChangeAspect="1"/>
            </p:cNvGraphicFramePr>
            <p:nvPr/>
          </p:nvGraphicFramePr>
          <p:xfrm>
            <a:off x="2986" y="2822"/>
            <a:ext cx="1088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41" name="Equation" r:id="rId18" imgW="1727200" imgH="622300" progId="Equation.DSMT4">
                    <p:embed/>
                  </p:oleObj>
                </mc:Choice>
                <mc:Fallback>
                  <p:oleObj name="Equation" r:id="rId18" imgW="17272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86" y="2822"/>
                          <a:ext cx="1088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953" name="Object 17"/>
            <p:cNvGraphicFramePr>
              <a:graphicFrameLocks noChangeAspect="1"/>
            </p:cNvGraphicFramePr>
            <p:nvPr/>
          </p:nvGraphicFramePr>
          <p:xfrm>
            <a:off x="375" y="2899"/>
            <a:ext cx="960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42" name="Equation" r:id="rId20" imgW="1524000" imgH="355600" progId="Equation.DSMT4">
                    <p:embed/>
                  </p:oleObj>
                </mc:Choice>
                <mc:Fallback>
                  <p:oleObj name="Equation" r:id="rId20" imgW="1524000" imgH="355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5" y="2899"/>
                          <a:ext cx="960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954" name="Object 18"/>
            <p:cNvGraphicFramePr>
              <a:graphicFrameLocks noChangeAspect="1"/>
            </p:cNvGraphicFramePr>
            <p:nvPr/>
          </p:nvGraphicFramePr>
          <p:xfrm>
            <a:off x="1613" y="2896"/>
            <a:ext cx="952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43" name="Equation" r:id="rId22" imgW="1511300" imgH="355600" progId="Equation.DSMT4">
                    <p:embed/>
                  </p:oleObj>
                </mc:Choice>
                <mc:Fallback>
                  <p:oleObj name="Equation" r:id="rId22" imgW="1511300" imgH="355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3" y="2896"/>
                          <a:ext cx="952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9969" name="Line 19"/>
          <p:cNvSpPr>
            <a:spLocks noChangeShapeType="1"/>
          </p:cNvSpPr>
          <p:nvPr/>
        </p:nvSpPr>
        <p:spPr bwMode="auto">
          <a:xfrm>
            <a:off x="6172200" y="1066800"/>
            <a:ext cx="7413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9970" name="Line 20"/>
          <p:cNvSpPr>
            <a:spLocks noChangeShapeType="1"/>
          </p:cNvSpPr>
          <p:nvPr/>
        </p:nvSpPr>
        <p:spPr bwMode="auto">
          <a:xfrm>
            <a:off x="6172200" y="381000"/>
            <a:ext cx="741363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9971" name="Line 21"/>
          <p:cNvSpPr>
            <a:spLocks noChangeShapeType="1"/>
          </p:cNvSpPr>
          <p:nvPr/>
        </p:nvSpPr>
        <p:spPr bwMode="auto">
          <a:xfrm>
            <a:off x="6172200" y="457200"/>
            <a:ext cx="7413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9972" name="Line 22"/>
          <p:cNvSpPr>
            <a:spLocks noChangeShapeType="1"/>
          </p:cNvSpPr>
          <p:nvPr/>
        </p:nvSpPr>
        <p:spPr bwMode="auto">
          <a:xfrm>
            <a:off x="6172200" y="304800"/>
            <a:ext cx="7413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9973" name="Text Box 23"/>
          <p:cNvSpPr txBox="1">
            <a:spLocks noChangeArrowheads="1"/>
          </p:cNvSpPr>
          <p:nvPr/>
        </p:nvSpPr>
        <p:spPr bwMode="auto">
          <a:xfrm>
            <a:off x="7016750" y="225425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i="1">
                <a:solidFill>
                  <a:prstClr val="black"/>
                </a:solidFill>
                <a:latin typeface="Times New Roman" pitchFamily="18" charset="0"/>
              </a:rPr>
              <a:t>E</a:t>
            </a:r>
          </a:p>
        </p:txBody>
      </p:sp>
      <p:sp>
        <p:nvSpPr>
          <p:cNvPr id="39974" name="Line 24"/>
          <p:cNvSpPr>
            <a:spLocks noChangeShapeType="1"/>
          </p:cNvSpPr>
          <p:nvPr/>
        </p:nvSpPr>
        <p:spPr bwMode="auto">
          <a:xfrm flipH="1">
            <a:off x="6937375" y="381000"/>
            <a:ext cx="161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39961" name="Object 25"/>
          <p:cNvGraphicFramePr>
            <a:graphicFrameLocks noChangeAspect="1"/>
          </p:cNvGraphicFramePr>
          <p:nvPr/>
        </p:nvGraphicFramePr>
        <p:xfrm>
          <a:off x="5589588" y="146050"/>
          <a:ext cx="5715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4" name="Equation" r:id="rId24" imgW="571252" imgH="215806" progId="Equation.3">
                  <p:embed/>
                </p:oleObj>
              </mc:Choice>
              <mc:Fallback>
                <p:oleObj name="Equation" r:id="rId24" imgW="571252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9588" y="146050"/>
                        <a:ext cx="5715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62" name="Object 26"/>
          <p:cNvGraphicFramePr>
            <a:graphicFrameLocks noChangeAspect="1"/>
          </p:cNvGraphicFramePr>
          <p:nvPr/>
        </p:nvGraphicFramePr>
        <p:xfrm>
          <a:off x="5586413" y="463550"/>
          <a:ext cx="5715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5" name="Equation" r:id="rId26" imgW="571252" imgH="215806" progId="Equation.DSMT4">
                  <p:embed/>
                </p:oleObj>
              </mc:Choice>
              <mc:Fallback>
                <p:oleObj name="Equation" r:id="rId26" imgW="571252" imgH="21580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6413" y="463550"/>
                        <a:ext cx="5715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75" name="Text Box 27"/>
          <p:cNvSpPr txBox="1">
            <a:spLocks noChangeArrowheads="1"/>
          </p:cNvSpPr>
          <p:nvPr/>
        </p:nvSpPr>
        <p:spPr bwMode="auto">
          <a:xfrm>
            <a:off x="6867525" y="906463"/>
            <a:ext cx="5826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i="1">
                <a:solidFill>
                  <a:prstClr val="black"/>
                </a:solidFill>
                <a:latin typeface="Times New Roman" pitchFamily="18" charset="0"/>
              </a:rPr>
              <a:t>E</a:t>
            </a:r>
            <a:r>
              <a:rPr lang="en-US" sz="1400" b="1">
                <a:solidFill>
                  <a:prstClr val="black"/>
                </a:solidFill>
                <a:latin typeface="Times New Roman" pitchFamily="18" charset="0"/>
              </a:rPr>
              <a:t> = 0</a:t>
            </a:r>
            <a:endParaRPr lang="en-US" sz="1400" b="1" i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9976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29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ext Box 2"/>
          <p:cNvSpPr txBox="1">
            <a:spLocks noChangeArrowheads="1"/>
          </p:cNvSpPr>
          <p:nvPr/>
        </p:nvSpPr>
        <p:spPr bwMode="auto">
          <a:xfrm>
            <a:off x="393700" y="1717675"/>
            <a:ext cx="866320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F3300"/>
                </a:solidFill>
                <a:latin typeface="Times New Roman" pitchFamily="18" charset="0"/>
              </a:rPr>
              <a:t>Working with basis set of 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eigenkets of time independent piece of Hamiltonian,</a:t>
            </a:r>
          </a:p>
          <a:p>
            <a:pPr>
              <a:lnSpc>
                <a:spcPct val="120000"/>
              </a:lnSpc>
            </a:pPr>
            <a:r>
              <a:rPr lang="en-US" sz="2000" b="1" i="1" u="sng" dirty="0">
                <a:solidFill>
                  <a:srgbClr val="002060"/>
                </a:solidFill>
                <a:latin typeface="Times New Roman" pitchFamily="18" charset="0"/>
              </a:rPr>
              <a:t>H</a:t>
            </a:r>
            <a:r>
              <a:rPr lang="en-US" sz="2000" b="1" baseline="-25000" dirty="0">
                <a:solidFill>
                  <a:srgbClr val="002060"/>
                </a:solidFill>
                <a:latin typeface="Times New Roman" pitchFamily="18" charset="0"/>
              </a:rPr>
              <a:t>0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,</a:t>
            </a:r>
            <a:r>
              <a:rPr lang="en-US" sz="2000" b="1" dirty="0">
                <a:solidFill>
                  <a:srgbClr val="FF3300"/>
                </a:solidFill>
                <a:latin typeface="Times New Roman" pitchFamily="18" charset="0"/>
              </a:rPr>
              <a:t> the </a:t>
            </a: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time dependence of the density matrix depends only on the time</a:t>
            </a:r>
            <a:b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dependent piece of the Hamiltonian, </a:t>
            </a:r>
            <a:r>
              <a:rPr lang="en-US" sz="2000" b="1" i="1" u="sng" dirty="0">
                <a:solidFill>
                  <a:srgbClr val="008000"/>
                </a:solidFill>
                <a:latin typeface="Times New Roman" pitchFamily="18" charset="0"/>
              </a:rPr>
              <a:t>H</a:t>
            </a:r>
            <a:r>
              <a:rPr lang="en-US" sz="2000" b="1" i="1" baseline="-25000" dirty="0">
                <a:solidFill>
                  <a:srgbClr val="008000"/>
                </a:solidFill>
                <a:latin typeface="Times New Roman" pitchFamily="18" charset="0"/>
              </a:rPr>
              <a:t>I</a:t>
            </a:r>
            <a:r>
              <a:rPr lang="en-US" sz="2000" b="1" dirty="0">
                <a:solidFill>
                  <a:srgbClr val="FF3300"/>
                </a:solidFill>
                <a:latin typeface="Times New Roman" pitchFamily="18" charset="0"/>
              </a:rPr>
              <a:t>.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65125" y="3100388"/>
            <a:ext cx="2522538" cy="1966912"/>
            <a:chOff x="230" y="1105"/>
            <a:chExt cx="1589" cy="1239"/>
          </a:xfrm>
        </p:grpSpPr>
        <p:sp>
          <p:nvSpPr>
            <p:cNvPr id="134148" name="Text Box 4"/>
            <p:cNvSpPr txBox="1">
              <a:spLocks noChangeArrowheads="1"/>
            </p:cNvSpPr>
            <p:nvPr/>
          </p:nvSpPr>
          <p:spPr bwMode="auto">
            <a:xfrm>
              <a:off x="230" y="1105"/>
              <a:ext cx="138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Total Hamiltonian</a:t>
              </a:r>
            </a:p>
          </p:txBody>
        </p:sp>
        <p:graphicFrame>
          <p:nvGraphicFramePr>
            <p:cNvPr id="134149" name="Object 5"/>
            <p:cNvGraphicFramePr>
              <a:graphicFrameLocks noChangeAspect="1"/>
            </p:cNvGraphicFramePr>
            <p:nvPr/>
          </p:nvGraphicFramePr>
          <p:xfrm>
            <a:off x="624" y="1432"/>
            <a:ext cx="110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458" name="Equation" r:id="rId4" imgW="1751840" imgH="317362" progId="Equation.DSMT4">
                    <p:embed/>
                  </p:oleObj>
                </mc:Choice>
                <mc:Fallback>
                  <p:oleObj name="Equation" r:id="rId4" imgW="1751840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4" y="1432"/>
                          <a:ext cx="1104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4150" name="Object 6"/>
            <p:cNvGraphicFramePr>
              <a:graphicFrameLocks noChangeAspect="1"/>
            </p:cNvGraphicFramePr>
            <p:nvPr/>
          </p:nvGraphicFramePr>
          <p:xfrm>
            <a:off x="240" y="1768"/>
            <a:ext cx="23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459" name="Equation" r:id="rId6" imgW="368140" imgH="317362" progId="Equation.DSMT4">
                    <p:embed/>
                  </p:oleObj>
                </mc:Choice>
                <mc:Fallback>
                  <p:oleObj name="Equation" r:id="rId6" imgW="368140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" y="1768"/>
                          <a:ext cx="232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4151" name="Object 7"/>
            <p:cNvGraphicFramePr>
              <a:graphicFrameLocks noChangeAspect="1"/>
            </p:cNvGraphicFramePr>
            <p:nvPr/>
          </p:nvGraphicFramePr>
          <p:xfrm>
            <a:off x="816" y="2104"/>
            <a:ext cx="992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460" name="Equation" r:id="rId8" imgW="1574800" imgH="381000" progId="Equation.DSMT4">
                    <p:embed/>
                  </p:oleObj>
                </mc:Choice>
                <mc:Fallback>
                  <p:oleObj name="Equation" r:id="rId8" imgW="15748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6" y="2104"/>
                          <a:ext cx="992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4152" name="Text Box 8"/>
            <p:cNvSpPr txBox="1">
              <a:spLocks noChangeArrowheads="1"/>
            </p:cNvSpPr>
            <p:nvPr/>
          </p:nvSpPr>
          <p:spPr bwMode="auto">
            <a:xfrm>
              <a:off x="518" y="1758"/>
              <a:ext cx="130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time independent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34963" y="5207000"/>
            <a:ext cx="2557462" cy="1250950"/>
            <a:chOff x="211" y="2432"/>
            <a:chExt cx="1611" cy="788"/>
          </a:xfrm>
        </p:grpSpPr>
        <p:graphicFrame>
          <p:nvGraphicFramePr>
            <p:cNvPr id="134154" name="Object 10"/>
            <p:cNvGraphicFramePr>
              <a:graphicFrameLocks noChangeAspect="1"/>
            </p:cNvGraphicFramePr>
            <p:nvPr/>
          </p:nvGraphicFramePr>
          <p:xfrm>
            <a:off x="576" y="2448"/>
            <a:ext cx="344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461" name="Equation" r:id="rId10" imgW="545626" imgH="406048" progId="Equation.DSMT4">
                    <p:embed/>
                  </p:oleObj>
                </mc:Choice>
                <mc:Fallback>
                  <p:oleObj name="Equation" r:id="rId10" imgW="545626" imgH="406048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6" y="2448"/>
                          <a:ext cx="344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4155" name="Text Box 11"/>
            <p:cNvSpPr txBox="1">
              <a:spLocks noChangeArrowheads="1"/>
            </p:cNvSpPr>
            <p:nvPr/>
          </p:nvSpPr>
          <p:spPr bwMode="auto">
            <a:xfrm>
              <a:off x="211" y="2440"/>
              <a:ext cx="36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Use</a:t>
              </a:r>
            </a:p>
          </p:txBody>
        </p:sp>
        <p:sp>
          <p:nvSpPr>
            <p:cNvPr id="134156" name="Text Box 12"/>
            <p:cNvSpPr txBox="1">
              <a:spLocks noChangeArrowheads="1"/>
            </p:cNvSpPr>
            <p:nvPr/>
          </p:nvSpPr>
          <p:spPr bwMode="auto">
            <a:xfrm>
              <a:off x="921" y="2432"/>
              <a:ext cx="90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as basis set.</a:t>
              </a:r>
            </a:p>
          </p:txBody>
        </p:sp>
        <p:graphicFrame>
          <p:nvGraphicFramePr>
            <p:cNvPr id="134157" name="Object 13"/>
            <p:cNvGraphicFramePr>
              <a:graphicFrameLocks noChangeAspect="1"/>
            </p:cNvGraphicFramePr>
            <p:nvPr/>
          </p:nvGraphicFramePr>
          <p:xfrm>
            <a:off x="636" y="2884"/>
            <a:ext cx="1080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462" name="Equation" r:id="rId12" imgW="1714500" imgH="533400" progId="Equation.DSMT4">
                    <p:embed/>
                  </p:oleObj>
                </mc:Choice>
                <mc:Fallback>
                  <p:oleObj name="Equation" r:id="rId12" imgW="1714500" imgH="533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6" y="2884"/>
                          <a:ext cx="1080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280988" y="95250"/>
            <a:ext cx="8643937" cy="1476375"/>
            <a:chOff x="177" y="60"/>
            <a:chExt cx="5445" cy="930"/>
          </a:xfrm>
        </p:grpSpPr>
        <p:sp>
          <p:nvSpPr>
            <p:cNvPr id="134159" name="Text Box 15"/>
            <p:cNvSpPr txBox="1">
              <a:spLocks noChangeArrowheads="1"/>
            </p:cNvSpPr>
            <p:nvPr/>
          </p:nvSpPr>
          <p:spPr bwMode="auto">
            <a:xfrm>
              <a:off x="177" y="60"/>
              <a:ext cx="242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Proof that only need consider</a:t>
              </a:r>
            </a:p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				</a:t>
              </a:r>
            </a:p>
          </p:txBody>
        </p:sp>
        <p:graphicFrame>
          <p:nvGraphicFramePr>
            <p:cNvPr id="134160" name="Object 16"/>
            <p:cNvGraphicFramePr>
              <a:graphicFrameLocks noChangeAspect="1"/>
            </p:cNvGraphicFramePr>
            <p:nvPr/>
          </p:nvGraphicFramePr>
          <p:xfrm>
            <a:off x="1545" y="282"/>
            <a:ext cx="1592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463" name="Equation" r:id="rId14" imgW="2527300" imgH="622300" progId="Equation.DSMT4">
                    <p:embed/>
                  </p:oleObj>
                </mc:Choice>
                <mc:Fallback>
                  <p:oleObj name="Equation" r:id="rId14" imgW="25273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45" y="282"/>
                          <a:ext cx="1592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4161" name="Text Box 17"/>
            <p:cNvSpPr txBox="1">
              <a:spLocks noChangeArrowheads="1"/>
            </p:cNvSpPr>
            <p:nvPr/>
          </p:nvSpPr>
          <p:spPr bwMode="auto">
            <a:xfrm>
              <a:off x="185" y="693"/>
              <a:ext cx="335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when working in basis set of eigenvectors of </a:t>
              </a:r>
              <a:r>
                <a:rPr lang="en-US" sz="2000" b="1" i="1" u="sng">
                  <a:solidFill>
                    <a:prstClr val="black"/>
                  </a:solidFill>
                  <a:latin typeface="Times New Roman" pitchFamily="18" charset="0"/>
                </a:rPr>
                <a:t>H</a:t>
              </a:r>
              <a:r>
                <a:rPr lang="en-US" sz="2000" b="1" u="sng" baseline="-25000">
                  <a:solidFill>
                    <a:prstClr val="black"/>
                  </a:solidFill>
                  <a:latin typeface="Times New Roman" pitchFamily="18" charset="0"/>
                </a:rPr>
                <a:t>0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.</a:t>
              </a:r>
            </a:p>
          </p:txBody>
        </p:sp>
        <p:sp>
          <p:nvSpPr>
            <p:cNvPr id="134162" name="Line 18"/>
            <p:cNvSpPr>
              <a:spLocks noChangeShapeType="1"/>
            </p:cNvSpPr>
            <p:nvPr/>
          </p:nvSpPr>
          <p:spPr bwMode="auto">
            <a:xfrm>
              <a:off x="178" y="990"/>
              <a:ext cx="54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34163" name="Text Box 19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4164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868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ext Box 2"/>
          <p:cNvSpPr txBox="1">
            <a:spLocks noChangeArrowheads="1"/>
          </p:cNvSpPr>
          <p:nvPr/>
        </p:nvSpPr>
        <p:spPr bwMode="auto">
          <a:xfrm>
            <a:off x="284163" y="109538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Time derivative of density operator (using chain rule)</a:t>
            </a:r>
          </a:p>
        </p:txBody>
      </p:sp>
      <p:graphicFrame>
        <p:nvGraphicFramePr>
          <p:cNvPr id="136195" name="Object 3"/>
          <p:cNvGraphicFramePr>
            <a:graphicFrameLocks noChangeAspect="1"/>
          </p:cNvGraphicFramePr>
          <p:nvPr/>
        </p:nvGraphicFramePr>
        <p:xfrm>
          <a:off x="441325" y="746125"/>
          <a:ext cx="24638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Equation" r:id="rId4" imgW="2463800" imgH="736600" progId="Equation.DSMT4">
                  <p:embed/>
                </p:oleObj>
              </mc:Choice>
              <mc:Fallback>
                <p:oleObj name="Equation" r:id="rId4" imgW="2463800" imgH="736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325" y="746125"/>
                        <a:ext cx="24638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6196" name="Text Box 4"/>
          <p:cNvSpPr txBox="1">
            <a:spLocks noChangeArrowheads="1"/>
          </p:cNvSpPr>
          <p:nvPr/>
        </p:nvSpPr>
        <p:spPr bwMode="auto">
          <a:xfrm>
            <a:off x="3478213" y="900113"/>
            <a:ext cx="536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3300"/>
                </a:solidFill>
                <a:latin typeface="Times New Roman" pitchFamily="18" charset="0"/>
              </a:rPr>
              <a:t>(A)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33375" y="1701800"/>
            <a:ext cx="7112000" cy="2132013"/>
            <a:chOff x="210" y="1072"/>
            <a:chExt cx="4480" cy="1343"/>
          </a:xfrm>
        </p:grpSpPr>
        <p:graphicFrame>
          <p:nvGraphicFramePr>
            <p:cNvPr id="136198" name="Object 6"/>
            <p:cNvGraphicFramePr>
              <a:graphicFrameLocks noChangeAspect="1"/>
            </p:cNvGraphicFramePr>
            <p:nvPr/>
          </p:nvGraphicFramePr>
          <p:xfrm>
            <a:off x="260" y="1429"/>
            <a:ext cx="2112" cy="4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3" name="Equation" r:id="rId6" imgW="3352800" imgH="673100" progId="Equation.DSMT4">
                    <p:embed/>
                  </p:oleObj>
                </mc:Choice>
                <mc:Fallback>
                  <p:oleObj name="Equation" r:id="rId6" imgW="3352800" imgH="673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0" y="1429"/>
                          <a:ext cx="2112" cy="4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6199" name="Object 7"/>
            <p:cNvGraphicFramePr>
              <a:graphicFrameLocks noChangeAspect="1"/>
            </p:cNvGraphicFramePr>
            <p:nvPr/>
          </p:nvGraphicFramePr>
          <p:xfrm>
            <a:off x="253" y="1991"/>
            <a:ext cx="3792" cy="4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4" name="Equation" r:id="rId8" imgW="6019800" imgH="673100" progId="Equation.DSMT4">
                    <p:embed/>
                  </p:oleObj>
                </mc:Choice>
                <mc:Fallback>
                  <p:oleObj name="Equation" r:id="rId8" imgW="6019800" imgH="673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3" y="1991"/>
                          <a:ext cx="3792" cy="4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6200" name="Text Box 8"/>
            <p:cNvSpPr txBox="1">
              <a:spLocks noChangeArrowheads="1"/>
            </p:cNvSpPr>
            <p:nvPr/>
          </p:nvSpPr>
          <p:spPr bwMode="auto">
            <a:xfrm>
              <a:off x="210" y="1072"/>
              <a:ext cx="373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Use Schrödinger Equation and its complex conjugate</a:t>
              </a:r>
            </a:p>
          </p:txBody>
        </p:sp>
        <p:sp>
          <p:nvSpPr>
            <p:cNvPr id="136201" name="Text Box 9"/>
            <p:cNvSpPr txBox="1">
              <a:spLocks noChangeArrowheads="1"/>
            </p:cNvSpPr>
            <p:nvPr/>
          </p:nvSpPr>
          <p:spPr bwMode="auto">
            <a:xfrm>
              <a:off x="4361" y="2074"/>
              <a:ext cx="32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(B)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03214" y="4017963"/>
            <a:ext cx="8597901" cy="2752725"/>
            <a:chOff x="191" y="2531"/>
            <a:chExt cx="5416" cy="1734"/>
          </a:xfrm>
        </p:grpSpPr>
        <p:sp>
          <p:nvSpPr>
            <p:cNvPr id="136203" name="Text Box 11"/>
            <p:cNvSpPr txBox="1">
              <a:spLocks noChangeArrowheads="1"/>
            </p:cNvSpPr>
            <p:nvPr/>
          </p:nvSpPr>
          <p:spPr bwMode="auto">
            <a:xfrm>
              <a:off x="234" y="2531"/>
              <a:ext cx="486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Substitute expansion                              into derivative terms in eq. (A).</a:t>
              </a:r>
            </a:p>
          </p:txBody>
        </p:sp>
        <p:graphicFrame>
          <p:nvGraphicFramePr>
            <p:cNvPr id="136204" name="Object 12"/>
            <p:cNvGraphicFramePr>
              <a:graphicFrameLocks noChangeAspect="1"/>
            </p:cNvGraphicFramePr>
            <p:nvPr/>
          </p:nvGraphicFramePr>
          <p:xfrm>
            <a:off x="1741" y="2553"/>
            <a:ext cx="1080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5" name="Equation" r:id="rId10" imgW="1714500" imgH="533400" progId="Equation.DSMT4">
                    <p:embed/>
                  </p:oleObj>
                </mc:Choice>
                <mc:Fallback>
                  <p:oleObj name="Equation" r:id="rId10" imgW="1714500" imgH="533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41" y="2553"/>
                          <a:ext cx="1080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6205" name="Object 13"/>
            <p:cNvGraphicFramePr>
              <a:graphicFrameLocks noChangeAspect="1"/>
            </p:cNvGraphicFramePr>
            <p:nvPr>
              <p:extLst/>
            </p:nvPr>
          </p:nvGraphicFramePr>
          <p:xfrm>
            <a:off x="191" y="2910"/>
            <a:ext cx="2400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6" name="Equation" r:id="rId12" imgW="3809880" imgH="736560" progId="Equation.DSMT4">
                    <p:embed/>
                  </p:oleObj>
                </mc:Choice>
                <mc:Fallback>
                  <p:oleObj name="Equation" r:id="rId12" imgW="3809880" imgH="73656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1" y="2910"/>
                          <a:ext cx="2400" cy="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6206" name="Object 14"/>
            <p:cNvGraphicFramePr>
              <a:graphicFrameLocks noChangeAspect="1"/>
            </p:cNvGraphicFramePr>
            <p:nvPr>
              <p:extLst/>
            </p:nvPr>
          </p:nvGraphicFramePr>
          <p:xfrm>
            <a:off x="562" y="3514"/>
            <a:ext cx="4632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7" name="Equation" r:id="rId14" imgW="7353000" imgH="736560" progId="Equation.DSMT4">
                    <p:embed/>
                  </p:oleObj>
                </mc:Choice>
                <mc:Fallback>
                  <p:oleObj name="Equation" r:id="rId14" imgW="7353000" imgH="73656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2" y="3514"/>
                          <a:ext cx="4632" cy="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6207" name="Text Box 15"/>
            <p:cNvSpPr txBox="1">
              <a:spLocks noChangeArrowheads="1"/>
            </p:cNvSpPr>
            <p:nvPr/>
          </p:nvSpPr>
          <p:spPr bwMode="auto">
            <a:xfrm>
              <a:off x="5269" y="3614"/>
              <a:ext cx="33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(C)</a:t>
              </a:r>
            </a:p>
          </p:txBody>
        </p:sp>
        <p:sp>
          <p:nvSpPr>
            <p:cNvPr id="136208" name="Text Box 16"/>
            <p:cNvSpPr txBox="1">
              <a:spLocks noChangeArrowheads="1"/>
            </p:cNvSpPr>
            <p:nvPr/>
          </p:nvSpPr>
          <p:spPr bwMode="auto">
            <a:xfrm>
              <a:off x="1922" y="4015"/>
              <a:ext cx="72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(B) = (C)</a:t>
              </a:r>
            </a:p>
          </p:txBody>
        </p:sp>
      </p:grpSp>
      <p:sp>
        <p:nvSpPr>
          <p:cNvPr id="136209" name="Text Box 17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6210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60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ext Box 2"/>
          <p:cNvSpPr txBox="1">
            <a:spLocks noChangeArrowheads="1"/>
          </p:cNvSpPr>
          <p:nvPr/>
        </p:nvSpPr>
        <p:spPr bwMode="auto">
          <a:xfrm>
            <a:off x="296863" y="84138"/>
            <a:ext cx="3273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Using Schrödinger Equation</a:t>
            </a:r>
          </a:p>
        </p:txBody>
      </p:sp>
      <p:graphicFrame>
        <p:nvGraphicFramePr>
          <p:cNvPr id="138243" name="Object 3"/>
          <p:cNvGraphicFramePr>
            <a:graphicFrameLocks noChangeAspect="1"/>
          </p:cNvGraphicFramePr>
          <p:nvPr/>
        </p:nvGraphicFramePr>
        <p:xfrm>
          <a:off x="835025" y="608013"/>
          <a:ext cx="26924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name="Equation" r:id="rId4" imgW="2692400" imgH="736600" progId="Equation.DSMT4">
                  <p:embed/>
                </p:oleObj>
              </mc:Choice>
              <mc:Fallback>
                <p:oleObj name="Equation" r:id="rId4" imgW="2692400" imgH="736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5025" y="608013"/>
                        <a:ext cx="26924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44" name="Object 4"/>
          <p:cNvGraphicFramePr>
            <a:graphicFrameLocks noChangeAspect="1"/>
          </p:cNvGraphicFramePr>
          <p:nvPr/>
        </p:nvGraphicFramePr>
        <p:xfrm>
          <a:off x="873125" y="1520825"/>
          <a:ext cx="28194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" name="Equation" r:id="rId6" imgW="2819400" imgH="736600" progId="Equation.DSMT4">
                  <p:embed/>
                </p:oleObj>
              </mc:Choice>
              <mc:Fallback>
                <p:oleObj name="Equation" r:id="rId6" imgW="2819400" imgH="736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125" y="1520825"/>
                        <a:ext cx="28194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265613" y="234950"/>
            <a:ext cx="4298950" cy="1920875"/>
            <a:chOff x="2687" y="1260"/>
            <a:chExt cx="2708" cy="1210"/>
          </a:xfrm>
        </p:grpSpPr>
        <p:graphicFrame>
          <p:nvGraphicFramePr>
            <p:cNvPr id="138246" name="Object 6"/>
            <p:cNvGraphicFramePr>
              <a:graphicFrameLocks noChangeAspect="1"/>
            </p:cNvGraphicFramePr>
            <p:nvPr/>
          </p:nvGraphicFramePr>
          <p:xfrm>
            <a:off x="5058" y="2182"/>
            <a:ext cx="176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08" name="Equation" r:id="rId8" imgW="279279" imgH="380835" progId="Equation.DSMT4">
                    <p:embed/>
                  </p:oleObj>
                </mc:Choice>
                <mc:Fallback>
                  <p:oleObj name="Equation" r:id="rId8" imgW="279279" imgH="38083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58" y="2182"/>
                          <a:ext cx="176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8247" name="Object 7"/>
            <p:cNvGraphicFramePr>
              <a:graphicFrameLocks noChangeAspect="1"/>
            </p:cNvGraphicFramePr>
            <p:nvPr/>
          </p:nvGraphicFramePr>
          <p:xfrm>
            <a:off x="4460" y="1608"/>
            <a:ext cx="176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09" name="Equation" r:id="rId10" imgW="279279" imgH="380835" progId="Equation.DSMT4">
                    <p:embed/>
                  </p:oleObj>
                </mc:Choice>
                <mc:Fallback>
                  <p:oleObj name="Equation" r:id="rId10" imgW="279279" imgH="38083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60" y="1608"/>
                          <a:ext cx="176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8248" name="Text Box 8"/>
            <p:cNvSpPr txBox="1">
              <a:spLocks noChangeArrowheads="1"/>
            </p:cNvSpPr>
            <p:nvPr/>
          </p:nvSpPr>
          <p:spPr bwMode="auto">
            <a:xfrm>
              <a:off x="2687" y="1260"/>
              <a:ext cx="2708" cy="1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300000"/>
                </a:lnSpc>
              </a:pPr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Right multiply top eq. by      .</a:t>
              </a:r>
              <a:b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Left multiply bottom equation by       .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46075" y="2565400"/>
            <a:ext cx="3803650" cy="2060575"/>
            <a:chOff x="218" y="1616"/>
            <a:chExt cx="2396" cy="1298"/>
          </a:xfrm>
        </p:grpSpPr>
        <p:sp>
          <p:nvSpPr>
            <p:cNvPr id="138250" name="Text Box 10"/>
            <p:cNvSpPr txBox="1">
              <a:spLocks noChangeArrowheads="1"/>
            </p:cNvSpPr>
            <p:nvPr/>
          </p:nvSpPr>
          <p:spPr bwMode="auto">
            <a:xfrm>
              <a:off x="218" y="1616"/>
              <a:ext cx="49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D7D31"/>
                  </a:solidFill>
                  <a:latin typeface="Times New Roman" pitchFamily="18" charset="0"/>
                </a:rPr>
                <a:t>Gives</a:t>
              </a:r>
            </a:p>
          </p:txBody>
        </p:sp>
        <p:graphicFrame>
          <p:nvGraphicFramePr>
            <p:cNvPr id="138251" name="Object 11"/>
            <p:cNvGraphicFramePr>
              <a:graphicFrameLocks noChangeAspect="1"/>
            </p:cNvGraphicFramePr>
            <p:nvPr/>
          </p:nvGraphicFramePr>
          <p:xfrm>
            <a:off x="508" y="1891"/>
            <a:ext cx="2032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10" name="Equation" r:id="rId12" imgW="3225800" imgH="736600" progId="Equation.DSMT4">
                    <p:embed/>
                  </p:oleObj>
                </mc:Choice>
                <mc:Fallback>
                  <p:oleObj name="Equation" r:id="rId12" imgW="3225800" imgH="736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8" y="1891"/>
                          <a:ext cx="2032" cy="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8252" name="Object 12"/>
            <p:cNvGraphicFramePr>
              <a:graphicFrameLocks noChangeAspect="1"/>
            </p:cNvGraphicFramePr>
            <p:nvPr/>
          </p:nvGraphicFramePr>
          <p:xfrm>
            <a:off x="502" y="2450"/>
            <a:ext cx="2112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11" name="Equation" r:id="rId14" imgW="3352800" imgH="736600" progId="Equation.DSMT4">
                    <p:embed/>
                  </p:oleObj>
                </mc:Choice>
                <mc:Fallback>
                  <p:oleObj name="Equation" r:id="rId14" imgW="3352800" imgH="736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2" y="2450"/>
                          <a:ext cx="2112" cy="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585788" y="3267075"/>
            <a:ext cx="8302625" cy="3249613"/>
            <a:chOff x="369" y="2058"/>
            <a:chExt cx="5230" cy="2047"/>
          </a:xfrm>
        </p:grpSpPr>
        <p:grpSp>
          <p:nvGrpSpPr>
            <p:cNvPr id="5" name="Group 14"/>
            <p:cNvGrpSpPr>
              <a:grpSpLocks/>
            </p:cNvGrpSpPr>
            <p:nvPr/>
          </p:nvGrpSpPr>
          <p:grpSpPr bwMode="auto">
            <a:xfrm>
              <a:off x="369" y="2058"/>
              <a:ext cx="5199" cy="2047"/>
              <a:chOff x="369" y="2058"/>
              <a:chExt cx="5199" cy="2047"/>
            </a:xfrm>
          </p:grpSpPr>
          <p:sp>
            <p:nvSpPr>
              <p:cNvPr id="138255" name="Text Box 15"/>
              <p:cNvSpPr txBox="1">
                <a:spLocks noChangeArrowheads="1"/>
              </p:cNvSpPr>
              <p:nvPr/>
            </p:nvSpPr>
            <p:spPr bwMode="auto">
              <a:xfrm>
                <a:off x="2695" y="2058"/>
                <a:ext cx="2873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ED7D31"/>
                    </a:solidFill>
                    <a:latin typeface="Times New Roman" pitchFamily="18" charset="0"/>
                  </a:rPr>
                  <a:t>Using these see that the 1</a:t>
                </a:r>
                <a:r>
                  <a:rPr lang="en-US" sz="2000" b="1" baseline="30000">
                    <a:solidFill>
                      <a:srgbClr val="ED7D31"/>
                    </a:solidFill>
                    <a:latin typeface="Times New Roman" pitchFamily="18" charset="0"/>
                  </a:rPr>
                  <a:t>st</a:t>
                </a:r>
                <a:r>
                  <a:rPr lang="en-US" sz="2000" b="1">
                    <a:solidFill>
                      <a:srgbClr val="ED7D31"/>
                    </a:solidFill>
                    <a:latin typeface="Times New Roman" pitchFamily="18" charset="0"/>
                  </a:rPr>
                  <a:t> and 3</a:t>
                </a:r>
                <a:r>
                  <a:rPr lang="en-US" sz="2000" b="1" baseline="30000">
                    <a:solidFill>
                      <a:srgbClr val="ED7D31"/>
                    </a:solidFill>
                    <a:latin typeface="Times New Roman" pitchFamily="18" charset="0"/>
                  </a:rPr>
                  <a:t>rd</a:t>
                </a:r>
                <a:r>
                  <a:rPr lang="en-US" sz="2000" b="1">
                    <a:solidFill>
                      <a:srgbClr val="ED7D31"/>
                    </a:solidFill>
                    <a:latin typeface="Times New Roman" pitchFamily="18" charset="0"/>
                  </a:rPr>
                  <a:t> terms</a:t>
                </a:r>
                <a:br>
                  <a:rPr lang="en-US" sz="2000" b="1">
                    <a:solidFill>
                      <a:srgbClr val="ED7D31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ED7D31"/>
                    </a:solidFill>
                    <a:latin typeface="Times New Roman" pitchFamily="18" charset="0"/>
                  </a:rPr>
                  <a:t>in (B) cancel the 2</a:t>
                </a:r>
                <a:r>
                  <a:rPr lang="en-US" sz="2000" b="1" baseline="30000">
                    <a:solidFill>
                      <a:srgbClr val="ED7D31"/>
                    </a:solidFill>
                    <a:latin typeface="Times New Roman" pitchFamily="18" charset="0"/>
                  </a:rPr>
                  <a:t>nd</a:t>
                </a:r>
                <a:r>
                  <a:rPr lang="en-US" sz="2000" b="1">
                    <a:solidFill>
                      <a:srgbClr val="ED7D31"/>
                    </a:solidFill>
                    <a:latin typeface="Times New Roman" pitchFamily="18" charset="0"/>
                  </a:rPr>
                  <a:t> and 4</a:t>
                </a:r>
                <a:r>
                  <a:rPr lang="en-US" sz="2000" b="1" baseline="30000">
                    <a:solidFill>
                      <a:srgbClr val="ED7D31"/>
                    </a:solidFill>
                    <a:latin typeface="Times New Roman" pitchFamily="18" charset="0"/>
                  </a:rPr>
                  <a:t>th</a:t>
                </a:r>
                <a:r>
                  <a:rPr lang="en-US" sz="2000" b="1">
                    <a:solidFill>
                      <a:srgbClr val="ED7D31"/>
                    </a:solidFill>
                    <a:latin typeface="Times New Roman" pitchFamily="18" charset="0"/>
                  </a:rPr>
                  <a:t> terms in (C).</a:t>
                </a:r>
              </a:p>
            </p:txBody>
          </p:sp>
          <p:graphicFrame>
            <p:nvGraphicFramePr>
              <p:cNvPr id="138256" name="Object 16"/>
              <p:cNvGraphicFramePr>
                <a:graphicFrameLocks noChangeAspect="1"/>
              </p:cNvGraphicFramePr>
              <p:nvPr/>
            </p:nvGraphicFramePr>
            <p:xfrm>
              <a:off x="467" y="3159"/>
              <a:ext cx="3664" cy="42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512" name="Equation" r:id="rId16" imgW="5816600" imgH="673100" progId="Equation.DSMT4">
                      <p:embed/>
                    </p:oleObj>
                  </mc:Choice>
                  <mc:Fallback>
                    <p:oleObj name="Equation" r:id="rId16" imgW="5816600" imgH="6731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67" y="3159"/>
                            <a:ext cx="3664" cy="42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38257" name="Object 17"/>
              <p:cNvGraphicFramePr>
                <a:graphicFrameLocks noChangeAspect="1"/>
              </p:cNvGraphicFramePr>
              <p:nvPr/>
            </p:nvGraphicFramePr>
            <p:xfrm>
              <a:off x="369" y="3641"/>
              <a:ext cx="4608" cy="46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513" name="Equation" r:id="rId18" imgW="7315200" imgH="736600" progId="Equation.DSMT4">
                      <p:embed/>
                    </p:oleObj>
                  </mc:Choice>
                  <mc:Fallback>
                    <p:oleObj name="Equation" r:id="rId18" imgW="7315200" imgH="736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69" y="3641"/>
                            <a:ext cx="4608" cy="46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38258" name="Text Box 18"/>
            <p:cNvSpPr txBox="1">
              <a:spLocks noChangeArrowheads="1"/>
            </p:cNvSpPr>
            <p:nvPr/>
          </p:nvSpPr>
          <p:spPr bwMode="auto">
            <a:xfrm>
              <a:off x="5237" y="3226"/>
              <a:ext cx="32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(B)</a:t>
              </a:r>
            </a:p>
          </p:txBody>
        </p:sp>
        <p:sp>
          <p:nvSpPr>
            <p:cNvPr id="138259" name="Text Box 19"/>
            <p:cNvSpPr txBox="1">
              <a:spLocks noChangeArrowheads="1"/>
            </p:cNvSpPr>
            <p:nvPr/>
          </p:nvSpPr>
          <p:spPr bwMode="auto">
            <a:xfrm>
              <a:off x="5261" y="3701"/>
              <a:ext cx="33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(C)</a:t>
              </a:r>
            </a:p>
          </p:txBody>
        </p:sp>
      </p:grpSp>
      <p:sp>
        <p:nvSpPr>
          <p:cNvPr id="138260" name="Text Box 20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8261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460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0290" name="Object 2"/>
          <p:cNvGraphicFramePr>
            <a:graphicFrameLocks noChangeAspect="1"/>
          </p:cNvGraphicFramePr>
          <p:nvPr/>
        </p:nvGraphicFramePr>
        <p:xfrm>
          <a:off x="333375" y="630238"/>
          <a:ext cx="45720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name="Equation" r:id="rId4" imgW="4572000" imgH="787400" progId="Equation.DSMT4">
                  <p:embed/>
                </p:oleObj>
              </mc:Choice>
              <mc:Fallback>
                <p:oleObj name="Equation" r:id="rId4" imgW="4572000" imgH="787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375" y="630238"/>
                        <a:ext cx="4572000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0291" name="Text Box 3"/>
          <p:cNvSpPr txBox="1">
            <a:spLocks noChangeArrowheads="1"/>
          </p:cNvSpPr>
          <p:nvPr/>
        </p:nvSpPr>
        <p:spPr bwMode="auto">
          <a:xfrm>
            <a:off x="284163" y="84138"/>
            <a:ext cx="4591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D7D31"/>
                </a:solidFill>
                <a:latin typeface="Times New Roman" pitchFamily="18" charset="0"/>
              </a:rPr>
              <a:t>After canceling terms, (B) = (C) becomes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63538" y="1601788"/>
            <a:ext cx="8355012" cy="2894012"/>
            <a:chOff x="229" y="1009"/>
            <a:chExt cx="5263" cy="1823"/>
          </a:xfrm>
        </p:grpSpPr>
        <p:sp>
          <p:nvSpPr>
            <p:cNvPr id="140293" name="Line 5"/>
            <p:cNvSpPr>
              <a:spLocks noChangeShapeType="1"/>
            </p:cNvSpPr>
            <p:nvPr/>
          </p:nvSpPr>
          <p:spPr bwMode="auto">
            <a:xfrm>
              <a:off x="229" y="1009"/>
              <a:ext cx="52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294" name="Text Box 6"/>
            <p:cNvSpPr txBox="1">
              <a:spLocks noChangeArrowheads="1"/>
            </p:cNvSpPr>
            <p:nvPr/>
          </p:nvSpPr>
          <p:spPr bwMode="auto">
            <a:xfrm>
              <a:off x="258" y="1095"/>
              <a:ext cx="345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Consider the 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ij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 matrix element of this expression.</a:t>
              </a:r>
            </a:p>
          </p:txBody>
        </p:sp>
        <p:graphicFrame>
          <p:nvGraphicFramePr>
            <p:cNvPr id="140295" name="Object 7"/>
            <p:cNvGraphicFramePr>
              <a:graphicFrameLocks noChangeAspect="1"/>
            </p:cNvGraphicFramePr>
            <p:nvPr/>
          </p:nvGraphicFramePr>
          <p:xfrm>
            <a:off x="347" y="1677"/>
            <a:ext cx="2232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1" name="Equation" r:id="rId6" imgW="3543300" imgH="711200" progId="Equation.DSMT4">
                    <p:embed/>
                  </p:oleObj>
                </mc:Choice>
                <mc:Fallback>
                  <p:oleObj name="Equation" r:id="rId6" imgW="3543300" imgH="711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7" y="1677"/>
                          <a:ext cx="2232" cy="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0296" name="Object 8"/>
            <p:cNvGraphicFramePr>
              <a:graphicFrameLocks noChangeAspect="1"/>
            </p:cNvGraphicFramePr>
            <p:nvPr/>
          </p:nvGraphicFramePr>
          <p:xfrm>
            <a:off x="1511" y="2154"/>
            <a:ext cx="1016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2" name="Equation" r:id="rId8" imgW="1612900" imgH="558800" progId="Equation.DSMT4">
                    <p:embed/>
                  </p:oleObj>
                </mc:Choice>
                <mc:Fallback>
                  <p:oleObj name="Equation" r:id="rId8" imgW="1612900" imgH="558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11" y="2154"/>
                          <a:ext cx="1016" cy="3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0297" name="Object 9"/>
            <p:cNvGraphicFramePr>
              <a:graphicFrameLocks noChangeAspect="1"/>
            </p:cNvGraphicFramePr>
            <p:nvPr/>
          </p:nvGraphicFramePr>
          <p:xfrm>
            <a:off x="1505" y="2512"/>
            <a:ext cx="328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3" name="Equation" r:id="rId10" imgW="520700" imgH="508000" progId="Equation.DSMT4">
                    <p:embed/>
                  </p:oleObj>
                </mc:Choice>
                <mc:Fallback>
                  <p:oleObj name="Equation" r:id="rId10" imgW="520700" imgH="508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05" y="2512"/>
                          <a:ext cx="328" cy="3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0298" name="Text Box 10"/>
            <p:cNvSpPr txBox="1">
              <a:spLocks noChangeArrowheads="1"/>
            </p:cNvSpPr>
            <p:nvPr/>
          </p:nvSpPr>
          <p:spPr bwMode="auto">
            <a:xfrm>
              <a:off x="297" y="1348"/>
              <a:ext cx="31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The matrix elements of the left hand side are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398463" y="4521200"/>
            <a:ext cx="8382000" cy="1790700"/>
            <a:chOff x="251" y="2848"/>
            <a:chExt cx="5280" cy="1128"/>
          </a:xfrm>
        </p:grpSpPr>
        <p:graphicFrame>
          <p:nvGraphicFramePr>
            <p:cNvPr id="140300" name="Object 12"/>
            <p:cNvGraphicFramePr>
              <a:graphicFrameLocks noChangeAspect="1"/>
            </p:cNvGraphicFramePr>
            <p:nvPr/>
          </p:nvGraphicFramePr>
          <p:xfrm>
            <a:off x="349" y="2977"/>
            <a:ext cx="1976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4" name="Equation" r:id="rId12" imgW="3136900" imgH="622300" progId="Equation.DSMT4">
                    <p:embed/>
                  </p:oleObj>
                </mc:Choice>
                <mc:Fallback>
                  <p:oleObj name="Equation" r:id="rId12" imgW="31369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9" y="2977"/>
                          <a:ext cx="1976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0301" name="Line 13"/>
            <p:cNvSpPr>
              <a:spLocks noChangeShapeType="1"/>
            </p:cNvSpPr>
            <p:nvPr/>
          </p:nvSpPr>
          <p:spPr bwMode="auto">
            <a:xfrm>
              <a:off x="339" y="2848"/>
              <a:ext cx="5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302" name="Text Box 14"/>
            <p:cNvSpPr txBox="1">
              <a:spLocks noChangeArrowheads="1"/>
            </p:cNvSpPr>
            <p:nvPr/>
          </p:nvSpPr>
          <p:spPr bwMode="auto">
            <a:xfrm>
              <a:off x="251" y="3534"/>
              <a:ext cx="382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33CC"/>
                  </a:solidFill>
                  <a:latin typeface="Times New Roman" pitchFamily="18" charset="0"/>
                </a:rPr>
                <a:t>In the basis set of the eigenvectors of </a:t>
              </a:r>
              <a:r>
                <a:rPr lang="en-US" sz="2000" b="1" i="1" u="sng">
                  <a:solidFill>
                    <a:srgbClr val="0033CC"/>
                  </a:solidFill>
                  <a:latin typeface="Times New Roman" pitchFamily="18" charset="0"/>
                </a:rPr>
                <a:t>H</a:t>
              </a:r>
              <a:r>
                <a:rPr lang="en-US" sz="2000" b="1" baseline="-25000">
                  <a:solidFill>
                    <a:srgbClr val="0033CC"/>
                  </a:solidFill>
                  <a:latin typeface="Times New Roman" pitchFamily="18" charset="0"/>
                </a:rPr>
                <a:t>0</a:t>
              </a:r>
              <a:r>
                <a:rPr lang="en-US" sz="2000" b="1">
                  <a:solidFill>
                    <a:srgbClr val="0033CC"/>
                  </a:solidFill>
                  <a:latin typeface="Times New Roman" pitchFamily="18" charset="0"/>
                </a:rPr>
                <a:t>,</a:t>
              </a:r>
              <a:br>
                <a:rPr lang="en-US" sz="2000" b="1">
                  <a:solidFill>
                    <a:srgbClr val="0033CC"/>
                  </a:solidFill>
                  <a:latin typeface="Times New Roman" pitchFamily="18" charset="0"/>
                </a:rPr>
              </a:br>
              <a:r>
                <a:rPr lang="en-US" sz="2000" b="1" i="1" u="sng">
                  <a:solidFill>
                    <a:srgbClr val="0033CC"/>
                  </a:solidFill>
                  <a:latin typeface="Times New Roman" pitchFamily="18" charset="0"/>
                </a:rPr>
                <a:t>H</a:t>
              </a:r>
              <a:r>
                <a:rPr lang="en-US" sz="2000" b="1" baseline="-25000">
                  <a:solidFill>
                    <a:srgbClr val="0033CC"/>
                  </a:solidFill>
                  <a:latin typeface="Times New Roman" pitchFamily="18" charset="0"/>
                </a:rPr>
                <a:t>0</a:t>
              </a:r>
              <a:r>
                <a:rPr lang="en-US" sz="2000" b="1">
                  <a:solidFill>
                    <a:srgbClr val="0033CC"/>
                  </a:solidFill>
                  <a:latin typeface="Times New Roman" pitchFamily="18" charset="0"/>
                </a:rPr>
                <a:t> cancels out of equation of motion of density matrix.</a:t>
              </a:r>
            </a:p>
          </p:txBody>
        </p:sp>
      </p:grpSp>
      <p:sp>
        <p:nvSpPr>
          <p:cNvPr id="140303" name="Text Box 15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0304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526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ext Box 2"/>
          <p:cNvSpPr txBox="1">
            <a:spLocks noChangeArrowheads="1"/>
          </p:cNvSpPr>
          <p:nvPr/>
        </p:nvSpPr>
        <p:spPr bwMode="auto">
          <a:xfrm>
            <a:off x="179388" y="1011238"/>
            <a:ext cx="21224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33CC"/>
                </a:solidFill>
                <a:latin typeface="Times New Roman" pitchFamily="18" charset="0"/>
              </a:rPr>
              <a:t>Expectation value</a:t>
            </a:r>
          </a:p>
        </p:txBody>
      </p:sp>
      <p:graphicFrame>
        <p:nvGraphicFramePr>
          <p:cNvPr id="142339" name="Object 3"/>
          <p:cNvGraphicFramePr>
            <a:graphicFrameLocks noChangeAspect="1"/>
          </p:cNvGraphicFramePr>
          <p:nvPr/>
        </p:nvGraphicFramePr>
        <p:xfrm>
          <a:off x="735013" y="1520825"/>
          <a:ext cx="13843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4" name="Equation" r:id="rId4" imgW="1384300" imgH="381000" progId="Equation.DSMT4">
                  <p:embed/>
                </p:oleObj>
              </mc:Choice>
              <mc:Fallback>
                <p:oleObj name="Equation" r:id="rId4" imgW="13843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013" y="1520825"/>
                        <a:ext cx="13843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2340" name="Object 4"/>
          <p:cNvGraphicFramePr>
            <a:graphicFrameLocks noChangeAspect="1"/>
          </p:cNvGraphicFramePr>
          <p:nvPr/>
        </p:nvGraphicFramePr>
        <p:xfrm>
          <a:off x="739775" y="2111375"/>
          <a:ext cx="520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" name="Equation" r:id="rId6" imgW="520474" imgH="406224" progId="Equation.DSMT4">
                  <p:embed/>
                </p:oleObj>
              </mc:Choice>
              <mc:Fallback>
                <p:oleObj name="Equation" r:id="rId6" imgW="520474" imgH="4062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775" y="2111375"/>
                        <a:ext cx="5207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2341" name="Object 5"/>
          <p:cNvGraphicFramePr>
            <a:graphicFrameLocks noChangeAspect="1"/>
          </p:cNvGraphicFramePr>
          <p:nvPr/>
        </p:nvGraphicFramePr>
        <p:xfrm>
          <a:off x="777875" y="2781300"/>
          <a:ext cx="16891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6" name="Equation" r:id="rId8" imgW="1689100" imgH="558800" progId="Equation.DSMT4">
                  <p:embed/>
                </p:oleObj>
              </mc:Choice>
              <mc:Fallback>
                <p:oleObj name="Equation" r:id="rId8" imgW="1689100" imgH="558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75" y="2781300"/>
                        <a:ext cx="16891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2342" name="Text Box 6"/>
          <p:cNvSpPr txBox="1">
            <a:spLocks noChangeArrowheads="1"/>
          </p:cNvSpPr>
          <p:nvPr/>
        </p:nvSpPr>
        <p:spPr bwMode="auto">
          <a:xfrm>
            <a:off x="1398588" y="2100263"/>
            <a:ext cx="36210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complete orthonormal basis set.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20675" y="3365500"/>
            <a:ext cx="3567113" cy="3005138"/>
            <a:chOff x="202" y="1648"/>
            <a:chExt cx="2247" cy="1893"/>
          </a:xfrm>
        </p:grpSpPr>
        <p:graphicFrame>
          <p:nvGraphicFramePr>
            <p:cNvPr id="142344" name="Object 8"/>
            <p:cNvGraphicFramePr>
              <a:graphicFrameLocks noChangeAspect="1"/>
            </p:cNvGraphicFramePr>
            <p:nvPr/>
          </p:nvGraphicFramePr>
          <p:xfrm>
            <a:off x="614" y="1994"/>
            <a:ext cx="840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557" name="Equation" r:id="rId10" imgW="1333500" imgH="381000" progId="Equation.DSMT4">
                    <p:embed/>
                  </p:oleObj>
                </mc:Choice>
                <mc:Fallback>
                  <p:oleObj name="Equation" r:id="rId10" imgW="13335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4" y="1994"/>
                          <a:ext cx="840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2345" name="Object 9"/>
            <p:cNvGraphicFramePr>
              <a:graphicFrameLocks noChangeAspect="1"/>
            </p:cNvGraphicFramePr>
            <p:nvPr/>
          </p:nvGraphicFramePr>
          <p:xfrm>
            <a:off x="249" y="2469"/>
            <a:ext cx="2200" cy="4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558" name="Equation" r:id="rId12" imgW="3492500" imgH="787400" progId="Equation.DSMT4">
                    <p:embed/>
                  </p:oleObj>
                </mc:Choice>
                <mc:Fallback>
                  <p:oleObj name="Equation" r:id="rId12" imgW="3492500" imgH="787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" y="2469"/>
                          <a:ext cx="2200" cy="4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2346" name="Text Box 10"/>
            <p:cNvSpPr txBox="1">
              <a:spLocks noChangeArrowheads="1"/>
            </p:cNvSpPr>
            <p:nvPr/>
          </p:nvSpPr>
          <p:spPr bwMode="auto">
            <a:xfrm>
              <a:off x="202" y="1648"/>
              <a:ext cx="154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Matrix elements of </a:t>
              </a:r>
              <a:r>
                <a:rPr lang="en-US" sz="2000" b="1" i="1" u="sng">
                  <a:solidFill>
                    <a:srgbClr val="CC3300"/>
                  </a:solidFill>
                  <a:latin typeface="Times New Roman" pitchFamily="18" charset="0"/>
                </a:rPr>
                <a:t>A</a:t>
              </a:r>
              <a:endParaRPr lang="en-US" sz="2000" b="1">
                <a:solidFill>
                  <a:srgbClr val="CC33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142347" name="Object 11"/>
            <p:cNvGraphicFramePr>
              <a:graphicFrameLocks noChangeAspect="1"/>
            </p:cNvGraphicFramePr>
            <p:nvPr/>
          </p:nvGraphicFramePr>
          <p:xfrm>
            <a:off x="712" y="3181"/>
            <a:ext cx="1528" cy="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559" name="Equation" r:id="rId14" imgW="2425700" imgH="571500" progId="Equation.DSMT4">
                    <p:embed/>
                  </p:oleObj>
                </mc:Choice>
                <mc:Fallback>
                  <p:oleObj name="Equation" r:id="rId14" imgW="2425700" imgH="571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2" y="3181"/>
                          <a:ext cx="1528" cy="3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190500" y="250825"/>
            <a:ext cx="4241800" cy="533400"/>
            <a:chOff x="120" y="38"/>
            <a:chExt cx="2672" cy="336"/>
          </a:xfrm>
        </p:grpSpPr>
        <p:graphicFrame>
          <p:nvGraphicFramePr>
            <p:cNvPr id="142349" name="Object 13"/>
            <p:cNvGraphicFramePr>
              <a:graphicFrameLocks noChangeAspect="1"/>
            </p:cNvGraphicFramePr>
            <p:nvPr/>
          </p:nvGraphicFramePr>
          <p:xfrm>
            <a:off x="940" y="66"/>
            <a:ext cx="480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560" name="Equation" r:id="rId16" imgW="761669" imgH="380835" progId="Equation.DSMT4">
                    <p:embed/>
                  </p:oleObj>
                </mc:Choice>
                <mc:Fallback>
                  <p:oleObj name="Equation" r:id="rId16" imgW="761669" imgH="38083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40" y="66"/>
                          <a:ext cx="480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2350" name="Object 14"/>
            <p:cNvGraphicFramePr>
              <a:graphicFrameLocks noChangeAspect="1"/>
            </p:cNvGraphicFramePr>
            <p:nvPr/>
          </p:nvGraphicFramePr>
          <p:xfrm>
            <a:off x="1616" y="38"/>
            <a:ext cx="1176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561" name="Equation" r:id="rId18" imgW="1866090" imgH="533169" progId="Equation.DSMT4">
                    <p:embed/>
                  </p:oleObj>
                </mc:Choice>
                <mc:Fallback>
                  <p:oleObj name="Equation" r:id="rId18" imgW="1866090" imgH="533169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6" y="38"/>
                          <a:ext cx="1176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2351" name="Text Box 15"/>
            <p:cNvSpPr txBox="1">
              <a:spLocks noChangeArrowheads="1"/>
            </p:cNvSpPr>
            <p:nvPr/>
          </p:nvSpPr>
          <p:spPr bwMode="auto">
            <a:xfrm>
              <a:off x="120" y="68"/>
              <a:ext cx="85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Proof that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 </a:t>
              </a:r>
            </a:p>
          </p:txBody>
        </p:sp>
        <p:sp>
          <p:nvSpPr>
            <p:cNvPr id="142352" name="Text Box 16"/>
            <p:cNvSpPr txBox="1">
              <a:spLocks noChangeArrowheads="1"/>
            </p:cNvSpPr>
            <p:nvPr/>
          </p:nvSpPr>
          <p:spPr bwMode="auto">
            <a:xfrm>
              <a:off x="1419" y="88"/>
              <a:ext cx="20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=</a:t>
              </a:r>
            </a:p>
          </p:txBody>
        </p:sp>
      </p:grpSp>
      <p:sp>
        <p:nvSpPr>
          <p:cNvPr id="142353" name="Text Box 17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2354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472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4386" name="Object 2"/>
          <p:cNvGraphicFramePr>
            <a:graphicFrameLocks noChangeAspect="1"/>
          </p:cNvGraphicFramePr>
          <p:nvPr/>
        </p:nvGraphicFramePr>
        <p:xfrm>
          <a:off x="2336800" y="263525"/>
          <a:ext cx="1625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8" name="Equation" r:id="rId4" imgW="1625600" imgH="381000" progId="Equation.DSMT4">
                  <p:embed/>
                </p:oleObj>
              </mc:Choice>
              <mc:Fallback>
                <p:oleObj name="Equation" r:id="rId4" imgW="16256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6800" y="263525"/>
                        <a:ext cx="16256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387" name="Object 3"/>
          <p:cNvGraphicFramePr>
            <a:graphicFrameLocks noChangeAspect="1"/>
          </p:cNvGraphicFramePr>
          <p:nvPr/>
        </p:nvGraphicFramePr>
        <p:xfrm>
          <a:off x="2698750" y="1041400"/>
          <a:ext cx="11938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9" name="Equation" r:id="rId6" imgW="1193800" imgH="381000" progId="Equation.DSMT4">
                  <p:embed/>
                </p:oleObj>
              </mc:Choice>
              <mc:Fallback>
                <p:oleObj name="Equation" r:id="rId6" imgW="11938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8750" y="1041400"/>
                        <a:ext cx="11938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388" name="Object 4"/>
          <p:cNvGraphicFramePr>
            <a:graphicFrameLocks noChangeAspect="1"/>
          </p:cNvGraphicFramePr>
          <p:nvPr/>
        </p:nvGraphicFramePr>
        <p:xfrm>
          <a:off x="2681288" y="1862138"/>
          <a:ext cx="13462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0" name="Equation" r:id="rId8" imgW="1345616" imgH="393529" progId="Equation.DSMT4">
                  <p:embed/>
                </p:oleObj>
              </mc:Choice>
              <mc:Fallback>
                <p:oleObj name="Equation" r:id="rId8" imgW="1345616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1288" y="1862138"/>
                        <a:ext cx="13462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389" name="Object 5"/>
          <p:cNvGraphicFramePr>
            <a:graphicFrameLocks noChangeAspect="1"/>
          </p:cNvGraphicFramePr>
          <p:nvPr/>
        </p:nvGraphicFramePr>
        <p:xfrm>
          <a:off x="1514475" y="2887663"/>
          <a:ext cx="31115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1" name="Equation" r:id="rId10" imgW="3111500" imgH="558800" progId="Equation.DSMT4">
                  <p:embed/>
                </p:oleObj>
              </mc:Choice>
              <mc:Fallback>
                <p:oleObj name="Equation" r:id="rId10" imgW="3111500" imgH="558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4475" y="2887663"/>
                        <a:ext cx="31115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4390" name="Text Box 6"/>
          <p:cNvSpPr txBox="1">
            <a:spLocks noChangeArrowheads="1"/>
          </p:cNvSpPr>
          <p:nvPr/>
        </p:nvSpPr>
        <p:spPr bwMode="auto">
          <a:xfrm>
            <a:off x="771525" y="825500"/>
            <a:ext cx="1319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3300"/>
                </a:solidFill>
                <a:latin typeface="Times New Roman" pitchFamily="18" charset="0"/>
              </a:rPr>
              <a:t>note order</a:t>
            </a:r>
          </a:p>
        </p:txBody>
      </p:sp>
      <p:sp>
        <p:nvSpPr>
          <p:cNvPr id="144391" name="Line 7"/>
          <p:cNvSpPr>
            <a:spLocks noChangeShapeType="1"/>
          </p:cNvSpPr>
          <p:nvPr/>
        </p:nvSpPr>
        <p:spPr bwMode="auto">
          <a:xfrm flipV="1">
            <a:off x="2079625" y="650875"/>
            <a:ext cx="425450" cy="325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4392" name="Line 8"/>
          <p:cNvSpPr>
            <a:spLocks noChangeShapeType="1"/>
          </p:cNvSpPr>
          <p:nvPr/>
        </p:nvSpPr>
        <p:spPr bwMode="auto">
          <a:xfrm flipH="1">
            <a:off x="3181350" y="1477963"/>
            <a:ext cx="425450" cy="363537"/>
          </a:xfrm>
          <a:prstGeom prst="line">
            <a:avLst/>
          </a:prstGeom>
          <a:noFill/>
          <a:ln w="19050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4393" name="Line 9"/>
          <p:cNvSpPr>
            <a:spLocks noChangeShapeType="1"/>
          </p:cNvSpPr>
          <p:nvPr/>
        </p:nvSpPr>
        <p:spPr bwMode="auto">
          <a:xfrm>
            <a:off x="3181350" y="1490663"/>
            <a:ext cx="401638" cy="338137"/>
          </a:xfrm>
          <a:prstGeom prst="line">
            <a:avLst/>
          </a:prstGeom>
          <a:noFill/>
          <a:ln w="19050">
            <a:solidFill>
              <a:srgbClr val="00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4394" name="Text Box 10"/>
          <p:cNvSpPr txBox="1">
            <a:spLocks noChangeArrowheads="1"/>
          </p:cNvSpPr>
          <p:nvPr/>
        </p:nvSpPr>
        <p:spPr bwMode="auto">
          <a:xfrm>
            <a:off x="784225" y="2427288"/>
            <a:ext cx="749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33CC"/>
                </a:solidFill>
                <a:latin typeface="Times New Roman" pitchFamily="18" charset="0"/>
              </a:rPr>
              <a:t>Then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388938" y="3532188"/>
            <a:ext cx="8391525" cy="1220787"/>
            <a:chOff x="245" y="2225"/>
            <a:chExt cx="5286" cy="769"/>
          </a:xfrm>
        </p:grpSpPr>
        <p:sp>
          <p:nvSpPr>
            <p:cNvPr id="144396" name="Line 12"/>
            <p:cNvSpPr>
              <a:spLocks noChangeShapeType="1"/>
            </p:cNvSpPr>
            <p:nvPr/>
          </p:nvSpPr>
          <p:spPr bwMode="auto">
            <a:xfrm>
              <a:off x="245" y="2225"/>
              <a:ext cx="528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397" name="Text Box 13"/>
            <p:cNvSpPr txBox="1">
              <a:spLocks noChangeArrowheads="1"/>
            </p:cNvSpPr>
            <p:nvPr/>
          </p:nvSpPr>
          <p:spPr bwMode="auto">
            <a:xfrm>
              <a:off x="258" y="2287"/>
              <a:ext cx="29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Matrix multiplication, Chapter 13  (13.18)</a:t>
              </a:r>
            </a:p>
          </p:txBody>
        </p:sp>
        <p:graphicFrame>
          <p:nvGraphicFramePr>
            <p:cNvPr id="144398" name="Object 14"/>
            <p:cNvGraphicFramePr>
              <a:graphicFrameLocks noChangeAspect="1"/>
            </p:cNvGraphicFramePr>
            <p:nvPr/>
          </p:nvGraphicFramePr>
          <p:xfrm>
            <a:off x="1387" y="2562"/>
            <a:ext cx="840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582" name="Equation" r:id="rId12" imgW="1333500" imgH="685800" progId="Equation.DSMT4">
                    <p:embed/>
                  </p:oleObj>
                </mc:Choice>
                <mc:Fallback>
                  <p:oleObj name="Equation" r:id="rId12" imgW="13335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87" y="2562"/>
                          <a:ext cx="840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387350" y="4759325"/>
            <a:ext cx="8405813" cy="1858963"/>
            <a:chOff x="244" y="2998"/>
            <a:chExt cx="5295" cy="1171"/>
          </a:xfrm>
        </p:grpSpPr>
        <p:sp>
          <p:nvSpPr>
            <p:cNvPr id="144400" name="Line 16"/>
            <p:cNvSpPr>
              <a:spLocks noChangeShapeType="1"/>
            </p:cNvSpPr>
            <p:nvPr/>
          </p:nvSpPr>
          <p:spPr bwMode="auto">
            <a:xfrm>
              <a:off x="244" y="2998"/>
              <a:ext cx="529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aphicFrame>
          <p:nvGraphicFramePr>
            <p:cNvPr id="144401" name="Object 17"/>
            <p:cNvGraphicFramePr>
              <a:graphicFrameLocks noChangeAspect="1"/>
            </p:cNvGraphicFramePr>
            <p:nvPr/>
          </p:nvGraphicFramePr>
          <p:xfrm>
            <a:off x="299" y="3115"/>
            <a:ext cx="480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583" name="Equation" r:id="rId14" imgW="761669" imgH="380835" progId="Equation.DSMT4">
                    <p:embed/>
                  </p:oleObj>
                </mc:Choice>
                <mc:Fallback>
                  <p:oleObj name="Equation" r:id="rId14" imgW="761669" imgH="38083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9" y="3115"/>
                          <a:ext cx="480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4402" name="Text Box 18"/>
            <p:cNvSpPr txBox="1">
              <a:spLocks noChangeArrowheads="1"/>
            </p:cNvSpPr>
            <p:nvPr/>
          </p:nvSpPr>
          <p:spPr bwMode="auto">
            <a:xfrm>
              <a:off x="810" y="3100"/>
              <a:ext cx="3886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like matrix multiplication but only diagonal elements – </a:t>
              </a:r>
              <a:b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</a:br>
              <a:r>
                <a:rPr lang="en-US" sz="2000" b="1" i="1">
                  <a:solidFill>
                    <a:srgbClr val="CC3300"/>
                  </a:solidFill>
                  <a:latin typeface="Times New Roman" pitchFamily="18" charset="0"/>
                </a:rPr>
                <a:t>j</a:t>
              </a:r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 on both sides.</a:t>
              </a:r>
              <a:b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Also, double sum.  Sum over </a:t>
              </a:r>
              <a:r>
                <a:rPr lang="en-US" sz="2000" b="1" i="1">
                  <a:solidFill>
                    <a:srgbClr val="CC3300"/>
                  </a:solidFill>
                  <a:latin typeface="Times New Roman" pitchFamily="18" charset="0"/>
                </a:rPr>
                <a:t>j</a:t>
              </a:r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 – sum diagonal elements.</a:t>
              </a:r>
            </a:p>
          </p:txBody>
        </p:sp>
        <p:sp>
          <p:nvSpPr>
            <p:cNvPr id="144403" name="Text Box 19"/>
            <p:cNvSpPr txBox="1">
              <a:spLocks noChangeArrowheads="1"/>
            </p:cNvSpPr>
            <p:nvPr/>
          </p:nvSpPr>
          <p:spPr bwMode="auto">
            <a:xfrm>
              <a:off x="258" y="3865"/>
              <a:ext cx="8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33CC"/>
                  </a:solidFill>
                  <a:latin typeface="Times New Roman" pitchFamily="18" charset="0"/>
                </a:rPr>
                <a:t>Therefore,</a:t>
              </a:r>
            </a:p>
          </p:txBody>
        </p:sp>
        <p:graphicFrame>
          <p:nvGraphicFramePr>
            <p:cNvPr id="144404" name="Object 20"/>
            <p:cNvGraphicFramePr>
              <a:graphicFrameLocks noChangeAspect="1"/>
            </p:cNvGraphicFramePr>
            <p:nvPr/>
          </p:nvGraphicFramePr>
          <p:xfrm>
            <a:off x="1234" y="3833"/>
            <a:ext cx="1176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584" name="Equation" r:id="rId16" imgW="1866090" imgH="533169" progId="Equation.DSMT4">
                    <p:embed/>
                  </p:oleObj>
                </mc:Choice>
                <mc:Fallback>
                  <p:oleObj name="Equation" r:id="rId16" imgW="1866090" imgH="533169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34" y="3833"/>
                          <a:ext cx="1176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4405" name="Text Box 21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4406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885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3" name="Text Box 3"/>
          <p:cNvSpPr txBox="1">
            <a:spLocks noChangeArrowheads="1"/>
          </p:cNvSpPr>
          <p:nvPr/>
        </p:nvSpPr>
        <p:spPr bwMode="auto">
          <a:xfrm>
            <a:off x="4244975" y="1763713"/>
            <a:ext cx="11842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radiation</a:t>
            </a:r>
          </a:p>
          <a:p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field</a:t>
            </a:r>
          </a:p>
        </p:txBody>
      </p:sp>
      <p:sp>
        <p:nvSpPr>
          <p:cNvPr id="41994" name="Text Box 4"/>
          <p:cNvSpPr txBox="1">
            <a:spLocks noChangeArrowheads="1"/>
          </p:cNvSpPr>
          <p:nvPr/>
        </p:nvSpPr>
        <p:spPr bwMode="auto">
          <a:xfrm>
            <a:off x="352425" y="101600"/>
            <a:ext cx="6559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Coherent Coupling by of Energy Levels by Radiation Field</a:t>
            </a:r>
          </a:p>
        </p:txBody>
      </p:sp>
      <p:sp>
        <p:nvSpPr>
          <p:cNvPr id="41995" name="Text Box 5"/>
          <p:cNvSpPr txBox="1">
            <a:spLocks noChangeArrowheads="1"/>
          </p:cNvSpPr>
          <p:nvPr/>
        </p:nvSpPr>
        <p:spPr bwMode="auto">
          <a:xfrm>
            <a:off x="473075" y="593725"/>
            <a:ext cx="22145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0099"/>
                </a:solidFill>
                <a:latin typeface="Times New Roman" pitchFamily="18" charset="0"/>
              </a:rPr>
              <a:t>Two state problem</a:t>
            </a:r>
          </a:p>
        </p:txBody>
      </p:sp>
      <p:graphicFrame>
        <p:nvGraphicFramePr>
          <p:cNvPr id="41990" name="Object 6"/>
          <p:cNvGraphicFramePr>
            <a:graphicFrameLocks noChangeAspect="1"/>
          </p:cNvGraphicFramePr>
          <p:nvPr/>
        </p:nvGraphicFramePr>
        <p:xfrm>
          <a:off x="2651125" y="3529013"/>
          <a:ext cx="32766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2" name="Equation" r:id="rId4" imgW="3276600" imgH="762000" progId="Equation.DSMT4">
                  <p:embed/>
                </p:oleObj>
              </mc:Choice>
              <mc:Fallback>
                <p:oleObj name="Equation" r:id="rId4" imgW="3276600" imgH="762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1125" y="3529013"/>
                        <a:ext cx="32766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6" name="Text Box 7"/>
          <p:cNvSpPr txBox="1">
            <a:spLocks noChangeArrowheads="1"/>
          </p:cNvSpPr>
          <p:nvPr/>
        </p:nvSpPr>
        <p:spPr bwMode="auto">
          <a:xfrm>
            <a:off x="377825" y="5033963"/>
            <a:ext cx="834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0099"/>
                </a:solidFill>
                <a:latin typeface="Times New Roman" pitchFamily="18" charset="0"/>
              </a:rPr>
              <a:t>In general, if radiation field frequency        is near </a:t>
            </a:r>
            <a:r>
              <a:rPr lang="en-US" sz="2000" b="1" dirty="0">
                <a:solidFill>
                  <a:srgbClr val="000099"/>
                </a:solidFill>
                <a:latin typeface="Times New Roman" pitchFamily="18" charset="0"/>
                <a:sym typeface="Symbol" pitchFamily="18" charset="2"/>
              </a:rPr>
              <a:t>E, and other transitions</a:t>
            </a:r>
          </a:p>
          <a:p>
            <a:r>
              <a:rPr lang="en-US" sz="2000" b="1" dirty="0">
                <a:solidFill>
                  <a:srgbClr val="000099"/>
                </a:solidFill>
                <a:latin typeface="Times New Roman" pitchFamily="18" charset="0"/>
                <a:sym typeface="Symbol" pitchFamily="18" charset="2"/>
              </a:rPr>
              <a:t>are far off resonance,  can treat as a 2 state system.</a:t>
            </a:r>
            <a:endParaRPr lang="en-US" sz="2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graphicFrame>
        <p:nvGraphicFramePr>
          <p:cNvPr id="41992" name="Object 8"/>
          <p:cNvGraphicFramePr>
            <a:graphicFrameLocks noChangeAspect="1"/>
          </p:cNvGraphicFramePr>
          <p:nvPr/>
        </p:nvGraphicFramePr>
        <p:xfrm>
          <a:off x="4686300" y="5102225"/>
          <a:ext cx="3683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3" name="Equation" r:id="rId6" imgW="368280" imgH="253800" progId="Equation.DSMT4">
                  <p:embed/>
                </p:oleObj>
              </mc:Choice>
              <mc:Fallback>
                <p:oleObj name="Equation" r:id="rId6" imgW="3682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6300" y="5102225"/>
                        <a:ext cx="368300" cy="25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8" name="Text Box 10"/>
          <p:cNvSpPr txBox="1">
            <a:spLocks noChangeArrowheads="1"/>
          </p:cNvSpPr>
          <p:nvPr/>
        </p:nvSpPr>
        <p:spPr bwMode="auto">
          <a:xfrm>
            <a:off x="2600325" y="4281488"/>
            <a:ext cx="536396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9900"/>
                </a:solidFill>
                <a:latin typeface="Times New Roman" pitchFamily="18" charset="0"/>
              </a:rPr>
              <a:t>NMR – 2 spin 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</a:rPr>
              <a:t>states, </a:t>
            </a:r>
            <a:r>
              <a:rPr lang="en-US" sz="2000" b="1" dirty="0">
                <a:solidFill>
                  <a:srgbClr val="009900"/>
                </a:solidFill>
                <a:latin typeface="Times New Roman" pitchFamily="18" charset="0"/>
              </a:rPr>
              <a:t>magnetic transition dipole</a:t>
            </a:r>
          </a:p>
        </p:txBody>
      </p:sp>
      <p:sp>
        <p:nvSpPr>
          <p:cNvPr id="41999" name="Text Box 11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42000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3437790" y="3094891"/>
            <a:ext cx="162657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423135" y="1207475"/>
            <a:ext cx="162657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4237892" y="1204546"/>
            <a:ext cx="0" cy="1872762"/>
          </a:xfrm>
          <a:prstGeom prst="line">
            <a:avLst/>
          </a:prstGeom>
          <a:ln w="190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3050809" y="1979858"/>
          <a:ext cx="1003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4" name="Equation" r:id="rId8" imgW="1002960" imgH="330120" progId="Equation.DSMT4">
                  <p:embed/>
                </p:oleObj>
              </mc:Choice>
              <mc:Fallback>
                <p:oleObj name="Equation" r:id="rId8" imgW="1002960" imgH="3301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050809" y="1979858"/>
                        <a:ext cx="1003300" cy="33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3084635" y="2942614"/>
          <a:ext cx="2667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5" name="Equation" r:id="rId10" imgW="266400" imgH="355320" progId="Equation.DSMT4">
                  <p:embed/>
                </p:oleObj>
              </mc:Choice>
              <mc:Fallback>
                <p:oleObj name="Equation" r:id="rId10" imgW="266400" imgH="355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084635" y="2942614"/>
                        <a:ext cx="266700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/>
          </p:nvPr>
        </p:nvGraphicFramePr>
        <p:xfrm>
          <a:off x="3027118" y="1029555"/>
          <a:ext cx="3175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6" name="Equation" r:id="rId12" imgW="317160" imgH="355320" progId="Equation.DSMT4">
                  <p:embed/>
                </p:oleObj>
              </mc:Choice>
              <mc:Fallback>
                <p:oleObj name="Equation" r:id="rId12" imgW="317160" imgH="355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027118" y="1029555"/>
                        <a:ext cx="317500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5103451" y="2928938"/>
          <a:ext cx="6604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7" name="Equation" r:id="rId14" imgW="660240" imgH="330120" progId="Equation.DSMT4">
                  <p:embed/>
                </p:oleObj>
              </mc:Choice>
              <mc:Fallback>
                <p:oleObj name="Equation" r:id="rId14" imgW="660240" imgH="3301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103451" y="2928938"/>
                        <a:ext cx="660400" cy="33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/>
          </p:nvPr>
        </p:nvGraphicFramePr>
        <p:xfrm>
          <a:off x="5081102" y="1033459"/>
          <a:ext cx="9398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8" name="Equation" r:id="rId16" imgW="939600" imgH="330120" progId="Equation.DSMT4">
                  <p:embed/>
                </p:oleObj>
              </mc:Choice>
              <mc:Fallback>
                <p:oleObj name="Equation" r:id="rId16" imgW="939600" imgH="3301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081102" y="1033459"/>
                        <a:ext cx="939800" cy="33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4908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>
            <p:extLst/>
          </p:nvPr>
        </p:nvGraphicFramePr>
        <p:xfrm>
          <a:off x="2019300" y="628650"/>
          <a:ext cx="14224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6" name="Equation" r:id="rId4" imgW="1422360" imgH="368280" progId="Equation.DSMT4">
                  <p:embed/>
                </p:oleObj>
              </mc:Choice>
              <mc:Fallback>
                <p:oleObj name="Equation" r:id="rId4" imgW="1422360" imgH="368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9300" y="628650"/>
                        <a:ext cx="14224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>
            <p:extLst/>
          </p:nvPr>
        </p:nvGraphicFramePr>
        <p:xfrm>
          <a:off x="1947863" y="1227138"/>
          <a:ext cx="15113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7" name="Equation" r:id="rId6" imgW="1511280" imgH="368280" progId="Equation.DSMT4">
                  <p:embed/>
                </p:oleObj>
              </mc:Choice>
              <mc:Fallback>
                <p:oleObj name="Equation" r:id="rId6" imgW="1511280" imgH="368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7863" y="1227138"/>
                        <a:ext cx="15113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29561" y="33195"/>
            <a:ext cx="35020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Molecular Eigenstates as Basis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211138" y="2200275"/>
            <a:ext cx="8143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Interaction due to application of optical field (light) on or near resonance.</a:t>
            </a:r>
          </a:p>
        </p:txBody>
      </p:sp>
      <p:graphicFrame>
        <p:nvGraphicFramePr>
          <p:cNvPr id="5126" name="Object 6"/>
          <p:cNvGraphicFramePr>
            <a:graphicFrameLocks noChangeAspect="1"/>
          </p:cNvGraphicFramePr>
          <p:nvPr/>
        </p:nvGraphicFramePr>
        <p:xfrm>
          <a:off x="1487488" y="2857500"/>
          <a:ext cx="26670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8" name="Equation" r:id="rId8" imgW="2667000" imgH="330200" progId="Equation.DSMT4">
                  <p:embed/>
                </p:oleObj>
              </mc:Choice>
              <mc:Fallback>
                <p:oleObj name="Equation" r:id="rId8" imgW="26670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7488" y="2857500"/>
                        <a:ext cx="26670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7" name="Object 7"/>
          <p:cNvGraphicFramePr>
            <a:graphicFrameLocks noChangeAspect="1"/>
          </p:cNvGraphicFramePr>
          <p:nvPr/>
        </p:nvGraphicFramePr>
        <p:xfrm>
          <a:off x="1535113" y="3652838"/>
          <a:ext cx="36576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9" name="Equation" r:id="rId10" imgW="3657600" imgH="1104900" progId="Equation.DSMT4">
                  <p:embed/>
                </p:oleObj>
              </mc:Choice>
              <mc:Fallback>
                <p:oleObj name="Equation" r:id="rId10" imgW="3657600" imgH="1104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5113" y="3652838"/>
                        <a:ext cx="36576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5130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36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49238" y="2768600"/>
            <a:ext cx="5910262" cy="2381250"/>
            <a:chOff x="157" y="1744"/>
            <a:chExt cx="3723" cy="1500"/>
          </a:xfrm>
        </p:grpSpPr>
        <p:sp>
          <p:nvSpPr>
            <p:cNvPr id="7171" name="Text Box 3"/>
            <p:cNvSpPr txBox="1">
              <a:spLocks noChangeArrowheads="1"/>
            </p:cNvSpPr>
            <p:nvPr/>
          </p:nvSpPr>
          <p:spPr bwMode="auto">
            <a:xfrm>
              <a:off x="157" y="1744"/>
              <a:ext cx="255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990099"/>
                  </a:solidFill>
                  <a:latin typeface="Times New Roman" pitchFamily="18" charset="0"/>
                </a:rPr>
                <a:t>Take</a:t>
              </a:r>
              <a:r>
                <a:rPr lang="en-US" sz="2000" b="1" i="1">
                  <a:solidFill>
                    <a:srgbClr val="990099"/>
                  </a:solidFill>
                  <a:latin typeface="Times New Roman" pitchFamily="18" charset="0"/>
                </a:rPr>
                <a:t> </a:t>
              </a:r>
              <a:r>
                <a:rPr lang="en-US" sz="2000" b="1" i="1">
                  <a:solidFill>
                    <a:srgbClr val="990099"/>
                  </a:solidFill>
                  <a:latin typeface="Times New Roman" pitchFamily="18" charset="0"/>
                  <a:sym typeface="Symbol" pitchFamily="18" charset="2"/>
                </a:rPr>
                <a:t></a:t>
              </a:r>
              <a:r>
                <a:rPr lang="en-US" sz="2000" b="1">
                  <a:solidFill>
                    <a:srgbClr val="990099"/>
                  </a:solidFill>
                  <a:latin typeface="Times New Roman" pitchFamily="18" charset="0"/>
                  <a:sym typeface="Symbol" pitchFamily="18" charset="2"/>
                </a:rPr>
                <a:t> real (doesn’t change results)</a:t>
              </a:r>
              <a:endParaRPr lang="en-US" sz="2000" b="1">
                <a:solidFill>
                  <a:srgbClr val="990099"/>
                </a:solidFill>
                <a:latin typeface="Times New Roman" pitchFamily="18" charset="0"/>
              </a:endParaRPr>
            </a:p>
          </p:txBody>
        </p:sp>
        <p:sp>
          <p:nvSpPr>
            <p:cNvPr id="7172" name="Text Box 4"/>
            <p:cNvSpPr txBox="1">
              <a:spLocks noChangeArrowheads="1"/>
            </p:cNvSpPr>
            <p:nvPr/>
          </p:nvSpPr>
          <p:spPr bwMode="auto">
            <a:xfrm>
              <a:off x="175" y="2026"/>
              <a:ext cx="19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Define Rabi Frequency, </a:t>
              </a:r>
              <a:r>
                <a:rPr lang="en-US" sz="2000" b="1" i="1">
                  <a:solidFill>
                    <a:srgbClr val="009900"/>
                  </a:solidFill>
                  <a:latin typeface="Times New Roman" pitchFamily="18" charset="0"/>
                  <a:sym typeface="Symbol" pitchFamily="18" charset="2"/>
                </a:rPr>
                <a:t></a:t>
              </a:r>
              <a:r>
                <a:rPr lang="en-US" sz="2000" b="1" baseline="-25000">
                  <a:solidFill>
                    <a:srgbClr val="009900"/>
                  </a:solidFill>
                  <a:latin typeface="Times New Roman" pitchFamily="18" charset="0"/>
                  <a:sym typeface="Symbol" pitchFamily="18" charset="2"/>
                </a:rPr>
                <a:t>1</a:t>
              </a:r>
              <a:endParaRPr lang="en-US" sz="2000" b="1" baseline="-25000">
                <a:solidFill>
                  <a:srgbClr val="0099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7173" name="Object 5"/>
            <p:cNvGraphicFramePr>
              <a:graphicFrameLocks noChangeAspect="1"/>
            </p:cNvGraphicFramePr>
            <p:nvPr>
              <p:extLst/>
            </p:nvPr>
          </p:nvGraphicFramePr>
          <p:xfrm>
            <a:off x="927" y="2244"/>
            <a:ext cx="648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650" name="Equation" r:id="rId4" imgW="1028700" imgH="330200" progId="Equation.DSMT4">
                    <p:embed/>
                  </p:oleObj>
                </mc:Choice>
                <mc:Fallback>
                  <p:oleObj name="Equation" r:id="rId4" imgW="1028700" imgH="330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27" y="2244"/>
                          <a:ext cx="648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74" name="Text Box 6"/>
            <p:cNvSpPr txBox="1">
              <a:spLocks noChangeArrowheads="1"/>
            </p:cNvSpPr>
            <p:nvPr/>
          </p:nvSpPr>
          <p:spPr bwMode="auto">
            <a:xfrm>
              <a:off x="182" y="2564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Then</a:t>
              </a:r>
            </a:p>
          </p:txBody>
        </p:sp>
        <p:graphicFrame>
          <p:nvGraphicFramePr>
            <p:cNvPr id="7175" name="Object 7"/>
            <p:cNvGraphicFramePr>
              <a:graphicFrameLocks noChangeAspect="1"/>
            </p:cNvGraphicFramePr>
            <p:nvPr>
              <p:extLst/>
            </p:nvPr>
          </p:nvGraphicFramePr>
          <p:xfrm>
            <a:off x="1832" y="2620"/>
            <a:ext cx="2048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651" name="Equation" r:id="rId6" imgW="3251200" imgH="393700" progId="Equation.DSMT4">
                    <p:embed/>
                  </p:oleObj>
                </mc:Choice>
                <mc:Fallback>
                  <p:oleObj name="Equation" r:id="rId6" imgW="3251200" imgH="393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32" y="2620"/>
                          <a:ext cx="2048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76" name="Object 8"/>
            <p:cNvGraphicFramePr>
              <a:graphicFrameLocks noChangeAspect="1"/>
            </p:cNvGraphicFramePr>
            <p:nvPr>
              <p:extLst/>
            </p:nvPr>
          </p:nvGraphicFramePr>
          <p:xfrm>
            <a:off x="1860" y="2996"/>
            <a:ext cx="1984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652" name="Equation" r:id="rId8" imgW="3149600" imgH="393700" progId="Equation.DSMT4">
                    <p:embed/>
                  </p:oleObj>
                </mc:Choice>
                <mc:Fallback>
                  <p:oleObj name="Equation" r:id="rId8" imgW="3149600" imgH="393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60" y="2996"/>
                          <a:ext cx="1984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444500" y="5239321"/>
            <a:ext cx="6405563" cy="1128713"/>
            <a:chOff x="280" y="3440"/>
            <a:chExt cx="4035" cy="711"/>
          </a:xfrm>
        </p:grpSpPr>
        <p:graphicFrame>
          <p:nvGraphicFramePr>
            <p:cNvPr id="7178" name="Object 10"/>
            <p:cNvGraphicFramePr>
              <a:graphicFrameLocks noChangeAspect="1"/>
            </p:cNvGraphicFramePr>
            <p:nvPr/>
          </p:nvGraphicFramePr>
          <p:xfrm>
            <a:off x="280" y="3440"/>
            <a:ext cx="968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653" name="Equation" r:id="rId10" imgW="1536700" imgH="368300" progId="Equation.DSMT4">
                    <p:embed/>
                  </p:oleObj>
                </mc:Choice>
                <mc:Fallback>
                  <p:oleObj name="Equation" r:id="rId10" imgW="1536700" imgH="368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" y="3440"/>
                          <a:ext cx="968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79" name="Object 11"/>
            <p:cNvGraphicFramePr>
              <a:graphicFrameLocks noChangeAspect="1"/>
            </p:cNvGraphicFramePr>
            <p:nvPr/>
          </p:nvGraphicFramePr>
          <p:xfrm>
            <a:off x="1403" y="3655"/>
            <a:ext cx="2912" cy="4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654" name="Equation" r:id="rId12" imgW="4622800" imgH="787400" progId="Equation.DSMT4">
                    <p:embed/>
                  </p:oleObj>
                </mc:Choice>
                <mc:Fallback>
                  <p:oleObj name="Equation" r:id="rId12" imgW="4622800" imgH="787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03" y="3655"/>
                          <a:ext cx="2912" cy="4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7180" name="Object 12"/>
          <p:cNvGraphicFramePr>
            <a:graphicFrameLocks noChangeAspect="1"/>
          </p:cNvGraphicFramePr>
          <p:nvPr/>
        </p:nvGraphicFramePr>
        <p:xfrm>
          <a:off x="146050" y="490538"/>
          <a:ext cx="3810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5" name="Equation" r:id="rId14" imgW="3810000" imgH="381000" progId="Equation.DSMT4">
                  <p:embed/>
                </p:oleObj>
              </mc:Choice>
              <mc:Fallback>
                <p:oleObj name="Equation" r:id="rId14" imgW="38100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050" y="490538"/>
                        <a:ext cx="3810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81" name="Object 13"/>
          <p:cNvGraphicFramePr>
            <a:graphicFrameLocks noChangeAspect="1"/>
          </p:cNvGraphicFramePr>
          <p:nvPr/>
        </p:nvGraphicFramePr>
        <p:xfrm>
          <a:off x="265113" y="65088"/>
          <a:ext cx="19431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6" name="Equation" r:id="rId16" imgW="1942257" imgH="317362" progId="Equation.DSMT4">
                  <p:embed/>
                </p:oleObj>
              </mc:Choice>
              <mc:Fallback>
                <p:oleObj name="Equation" r:id="rId16" imgW="1942257" imgH="31736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113" y="65088"/>
                        <a:ext cx="19431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2046" name="Object 14"/>
          <p:cNvGraphicFramePr>
            <a:graphicFrameLocks noChangeAspect="1"/>
          </p:cNvGraphicFramePr>
          <p:nvPr/>
        </p:nvGraphicFramePr>
        <p:xfrm>
          <a:off x="330200" y="2127250"/>
          <a:ext cx="3530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7" name="Equation" r:id="rId18" imgW="3530600" imgH="419100" progId="Equation.DSMT4">
                  <p:embed/>
                </p:oleObj>
              </mc:Choice>
              <mc:Fallback>
                <p:oleObj name="Equation" r:id="rId18" imgW="35306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200" y="2127250"/>
                        <a:ext cx="35306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1376364" y="442913"/>
            <a:ext cx="7767638" cy="2921000"/>
            <a:chOff x="867" y="279"/>
            <a:chExt cx="4893" cy="1840"/>
          </a:xfrm>
        </p:grpSpPr>
        <p:graphicFrame>
          <p:nvGraphicFramePr>
            <p:cNvPr id="7184" name="Object 16"/>
            <p:cNvGraphicFramePr>
              <a:graphicFrameLocks noChangeAspect="1"/>
            </p:cNvGraphicFramePr>
            <p:nvPr>
              <p:extLst/>
            </p:nvPr>
          </p:nvGraphicFramePr>
          <p:xfrm>
            <a:off x="912" y="625"/>
            <a:ext cx="4128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658" name="Equation" r:id="rId20" imgW="6553080" imgH="406080" progId="Equation.DSMT4">
                    <p:embed/>
                  </p:oleObj>
                </mc:Choice>
                <mc:Fallback>
                  <p:oleObj name="Equation" r:id="rId20" imgW="6553080" imgH="4060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2" y="625"/>
                          <a:ext cx="4128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85" name="Object 17"/>
            <p:cNvGraphicFramePr>
              <a:graphicFrameLocks noChangeAspect="1"/>
            </p:cNvGraphicFramePr>
            <p:nvPr/>
          </p:nvGraphicFramePr>
          <p:xfrm>
            <a:off x="867" y="922"/>
            <a:ext cx="1456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659" name="Equation" r:id="rId22" imgW="2311400" imgH="419100" progId="Equation.DSMT4">
                    <p:embed/>
                  </p:oleObj>
                </mc:Choice>
                <mc:Fallback>
                  <p:oleObj name="Equation" r:id="rId22" imgW="2311400" imgH="419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7" y="922"/>
                          <a:ext cx="1456" cy="2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86" name="Text Box 18"/>
            <p:cNvSpPr txBox="1">
              <a:spLocks noChangeArrowheads="1"/>
            </p:cNvSpPr>
            <p:nvPr/>
          </p:nvSpPr>
          <p:spPr bwMode="auto">
            <a:xfrm>
              <a:off x="3738" y="909"/>
              <a:ext cx="1963" cy="1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D82900"/>
                  </a:solidFill>
                  <a:latin typeface="Times New Roman" pitchFamily="18" charset="0"/>
                  <a:sym typeface="Symbol" pitchFamily="18" charset="2"/>
                </a:rPr>
                <a:t></a:t>
              </a:r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  <a:sym typeface="Symbol" pitchFamily="18" charset="2"/>
                </a:rPr>
                <a:t> is value of </a:t>
              </a:r>
              <a:br>
                <a:rPr lang="en-US" sz="2000" b="1">
                  <a:solidFill>
                    <a:srgbClr val="D82900"/>
                  </a:solidFill>
                  <a:latin typeface="Times New Roman" pitchFamily="18" charset="0"/>
                  <a:sym typeface="Symbol" pitchFamily="18" charset="2"/>
                </a:rPr>
              </a:br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  <a:sym typeface="Symbol" pitchFamily="18" charset="2"/>
                </a:rPr>
                <a:t>transition dipole bracket,</a:t>
              </a:r>
              <a:br>
                <a:rPr lang="en-US" sz="2000" b="1">
                  <a:solidFill>
                    <a:srgbClr val="D82900"/>
                  </a:solidFill>
                  <a:latin typeface="Times New Roman" pitchFamily="18" charset="0"/>
                  <a:sym typeface="Symbol" pitchFamily="18" charset="2"/>
                </a:rPr>
              </a:br>
              <a:r>
                <a:rPr lang="en-US" sz="2000" b="1">
                  <a:solidFill>
                    <a:srgbClr val="6600FF"/>
                  </a:solidFill>
                  <a:latin typeface="Times New Roman" pitchFamily="18" charset="0"/>
                  <a:sym typeface="Symbol" pitchFamily="18" charset="2"/>
                </a:rPr>
                <a:t>Note – time independent </a:t>
              </a:r>
              <a:br>
                <a:rPr lang="en-US" sz="2000" b="1">
                  <a:solidFill>
                    <a:srgbClr val="6600FF"/>
                  </a:solidFill>
                  <a:latin typeface="Times New Roman" pitchFamily="18" charset="0"/>
                  <a:sym typeface="Symbol" pitchFamily="18" charset="2"/>
                </a:rPr>
              </a:br>
              <a:r>
                <a:rPr lang="en-US" sz="2000" b="1">
                  <a:solidFill>
                    <a:srgbClr val="6600FF"/>
                  </a:solidFill>
                  <a:latin typeface="Times New Roman" pitchFamily="18" charset="0"/>
                  <a:sym typeface="Symbol" pitchFamily="18" charset="2"/>
                </a:rPr>
                <a:t>            kets.  No phase </a:t>
              </a:r>
              <a:br>
                <a:rPr lang="en-US" sz="2000" b="1">
                  <a:solidFill>
                    <a:srgbClr val="6600FF"/>
                  </a:solidFill>
                  <a:latin typeface="Times New Roman" pitchFamily="18" charset="0"/>
                  <a:sym typeface="Symbol" pitchFamily="18" charset="2"/>
                </a:rPr>
              </a:br>
              <a:r>
                <a:rPr lang="en-US" sz="2000" b="1">
                  <a:solidFill>
                    <a:srgbClr val="6600FF"/>
                  </a:solidFill>
                  <a:latin typeface="Times New Roman" pitchFamily="18" charset="0"/>
                  <a:sym typeface="Symbol" pitchFamily="18" charset="2"/>
                </a:rPr>
                <a:t>            factors.  Have taken</a:t>
              </a:r>
              <a:br>
                <a:rPr lang="en-US" sz="2000" b="1">
                  <a:solidFill>
                    <a:srgbClr val="6600FF"/>
                  </a:solidFill>
                  <a:latin typeface="Times New Roman" pitchFamily="18" charset="0"/>
                  <a:sym typeface="Symbol" pitchFamily="18" charset="2"/>
                </a:rPr>
              </a:br>
              <a:r>
                <a:rPr lang="en-US" sz="2000" b="1">
                  <a:solidFill>
                    <a:srgbClr val="6600FF"/>
                  </a:solidFill>
                  <a:latin typeface="Times New Roman" pitchFamily="18" charset="0"/>
                  <a:sym typeface="Symbol" pitchFamily="18" charset="2"/>
                </a:rPr>
                <a:t>            phase factors out.</a:t>
              </a:r>
              <a:endParaRPr lang="en-US" sz="2000" b="1">
                <a:solidFill>
                  <a:srgbClr val="6600FF"/>
                </a:solidFill>
                <a:latin typeface="Times New Roman" pitchFamily="18" charset="0"/>
              </a:endParaRPr>
            </a:p>
          </p:txBody>
        </p:sp>
        <p:sp>
          <p:nvSpPr>
            <p:cNvPr id="7187" name="Line 19"/>
            <p:cNvSpPr>
              <a:spLocks noChangeShapeType="1"/>
            </p:cNvSpPr>
            <p:nvPr/>
          </p:nvSpPr>
          <p:spPr bwMode="auto">
            <a:xfrm flipH="1" flipV="1">
              <a:off x="2799" y="916"/>
              <a:ext cx="917" cy="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88" name="Text Box 20"/>
            <p:cNvSpPr txBox="1">
              <a:spLocks noChangeArrowheads="1"/>
            </p:cNvSpPr>
            <p:nvPr/>
          </p:nvSpPr>
          <p:spPr bwMode="auto">
            <a:xfrm>
              <a:off x="3056" y="279"/>
              <a:ext cx="270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take out time dependent phase factors</a:t>
              </a:r>
            </a:p>
          </p:txBody>
        </p:sp>
      </p:grpSp>
      <p:sp>
        <p:nvSpPr>
          <p:cNvPr id="7189" name="Text Box 21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90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707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263525" y="630238"/>
          <a:ext cx="35814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4" name="Equation" r:id="rId4" imgW="3581400" imgH="622300" progId="Equation.DSMT4">
                  <p:embed/>
                </p:oleObj>
              </mc:Choice>
              <mc:Fallback>
                <p:oleObj name="Equation" r:id="rId4" imgW="35814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525" y="630238"/>
                        <a:ext cx="35814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88925" y="3371850"/>
            <a:ext cx="8639175" cy="3246438"/>
            <a:chOff x="182" y="2124"/>
            <a:chExt cx="5442" cy="2045"/>
          </a:xfrm>
        </p:grpSpPr>
        <p:graphicFrame>
          <p:nvGraphicFramePr>
            <p:cNvPr id="9220" name="Object 4"/>
            <p:cNvGraphicFramePr>
              <a:graphicFrameLocks noChangeAspect="1"/>
            </p:cNvGraphicFramePr>
            <p:nvPr/>
          </p:nvGraphicFramePr>
          <p:xfrm>
            <a:off x="248" y="2124"/>
            <a:ext cx="904" cy="6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675" name="Equation" r:id="rId6" imgW="1435100" imgH="1041400" progId="Equation.DSMT4">
                    <p:embed/>
                  </p:oleObj>
                </mc:Choice>
                <mc:Fallback>
                  <p:oleObj name="Equation" r:id="rId6" imgW="1435100" imgH="1041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8" y="2124"/>
                          <a:ext cx="904" cy="6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1" name="Object 5"/>
            <p:cNvGraphicFramePr>
              <a:graphicFrameLocks noChangeAspect="1"/>
            </p:cNvGraphicFramePr>
            <p:nvPr/>
          </p:nvGraphicFramePr>
          <p:xfrm>
            <a:off x="992" y="2890"/>
            <a:ext cx="4632" cy="7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676" name="Equation" r:id="rId8" imgW="7353300" imgH="1168400" progId="Equation.DSMT4">
                    <p:embed/>
                  </p:oleObj>
                </mc:Choice>
                <mc:Fallback>
                  <p:oleObj name="Equation" r:id="rId8" imgW="7353300" imgH="1168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92" y="2890"/>
                          <a:ext cx="4632" cy="7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22" name="Text Box 6"/>
            <p:cNvSpPr txBox="1">
              <a:spLocks noChangeArrowheads="1"/>
            </p:cNvSpPr>
            <p:nvPr/>
          </p:nvSpPr>
          <p:spPr bwMode="auto">
            <a:xfrm>
              <a:off x="182" y="3727"/>
              <a:ext cx="1257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0099"/>
                  </a:solidFill>
                  <a:latin typeface="Times New Roman" pitchFamily="18" charset="0"/>
                </a:rPr>
                <a:t>Blue diagonal</a:t>
              </a:r>
            </a:p>
            <a:p>
              <a:r>
                <a:rPr lang="en-US" sz="2000" b="1" dirty="0">
                  <a:solidFill>
                    <a:srgbClr val="FF0000"/>
                  </a:solidFill>
                  <a:latin typeface="Times New Roman" pitchFamily="18" charset="0"/>
                </a:rPr>
                <a:t>Red off-diagonal</a:t>
              </a:r>
            </a:p>
          </p:txBody>
        </p:sp>
      </p:grpSp>
      <p:graphicFrame>
        <p:nvGraphicFramePr>
          <p:cNvPr id="9223" name="Object 7"/>
          <p:cNvGraphicFramePr>
            <a:graphicFrameLocks noChangeAspect="1"/>
          </p:cNvGraphicFramePr>
          <p:nvPr/>
        </p:nvGraphicFramePr>
        <p:xfrm>
          <a:off x="3290888" y="198438"/>
          <a:ext cx="24257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7" name="Equation" r:id="rId10" imgW="2425700" imgH="368300" progId="Equation.DSMT4">
                  <p:embed/>
                </p:oleObj>
              </mc:Choice>
              <mc:Fallback>
                <p:oleObj name="Equation" r:id="rId10" imgW="24257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0888" y="198438"/>
                        <a:ext cx="24257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300038" y="119063"/>
            <a:ext cx="2697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General state of system</a:t>
            </a: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graphicFrame>
        <p:nvGraphicFramePr>
          <p:cNvPr id="174090" name="Object 10"/>
          <p:cNvGraphicFramePr>
            <a:graphicFrameLocks noChangeAspect="1"/>
          </p:cNvGraphicFramePr>
          <p:nvPr/>
        </p:nvGraphicFramePr>
        <p:xfrm>
          <a:off x="158750" y="1471613"/>
          <a:ext cx="8369300" cy="170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8" name="Equation" r:id="rId12" imgW="8369300" imgH="1701800" progId="Equation.DSMT4">
                  <p:embed/>
                </p:oleObj>
              </mc:Choice>
              <mc:Fallback>
                <p:oleObj name="Equation" r:id="rId12" imgW="8369300" imgH="170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50" y="1471613"/>
                        <a:ext cx="8369300" cy="170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7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887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328613" y="187325"/>
            <a:ext cx="545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Equations of Motion of Density Matrix Elements</a:t>
            </a:r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657350" y="811213"/>
          <a:ext cx="40259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8" name="Equation" r:id="rId4" imgW="4025900" imgH="609600" progId="Equation.DSMT4">
                  <p:embed/>
                </p:oleObj>
              </mc:Choice>
              <mc:Fallback>
                <p:oleObj name="Equation" r:id="rId4" imgW="4025900" imgH="609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7350" y="811213"/>
                        <a:ext cx="40259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1631950" y="1639888"/>
          <a:ext cx="419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9" name="Equation" r:id="rId6" imgW="4191000" imgH="609600" progId="Equation.DSMT4">
                  <p:embed/>
                </p:oleObj>
              </mc:Choice>
              <mc:Fallback>
                <p:oleObj name="Equation" r:id="rId6" imgW="4191000" imgH="609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1950" y="1639888"/>
                        <a:ext cx="419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9" name="Object 5"/>
          <p:cNvGraphicFramePr>
            <a:graphicFrameLocks noChangeAspect="1"/>
          </p:cNvGraphicFramePr>
          <p:nvPr/>
        </p:nvGraphicFramePr>
        <p:xfrm>
          <a:off x="1651000" y="2524125"/>
          <a:ext cx="35306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0" name="Equation" r:id="rId8" imgW="3530600" imgH="520700" progId="Equation.DSMT4">
                  <p:embed/>
                </p:oleObj>
              </mc:Choice>
              <mc:Fallback>
                <p:oleObj name="Equation" r:id="rId8" imgW="3530600" imgH="520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1000" y="2524125"/>
                        <a:ext cx="3530600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0" name="Object 6"/>
          <p:cNvGraphicFramePr>
            <a:graphicFrameLocks noChangeAspect="1"/>
          </p:cNvGraphicFramePr>
          <p:nvPr/>
        </p:nvGraphicFramePr>
        <p:xfrm>
          <a:off x="1657350" y="3287713"/>
          <a:ext cx="35687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1" name="Equation" r:id="rId10" imgW="3568700" imgH="520700" progId="Equation.DSMT4">
                  <p:embed/>
                </p:oleObj>
              </mc:Choice>
              <mc:Fallback>
                <p:oleObj name="Equation" r:id="rId10" imgW="3568700" imgH="520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7350" y="3287713"/>
                        <a:ext cx="3568700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1" name="Object 7"/>
          <p:cNvGraphicFramePr>
            <a:graphicFrameLocks noChangeAspect="1"/>
          </p:cNvGraphicFramePr>
          <p:nvPr/>
        </p:nvGraphicFramePr>
        <p:xfrm>
          <a:off x="3789363" y="4940300"/>
          <a:ext cx="12827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2" name="Equation" r:id="rId12" imgW="1282700" imgH="533400" progId="Equation.DSMT4">
                  <p:embed/>
                </p:oleObj>
              </mc:Choice>
              <mc:Fallback>
                <p:oleObj name="Equation" r:id="rId12" imgW="1282700" imgH="533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9363" y="4940300"/>
                        <a:ext cx="12827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2" name="Object 8"/>
          <p:cNvGraphicFramePr>
            <a:graphicFrameLocks noChangeAspect="1"/>
          </p:cNvGraphicFramePr>
          <p:nvPr/>
        </p:nvGraphicFramePr>
        <p:xfrm>
          <a:off x="1955800" y="5054600"/>
          <a:ext cx="9398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3" name="Equation" r:id="rId14" imgW="939392" imgH="355446" progId="Equation.DSMT4">
                  <p:embed/>
                </p:oleObj>
              </mc:Choice>
              <mc:Fallback>
                <p:oleObj name="Equation" r:id="rId14" imgW="939392" imgH="3554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5800" y="5054600"/>
                        <a:ext cx="9398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3" name="Object 9"/>
          <p:cNvGraphicFramePr>
            <a:graphicFrameLocks noChangeAspect="1"/>
          </p:cNvGraphicFramePr>
          <p:nvPr/>
        </p:nvGraphicFramePr>
        <p:xfrm>
          <a:off x="3770313" y="4281488"/>
          <a:ext cx="14605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4" name="Equation" r:id="rId16" imgW="1459866" imgH="482391" progId="Equation.DSMT4">
                  <p:embed/>
                </p:oleObj>
              </mc:Choice>
              <mc:Fallback>
                <p:oleObj name="Equation" r:id="rId16" imgW="1459866" imgH="48239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0313" y="4281488"/>
                        <a:ext cx="14605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4" name="Object 10"/>
          <p:cNvGraphicFramePr>
            <a:graphicFrameLocks noChangeAspect="1"/>
          </p:cNvGraphicFramePr>
          <p:nvPr/>
        </p:nvGraphicFramePr>
        <p:xfrm>
          <a:off x="1878013" y="4445000"/>
          <a:ext cx="13081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5" name="Equation" r:id="rId18" imgW="1307532" imgH="317362" progId="Equation.DSMT4">
                  <p:embed/>
                </p:oleObj>
              </mc:Choice>
              <mc:Fallback>
                <p:oleObj name="Equation" r:id="rId18" imgW="1307532" imgH="31736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8013" y="4445000"/>
                        <a:ext cx="13081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469900" y="5749925"/>
            <a:ext cx="684431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6600"/>
                </a:solidFill>
                <a:latin typeface="Times New Roman" pitchFamily="18" charset="0"/>
              </a:rPr>
              <a:t>Treatment exact to this </a:t>
            </a:r>
            <a:r>
              <a:rPr lang="en-US" sz="2000" b="1" dirty="0" smtClean="0">
                <a:solidFill>
                  <a:srgbClr val="006600"/>
                </a:solidFill>
                <a:latin typeface="Times New Roman" pitchFamily="18" charset="0"/>
              </a:rPr>
              <a:t>point (expect for dipole approx. in </a:t>
            </a:r>
            <a:r>
              <a:rPr lang="en-US" sz="2000" b="1" i="1" dirty="0" smtClean="0">
                <a:solidFill>
                  <a:srgbClr val="006600"/>
                </a:solidFill>
                <a:latin typeface="Times New Roman" pitchFamily="18" charset="0"/>
                <a:sym typeface="Symbol" panose="05050102010706020507" pitchFamily="18" charset="2"/>
              </a:rPr>
              <a:t></a:t>
            </a:r>
            <a:r>
              <a:rPr lang="en-US" sz="2000" b="1" dirty="0" smtClean="0">
                <a:solidFill>
                  <a:srgbClr val="006600"/>
                </a:solidFill>
                <a:latin typeface="Times New Roman" pitchFamily="18" charset="0"/>
                <a:sym typeface="Symbol" panose="05050102010706020507" pitchFamily="18" charset="2"/>
              </a:rPr>
              <a:t>).</a:t>
            </a:r>
            <a:endParaRPr lang="en-US" sz="2000" b="1" dirty="0">
              <a:solidFill>
                <a:srgbClr val="006600"/>
              </a:solidFill>
              <a:latin typeface="Times New Roman" pitchFamily="18" charset="0"/>
            </a:endParaRP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1277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73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330200" y="96838"/>
            <a:ext cx="3540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Rotating Wave Approximation</a:t>
            </a:r>
          </a:p>
        </p:txBody>
      </p:sp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2352675" y="706438"/>
          <a:ext cx="3117850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2" name="Equation" r:id="rId4" imgW="2628900" imgH="622300" progId="Equation.DSMT4">
                  <p:embed/>
                </p:oleObj>
              </mc:Choice>
              <mc:Fallback>
                <p:oleObj name="Equation" r:id="rId4" imgW="26289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2675" y="706438"/>
                        <a:ext cx="3117850" cy="738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400050" y="1735138"/>
            <a:ext cx="37131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Put this into equations of motion</a:t>
            </a:r>
          </a:p>
          <a:p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Will have terms like</a:t>
            </a:r>
          </a:p>
        </p:txBody>
      </p:sp>
      <p:graphicFrame>
        <p:nvGraphicFramePr>
          <p:cNvPr id="13317" name="Object 5"/>
          <p:cNvGraphicFramePr>
            <a:graphicFrameLocks noChangeAspect="1"/>
          </p:cNvGraphicFramePr>
          <p:nvPr/>
        </p:nvGraphicFramePr>
        <p:xfrm>
          <a:off x="2744788" y="2409825"/>
          <a:ext cx="4759325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3" name="Equation" r:id="rId6" imgW="3162300" imgH="304800" progId="Equation.DSMT4">
                  <p:embed/>
                </p:oleObj>
              </mc:Choice>
              <mc:Fallback>
                <p:oleObj name="Equation" r:id="rId6" imgW="3162300" imgH="304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4788" y="2409825"/>
                        <a:ext cx="4759325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bject 6"/>
          <p:cNvGraphicFramePr>
            <a:graphicFrameLocks noChangeAspect="1"/>
          </p:cNvGraphicFramePr>
          <p:nvPr/>
        </p:nvGraphicFramePr>
        <p:xfrm>
          <a:off x="685800" y="3200400"/>
          <a:ext cx="1231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4" name="Equation" r:id="rId8" imgW="1231366" imgH="330057" progId="Equation.DSMT4">
                  <p:embed/>
                </p:oleObj>
              </mc:Choice>
              <mc:Fallback>
                <p:oleObj name="Equation" r:id="rId8" imgW="1231366" imgH="33005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200400"/>
                        <a:ext cx="12319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593725" y="3671888"/>
            <a:ext cx="7461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Terms with                           off resonance 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  <a:sym typeface="Wingdings" pitchFamily="2" charset="2"/>
              </a:rPr>
              <a:t> 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Don’t cause transitions</a:t>
            </a:r>
            <a:endParaRPr lang="en-US" sz="2000" b="1">
              <a:solidFill>
                <a:srgbClr val="FF0000"/>
              </a:solidFill>
              <a:latin typeface="Times New Roman" pitchFamily="18" charset="0"/>
            </a:endParaRPr>
          </a:p>
        </p:txBody>
      </p:sp>
      <p:graphicFrame>
        <p:nvGraphicFramePr>
          <p:cNvPr id="13320" name="Object 8"/>
          <p:cNvGraphicFramePr>
            <a:graphicFrameLocks noChangeAspect="1"/>
          </p:cNvGraphicFramePr>
          <p:nvPr/>
        </p:nvGraphicFramePr>
        <p:xfrm>
          <a:off x="2057400" y="3733800"/>
          <a:ext cx="15494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5" name="Equation" r:id="rId10" imgW="1549400" imgH="330200" progId="Equation.DSMT4">
                  <p:embed/>
                </p:oleObj>
              </mc:Choice>
              <mc:Fallback>
                <p:oleObj name="Equation" r:id="rId10" imgW="15494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3733800"/>
                        <a:ext cx="15494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669925" y="4281488"/>
            <a:ext cx="44418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9900"/>
                </a:solidFill>
                <a:latin typeface="Times New Roman" pitchFamily="18" charset="0"/>
              </a:rPr>
              <a:t>Looks like high frequency Stark Effect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</a:rPr>
              <a:t> </a:t>
            </a:r>
          </a:p>
          <a:p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</a:rPr>
              <a:t>	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 Bloch –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Siegert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Shift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669925" y="5043488"/>
            <a:ext cx="5416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Small but sometimes measurable shift in energy.</a:t>
            </a:r>
          </a:p>
        </p:txBody>
      </p:sp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3200400" y="5791200"/>
            <a:ext cx="457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u="sng">
                <a:solidFill>
                  <a:srgbClr val="FF0000"/>
                </a:solidFill>
                <a:latin typeface="Times New Roman" pitchFamily="18" charset="0"/>
              </a:rPr>
              <a:t>Drop these terms!</a:t>
            </a: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325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85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341313" y="100013"/>
            <a:ext cx="4152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0099"/>
                </a:solidFill>
                <a:latin typeface="Times New Roman" pitchFamily="18" charset="0"/>
              </a:rPr>
              <a:t>With Rotating Wave Approximation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355600" y="606425"/>
            <a:ext cx="4291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Equations of motion of density matrix</a:t>
            </a:r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1838325" y="1263650"/>
          <a:ext cx="40894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6" name="Equation" r:id="rId4" imgW="4089400" imgH="647700" progId="Equation.DSMT4">
                  <p:embed/>
                </p:oleObj>
              </mc:Choice>
              <mc:Fallback>
                <p:oleObj name="Equation" r:id="rId4" imgW="4089400" imgH="647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8325" y="1263650"/>
                        <a:ext cx="408940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1838325" y="2179638"/>
          <a:ext cx="42545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7" name="Equation" r:id="rId6" imgW="4254500" imgH="647700" progId="Equation.DSMT4">
                  <p:embed/>
                </p:oleObj>
              </mc:Choice>
              <mc:Fallback>
                <p:oleObj name="Equation" r:id="rId6" imgW="4254500" imgH="647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8325" y="2179638"/>
                        <a:ext cx="425450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1855788" y="3033713"/>
          <a:ext cx="32385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8" name="Equation" r:id="rId8" imgW="3238500" imgH="647700" progId="Equation.DSMT4">
                  <p:embed/>
                </p:oleObj>
              </mc:Choice>
              <mc:Fallback>
                <p:oleObj name="Equation" r:id="rId8" imgW="3238500" imgH="647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5788" y="3033713"/>
                        <a:ext cx="323850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7" name="Object 7"/>
          <p:cNvGraphicFramePr>
            <a:graphicFrameLocks noChangeAspect="1"/>
          </p:cNvGraphicFramePr>
          <p:nvPr/>
        </p:nvGraphicFramePr>
        <p:xfrm>
          <a:off x="1857375" y="3940175"/>
          <a:ext cx="32766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9" name="Equation" r:id="rId10" imgW="3276600" imgH="647700" progId="Equation.DSMT4">
                  <p:embed/>
                </p:oleObj>
              </mc:Choice>
              <mc:Fallback>
                <p:oleObj name="Equation" r:id="rId10" imgW="3276600" imgH="647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75" y="3940175"/>
                        <a:ext cx="327660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314325" y="4714875"/>
            <a:ext cx="1636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These are the</a:t>
            </a:r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1877158" y="4989146"/>
            <a:ext cx="62531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</a:rPr>
              <a:t>Optical Bloch Equations for optical transitions</a:t>
            </a:r>
            <a:br>
              <a:rPr lang="en-US" sz="2400" b="1" dirty="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</a:rPr>
              <a:t>or just the Bloch Equations for NMR.</a:t>
            </a:r>
          </a:p>
        </p:txBody>
      </p:sp>
      <p:graphicFrame>
        <p:nvGraphicFramePr>
          <p:cNvPr id="15370" name="Object 10"/>
          <p:cNvGraphicFramePr>
            <a:graphicFrameLocks noChangeAspect="1"/>
          </p:cNvGraphicFramePr>
          <p:nvPr/>
        </p:nvGraphicFramePr>
        <p:xfrm>
          <a:off x="1133475" y="5975350"/>
          <a:ext cx="19558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0" name="Equation" r:id="rId12" imgW="1955800" imgH="330200" progId="Equation.DSMT4">
                  <p:embed/>
                </p:oleObj>
              </mc:Choice>
              <mc:Fallback>
                <p:oleObj name="Equation" r:id="rId12" imgW="19558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3475" y="5975350"/>
                        <a:ext cx="19558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1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372" name="Text Box 13"/>
          <p:cNvSpPr txBox="1">
            <a:spLocks noChangeArrowheads="1"/>
          </p:cNvSpPr>
          <p:nvPr/>
        </p:nvSpPr>
        <p:spPr bwMode="auto">
          <a:xfrm>
            <a:off x="3487738" y="5930900"/>
            <a:ext cx="4540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>
                <a:solidFill>
                  <a:prstClr val="black"/>
                </a:solidFill>
                <a:latin typeface="Times New Roman" pitchFamily="18" charset="0"/>
              </a:rPr>
              <a:t>H</a:t>
            </a:r>
            <a:r>
              <a:rPr lang="en-US" b="1" baseline="-25000">
                <a:solidFill>
                  <a:prstClr val="black"/>
                </a:solidFill>
                <a:latin typeface="Times New Roman" pitchFamily="18" charset="0"/>
              </a:rPr>
              <a:t>1</a:t>
            </a:r>
            <a:r>
              <a:rPr lang="en-US" b="1">
                <a:solidFill>
                  <a:prstClr val="black"/>
                </a:solidFill>
                <a:latin typeface="Times New Roman" pitchFamily="18" charset="0"/>
              </a:rPr>
              <a:t> – oscillating magnetic field of applied RF.</a:t>
            </a:r>
          </a:p>
          <a:p>
            <a:r>
              <a:rPr lang="en-US" b="1" i="1">
                <a:solidFill>
                  <a:prstClr val="black"/>
                </a:solidFill>
                <a:latin typeface="Times New Roman" pitchFamily="18" charset="0"/>
                <a:sym typeface="Symbol" pitchFamily="18" charset="2"/>
              </a:rPr>
              <a:t></a:t>
            </a:r>
            <a:r>
              <a:rPr lang="en-US" b="1" i="1" baseline="-25000">
                <a:solidFill>
                  <a:prstClr val="black"/>
                </a:solidFill>
                <a:latin typeface="Times New Roman" pitchFamily="18" charset="0"/>
                <a:sym typeface="Symbol" pitchFamily="18" charset="2"/>
              </a:rPr>
              <a:t>m</a:t>
            </a:r>
            <a:r>
              <a:rPr lang="en-US" b="1">
                <a:solidFill>
                  <a:prstClr val="black"/>
                </a:solidFill>
                <a:latin typeface="Times New Roman" pitchFamily="18" charset="0"/>
                <a:sym typeface="Symbol" pitchFamily="18" charset="2"/>
              </a:rPr>
              <a:t> – magnetic transition dipole.</a:t>
            </a:r>
            <a:endParaRPr lang="en-US" b="1" i="1">
              <a:solidFill>
                <a:prstClr val="black"/>
              </a:solidFill>
              <a:latin typeface="Times New Roman" pitchFamily="18" charset="0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80957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39725" y="112713"/>
            <a:ext cx="31670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Consider on resonance case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544888" y="13335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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0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</a:t>
            </a:r>
            <a:r>
              <a:rPr lang="en-US" sz="2000" b="1" baseline="-30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  <a:sym typeface="Symbol" pitchFamily="18" charset="2"/>
              </a:rPr>
              <a:t> </a:t>
            </a:r>
            <a:endParaRPr lang="en-US" sz="20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895975" y="1806575"/>
            <a:ext cx="2470150" cy="3700463"/>
            <a:chOff x="182" y="911"/>
            <a:chExt cx="1556" cy="2331"/>
          </a:xfrm>
        </p:grpSpPr>
        <p:sp>
          <p:nvSpPr>
            <p:cNvPr id="17413" name="Text Box 5"/>
            <p:cNvSpPr txBox="1">
              <a:spLocks noChangeArrowheads="1"/>
            </p:cNvSpPr>
            <p:nvPr/>
          </p:nvSpPr>
          <p:spPr bwMode="auto">
            <a:xfrm>
              <a:off x="182" y="911"/>
              <a:ext cx="14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Equations reduce to</a:t>
              </a:r>
            </a:p>
          </p:txBody>
        </p:sp>
        <p:graphicFrame>
          <p:nvGraphicFramePr>
            <p:cNvPr id="17414" name="Object 6"/>
            <p:cNvGraphicFramePr>
              <a:graphicFrameLocks noChangeAspect="1"/>
            </p:cNvGraphicFramePr>
            <p:nvPr/>
          </p:nvGraphicFramePr>
          <p:xfrm>
            <a:off x="271" y="1270"/>
            <a:ext cx="1376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0" name="Equation" r:id="rId4" imgW="2184400" imgH="622300" progId="Equation.DSMT4">
                    <p:embed/>
                  </p:oleObj>
                </mc:Choice>
                <mc:Fallback>
                  <p:oleObj name="Equation" r:id="rId4" imgW="21844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1" y="1270"/>
                          <a:ext cx="1376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15" name="Object 7"/>
            <p:cNvGraphicFramePr>
              <a:graphicFrameLocks noChangeAspect="1"/>
            </p:cNvGraphicFramePr>
            <p:nvPr/>
          </p:nvGraphicFramePr>
          <p:xfrm>
            <a:off x="250" y="1782"/>
            <a:ext cx="1488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1" name="Equation" r:id="rId6" imgW="2362200" imgH="622300" progId="Equation.DSMT4">
                    <p:embed/>
                  </p:oleObj>
                </mc:Choice>
                <mc:Fallback>
                  <p:oleObj name="Equation" r:id="rId6" imgW="23622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0" y="1782"/>
                          <a:ext cx="1488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16" name="Object 8"/>
            <p:cNvGraphicFramePr>
              <a:graphicFrameLocks noChangeAspect="1"/>
            </p:cNvGraphicFramePr>
            <p:nvPr/>
          </p:nvGraphicFramePr>
          <p:xfrm>
            <a:off x="234" y="2336"/>
            <a:ext cx="1360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2" name="Equation" r:id="rId8" imgW="2159000" imgH="622300" progId="Equation.DSMT4">
                    <p:embed/>
                  </p:oleObj>
                </mc:Choice>
                <mc:Fallback>
                  <p:oleObj name="Equation" r:id="rId8" imgW="21590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4" y="2336"/>
                          <a:ext cx="1360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17" name="Object 9"/>
            <p:cNvGraphicFramePr>
              <a:graphicFrameLocks noChangeAspect="1"/>
            </p:cNvGraphicFramePr>
            <p:nvPr/>
          </p:nvGraphicFramePr>
          <p:xfrm>
            <a:off x="234" y="2850"/>
            <a:ext cx="1464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3" name="Equation" r:id="rId10" imgW="2324100" imgH="622300" progId="Equation.DSMT4">
                    <p:embed/>
                  </p:oleObj>
                </mc:Choice>
                <mc:Fallback>
                  <p:oleObj name="Equation" r:id="rId10" imgW="23241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4" y="2850"/>
                          <a:ext cx="1464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82282" name="Text Box 10"/>
          <p:cNvSpPr txBox="1">
            <a:spLocks noChangeArrowheads="1"/>
          </p:cNvSpPr>
          <p:nvPr/>
        </p:nvSpPr>
        <p:spPr bwMode="auto">
          <a:xfrm>
            <a:off x="288925" y="5665788"/>
            <a:ext cx="81391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These are </a:t>
            </a:r>
            <a:r>
              <a:rPr lang="en-US" sz="2000" b="1" u="sng">
                <a:solidFill>
                  <a:srgbClr val="FF0000"/>
                </a:solidFill>
                <a:latin typeface="Times New Roman" pitchFamily="18" charset="0"/>
              </a:rPr>
              <a:t>IDENTICAL</a:t>
            </a:r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 to the degenerate time dependent 2 state problem</a:t>
            </a:r>
            <a:br>
              <a:rPr lang="en-US" sz="2000" b="1">
                <a:solidFill>
                  <a:srgbClr val="0099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with </a:t>
            </a:r>
            <a:r>
              <a:rPr lang="en-US" sz="2000" b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</a:t>
            </a:r>
            <a:r>
              <a:rPr lang="en-US" sz="2000" b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000" b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</a:t>
            </a:r>
            <a:r>
              <a:rPr lang="en-US" sz="2000" b="1" baseline="-3000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b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/2.</a:t>
            </a:r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347663" y="665163"/>
            <a:ext cx="4254500" cy="3324225"/>
            <a:chOff x="2846" y="419"/>
            <a:chExt cx="2680" cy="2094"/>
          </a:xfrm>
        </p:grpSpPr>
        <p:graphicFrame>
          <p:nvGraphicFramePr>
            <p:cNvPr id="17421" name="Object 13"/>
            <p:cNvGraphicFramePr>
              <a:graphicFrameLocks noChangeAspect="1"/>
            </p:cNvGraphicFramePr>
            <p:nvPr/>
          </p:nvGraphicFramePr>
          <p:xfrm>
            <a:off x="2846" y="419"/>
            <a:ext cx="2576" cy="4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4" name="Equation" r:id="rId12" imgW="4089400" imgH="647700" progId="Equation.DSMT4">
                    <p:embed/>
                  </p:oleObj>
                </mc:Choice>
                <mc:Fallback>
                  <p:oleObj name="Equation" r:id="rId12" imgW="4089400" imgH="647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46" y="419"/>
                          <a:ext cx="2576" cy="4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22" name="Object 14"/>
            <p:cNvGraphicFramePr>
              <a:graphicFrameLocks noChangeAspect="1"/>
            </p:cNvGraphicFramePr>
            <p:nvPr/>
          </p:nvGraphicFramePr>
          <p:xfrm>
            <a:off x="2846" y="996"/>
            <a:ext cx="2680" cy="4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5" name="Equation" r:id="rId14" imgW="4254500" imgH="647700" progId="Equation.DSMT4">
                    <p:embed/>
                  </p:oleObj>
                </mc:Choice>
                <mc:Fallback>
                  <p:oleObj name="Equation" r:id="rId14" imgW="4254500" imgH="647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46" y="996"/>
                          <a:ext cx="2680" cy="4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23" name="Object 15"/>
            <p:cNvGraphicFramePr>
              <a:graphicFrameLocks noChangeAspect="1"/>
            </p:cNvGraphicFramePr>
            <p:nvPr/>
          </p:nvGraphicFramePr>
          <p:xfrm>
            <a:off x="2857" y="1534"/>
            <a:ext cx="2040" cy="4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6" name="Equation" r:id="rId16" imgW="3238500" imgH="647700" progId="Equation.DSMT4">
                    <p:embed/>
                  </p:oleObj>
                </mc:Choice>
                <mc:Fallback>
                  <p:oleObj name="Equation" r:id="rId16" imgW="3238500" imgH="647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57" y="1534"/>
                          <a:ext cx="2040" cy="4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24" name="Object 16"/>
            <p:cNvGraphicFramePr>
              <a:graphicFrameLocks noChangeAspect="1"/>
            </p:cNvGraphicFramePr>
            <p:nvPr/>
          </p:nvGraphicFramePr>
          <p:xfrm>
            <a:off x="2858" y="2105"/>
            <a:ext cx="2064" cy="4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7" name="Equation" r:id="rId18" imgW="3276600" imgH="647700" progId="Equation.DSMT4">
                    <p:embed/>
                  </p:oleObj>
                </mc:Choice>
                <mc:Fallback>
                  <p:oleObj name="Equation" r:id="rId18" imgW="3276600" imgH="647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58" y="2105"/>
                          <a:ext cx="2064" cy="4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425" name="Text Box 17"/>
          <p:cNvSpPr txBox="1">
            <a:spLocks noChangeArrowheads="1"/>
          </p:cNvSpPr>
          <p:nvPr/>
        </p:nvSpPr>
        <p:spPr bwMode="auto">
          <a:xfrm>
            <a:off x="311150" y="4216400"/>
            <a:ext cx="3140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All of the phase factors = 1.</a:t>
            </a:r>
          </a:p>
        </p:txBody>
      </p:sp>
      <p:sp>
        <p:nvSpPr>
          <p:cNvPr id="17426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067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82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228600" y="114300"/>
            <a:ext cx="84407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6600"/>
                </a:solidFill>
                <a:latin typeface="Times New Roman" pitchFamily="18" charset="0"/>
              </a:rPr>
              <a:t>On resonance coupling to time dependent radiation field induces transitions.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6394450" y="2479675"/>
            <a:ext cx="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en-US" sz="20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6499225" y="2490788"/>
            <a:ext cx="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en-US" sz="20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6700838" y="2532063"/>
            <a:ext cx="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en-US" sz="20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314325" y="760413"/>
            <a:ext cx="40592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Looks identical to time independent</a:t>
            </a:r>
          </a:p>
          <a:p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coupling of two degenerate states.</a:t>
            </a:r>
          </a:p>
        </p:txBody>
      </p:sp>
      <p:graphicFrame>
        <p:nvGraphicFramePr>
          <p:cNvPr id="19463" name="Object 7"/>
          <p:cNvGraphicFramePr>
            <a:graphicFrameLocks noChangeAspect="1"/>
          </p:cNvGraphicFramePr>
          <p:nvPr/>
        </p:nvGraphicFramePr>
        <p:xfrm>
          <a:off x="7605713" y="1509713"/>
          <a:ext cx="7366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4" name="Equation" r:id="rId4" imgW="736600" imgH="330200" progId="Equation.DSMT4">
                  <p:embed/>
                </p:oleObj>
              </mc:Choice>
              <mc:Fallback>
                <p:oleObj name="Equation" r:id="rId4" imgW="7366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5713" y="1509713"/>
                        <a:ext cx="7366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288925" y="1843088"/>
            <a:ext cx="43973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6600"/>
                </a:solidFill>
                <a:latin typeface="Times New Roman" pitchFamily="18" charset="0"/>
              </a:rPr>
              <a:t>In effect, the on resonance radiation </a:t>
            </a:r>
          </a:p>
          <a:p>
            <a:r>
              <a:rPr lang="en-US" sz="2000" b="1" dirty="0">
                <a:solidFill>
                  <a:srgbClr val="006600"/>
                </a:solidFill>
                <a:latin typeface="Times New Roman" pitchFamily="18" charset="0"/>
              </a:rPr>
              <a:t>field “removes” energy differences and</a:t>
            </a:r>
          </a:p>
          <a:p>
            <a:r>
              <a:rPr lang="en-US" sz="2000" b="1" dirty="0">
                <a:solidFill>
                  <a:srgbClr val="006600"/>
                </a:solidFill>
                <a:latin typeface="Times New Roman" pitchFamily="18" charset="0"/>
              </a:rPr>
              <a:t>time dependence of field.</a:t>
            </a:r>
          </a:p>
        </p:txBody>
      </p:sp>
      <p:sp>
        <p:nvSpPr>
          <p:cNvPr id="19465" name="Line 9"/>
          <p:cNvSpPr>
            <a:spLocks noChangeShapeType="1"/>
          </p:cNvSpPr>
          <p:nvPr/>
        </p:nvSpPr>
        <p:spPr bwMode="auto">
          <a:xfrm>
            <a:off x="381000" y="3124200"/>
            <a:ext cx="838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19466" name="Object 10"/>
          <p:cNvGraphicFramePr>
            <a:graphicFrameLocks noChangeAspect="1"/>
          </p:cNvGraphicFramePr>
          <p:nvPr/>
        </p:nvGraphicFramePr>
        <p:xfrm>
          <a:off x="1189038" y="4035425"/>
          <a:ext cx="16256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5" name="Equation" r:id="rId6" imgW="1625600" imgH="622300" progId="Equation.DSMT4">
                  <p:embed/>
                </p:oleObj>
              </mc:Choice>
              <mc:Fallback>
                <p:oleObj name="Equation" r:id="rId6" imgW="16256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9038" y="4035425"/>
                        <a:ext cx="16256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7" name="Object 11"/>
          <p:cNvGraphicFramePr>
            <a:graphicFrameLocks noChangeAspect="1"/>
          </p:cNvGraphicFramePr>
          <p:nvPr/>
        </p:nvGraphicFramePr>
        <p:xfrm>
          <a:off x="1176338" y="4783138"/>
          <a:ext cx="16129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6" name="Equation" r:id="rId8" imgW="1612900" imgH="622300" progId="Equation.DSMT4">
                  <p:embed/>
                </p:oleObj>
              </mc:Choice>
              <mc:Fallback>
                <p:oleObj name="Equation" r:id="rId8" imgW="16129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6338" y="4783138"/>
                        <a:ext cx="16129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8" name="Object 12"/>
          <p:cNvGraphicFramePr>
            <a:graphicFrameLocks noChangeAspect="1"/>
          </p:cNvGraphicFramePr>
          <p:nvPr/>
        </p:nvGraphicFramePr>
        <p:xfrm>
          <a:off x="4319588" y="4046538"/>
          <a:ext cx="16510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7" name="Equation" r:id="rId10" imgW="1651000" imgH="622300" progId="Equation.DSMT4">
                  <p:embed/>
                </p:oleObj>
              </mc:Choice>
              <mc:Fallback>
                <p:oleObj name="Equation" r:id="rId10" imgW="16510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9588" y="4046538"/>
                        <a:ext cx="16510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9" name="Object 13"/>
          <p:cNvGraphicFramePr>
            <a:graphicFrameLocks noChangeAspect="1"/>
          </p:cNvGraphicFramePr>
          <p:nvPr/>
        </p:nvGraphicFramePr>
        <p:xfrm>
          <a:off x="4268788" y="4851400"/>
          <a:ext cx="18288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8" name="Equation" r:id="rId12" imgW="1828800" imgH="622300" progId="Equation.DSMT4">
                  <p:embed/>
                </p:oleObj>
              </mc:Choice>
              <mc:Fallback>
                <p:oleObj name="Equation" r:id="rId12" imgW="18288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8788" y="4851400"/>
                        <a:ext cx="18288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70" name="Object 14"/>
          <p:cNvGraphicFramePr>
            <a:graphicFrameLocks noChangeAspect="1"/>
          </p:cNvGraphicFramePr>
          <p:nvPr/>
        </p:nvGraphicFramePr>
        <p:xfrm>
          <a:off x="381000" y="3276600"/>
          <a:ext cx="26924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9" name="Equation" r:id="rId14" imgW="2692400" imgH="368300" progId="Equation.DSMT4">
                  <p:embed/>
                </p:oleObj>
              </mc:Choice>
              <mc:Fallback>
                <p:oleObj name="Equation" r:id="rId14" imgW="26924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276600"/>
                        <a:ext cx="2692400" cy="368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71" name="Object 15"/>
          <p:cNvGraphicFramePr>
            <a:graphicFrameLocks noChangeAspect="1"/>
          </p:cNvGraphicFramePr>
          <p:nvPr/>
        </p:nvGraphicFramePr>
        <p:xfrm>
          <a:off x="3341688" y="3313113"/>
          <a:ext cx="3797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0" name="Equation" r:id="rId16" imgW="3797300" imgH="317500" progId="Equation.DSMT4">
                  <p:embed/>
                </p:oleObj>
              </mc:Choice>
              <mc:Fallback>
                <p:oleObj name="Equation" r:id="rId16" imgW="3797300" imgH="317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1688" y="3313113"/>
                        <a:ext cx="37973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72" name="Object 16"/>
          <p:cNvGraphicFramePr>
            <a:graphicFrameLocks noChangeAspect="1"/>
          </p:cNvGraphicFramePr>
          <p:nvPr/>
        </p:nvGraphicFramePr>
        <p:xfrm>
          <a:off x="6021388" y="1528763"/>
          <a:ext cx="10541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1" name="Equation" r:id="rId18" imgW="1054100" imgH="330200" progId="Equation.DSMT4">
                  <p:embed/>
                </p:oleObj>
              </mc:Choice>
              <mc:Fallback>
                <p:oleObj name="Equation" r:id="rId18" imgW="10541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1388" y="1528763"/>
                        <a:ext cx="10541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473" name="Picture 17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5953125" y="615950"/>
            <a:ext cx="218440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74" name="Text Box 18"/>
          <p:cNvSpPr txBox="1">
            <a:spLocks noChangeArrowheads="1"/>
          </p:cNvSpPr>
          <p:nvPr/>
        </p:nvSpPr>
        <p:spPr bwMode="auto">
          <a:xfrm>
            <a:off x="346075" y="3779838"/>
            <a:ext cx="749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Then</a:t>
            </a:r>
          </a:p>
        </p:txBody>
      </p:sp>
      <p:sp>
        <p:nvSpPr>
          <p:cNvPr id="19475" name="Text Box 19"/>
          <p:cNvSpPr txBox="1">
            <a:spLocks noChangeArrowheads="1"/>
          </p:cNvSpPr>
          <p:nvPr/>
        </p:nvSpPr>
        <p:spPr bwMode="auto">
          <a:xfrm>
            <a:off x="1106488" y="5672138"/>
            <a:ext cx="14525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030C0"/>
                </a:solidFill>
                <a:latin typeface="Times New Roman" pitchFamily="18" charset="0"/>
              </a:rPr>
              <a:t>populations</a:t>
            </a:r>
          </a:p>
        </p:txBody>
      </p:sp>
      <p:sp>
        <p:nvSpPr>
          <p:cNvPr id="19476" name="Text Box 20"/>
          <p:cNvSpPr txBox="1">
            <a:spLocks noChangeArrowheads="1"/>
          </p:cNvSpPr>
          <p:nvPr/>
        </p:nvSpPr>
        <p:spPr bwMode="auto">
          <a:xfrm>
            <a:off x="4210050" y="5672138"/>
            <a:ext cx="1368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coherences</a:t>
            </a:r>
          </a:p>
        </p:txBody>
      </p:sp>
      <p:sp>
        <p:nvSpPr>
          <p:cNvPr id="19477" name="Text Box 21"/>
          <p:cNvSpPr txBox="1">
            <a:spLocks noChangeArrowheads="1"/>
          </p:cNvSpPr>
          <p:nvPr/>
        </p:nvSpPr>
        <p:spPr bwMode="auto">
          <a:xfrm>
            <a:off x="7339013" y="32385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at </a:t>
            </a:r>
            <a:r>
              <a:rPr lang="en-US" sz="2000" b="1" i="1">
                <a:solidFill>
                  <a:srgbClr val="D82900"/>
                </a:solidFill>
                <a:latin typeface="Times New Roman" pitchFamily="18" charset="0"/>
              </a:rPr>
              <a:t>t</a:t>
            </a:r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 = 0.</a:t>
            </a:r>
          </a:p>
        </p:txBody>
      </p:sp>
      <p:sp>
        <p:nvSpPr>
          <p:cNvPr id="19478" name="Text Box 22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479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5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935038" y="36513"/>
          <a:ext cx="16256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8" name="Equation" r:id="rId4" imgW="1625600" imgH="622300" progId="Equation.DSMT4">
                  <p:embed/>
                </p:oleObj>
              </mc:Choice>
              <mc:Fallback>
                <p:oleObj name="Equation" r:id="rId4" imgW="16256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5038" y="36513"/>
                        <a:ext cx="16256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3549650" y="36513"/>
          <a:ext cx="16129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9" name="Equation" r:id="rId6" imgW="1612900" imgH="622300" progId="Equation.DSMT4">
                  <p:embed/>
                </p:oleObj>
              </mc:Choice>
              <mc:Fallback>
                <p:oleObj name="Equation" r:id="rId6" imgW="16129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50" y="36513"/>
                        <a:ext cx="16129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1887538" y="854075"/>
          <a:ext cx="31750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0" name="Equation" r:id="rId8" imgW="3175000" imgH="330200" progId="Equation.DSMT4">
                  <p:embed/>
                </p:oleObj>
              </mc:Choice>
              <mc:Fallback>
                <p:oleObj name="Equation" r:id="rId8" imgW="31750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7538" y="854075"/>
                        <a:ext cx="31750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482600" y="798513"/>
            <a:ext cx="860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Recall</a:t>
            </a:r>
          </a:p>
        </p:txBody>
      </p:sp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1771650" y="1495425"/>
          <a:ext cx="3543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1" name="Equation" r:id="rId10" imgW="3543300" imgH="317500" progId="Equation.DSMT4">
                  <p:embed/>
                </p:oleObj>
              </mc:Choice>
              <mc:Fallback>
                <p:oleObj name="Equation" r:id="rId10" imgW="3543300" imgH="317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1650" y="1495425"/>
                        <a:ext cx="35433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341313" y="1935163"/>
            <a:ext cx="73485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</a:rPr>
              <a:t>This is called a </a:t>
            </a: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  <a:sym typeface="Symbol" pitchFamily="18" charset="2"/>
              </a:rPr>
              <a:t> pulse </a:t>
            </a: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  <a:sym typeface="Wingdings" pitchFamily="2" charset="2"/>
              </a:rPr>
              <a:t> </a:t>
            </a:r>
            <a:r>
              <a:rPr lang="en-US" sz="2000" b="1" dirty="0">
                <a:solidFill>
                  <a:srgbClr val="009900"/>
                </a:solidFill>
                <a:latin typeface="Times New Roman" pitchFamily="18" charset="0"/>
                <a:sym typeface="Wingdings" pitchFamily="2" charset="2"/>
              </a:rPr>
              <a:t>inversion, all population in excited state.</a:t>
            </a:r>
            <a:endParaRPr lang="en-US" sz="2000" b="1" dirty="0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6026150" y="150813"/>
            <a:ext cx="14525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030C0"/>
                </a:solidFill>
                <a:latin typeface="Times New Roman" pitchFamily="18" charset="0"/>
              </a:rPr>
              <a:t>populations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41300" y="2466975"/>
            <a:ext cx="8464550" cy="1254125"/>
            <a:chOff x="152" y="1554"/>
            <a:chExt cx="5332" cy="790"/>
          </a:xfrm>
        </p:grpSpPr>
        <p:graphicFrame>
          <p:nvGraphicFramePr>
            <p:cNvPr id="21514" name="Object 10"/>
            <p:cNvGraphicFramePr>
              <a:graphicFrameLocks noChangeAspect="1"/>
            </p:cNvGraphicFramePr>
            <p:nvPr/>
          </p:nvGraphicFramePr>
          <p:xfrm>
            <a:off x="1068" y="1562"/>
            <a:ext cx="2408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22" name="Equation" r:id="rId12" imgW="3822700" imgH="622300" progId="Equation.DSMT4">
                    <p:embed/>
                  </p:oleObj>
                </mc:Choice>
                <mc:Fallback>
                  <p:oleObj name="Equation" r:id="rId12" imgW="38227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68" y="1562"/>
                          <a:ext cx="2408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15" name="Text Box 11"/>
            <p:cNvSpPr txBox="1">
              <a:spLocks noChangeArrowheads="1"/>
            </p:cNvSpPr>
            <p:nvPr/>
          </p:nvSpPr>
          <p:spPr bwMode="auto">
            <a:xfrm>
              <a:off x="152" y="2092"/>
              <a:ext cx="478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C00000"/>
                  </a:solidFill>
                  <a:latin typeface="Times New Roman" pitchFamily="18" charset="0"/>
                </a:rPr>
                <a:t>This is called a </a:t>
              </a:r>
              <a:r>
                <a:rPr lang="en-US" sz="2000" b="1" dirty="0">
                  <a:solidFill>
                    <a:srgbClr val="C00000"/>
                  </a:solidFill>
                  <a:latin typeface="Times New Roman" pitchFamily="18" charset="0"/>
                  <a:sym typeface="Symbol" pitchFamily="18" charset="2"/>
                </a:rPr>
                <a:t>/2 pulse </a:t>
              </a:r>
              <a:r>
                <a:rPr lang="en-US" sz="2000" b="1" dirty="0">
                  <a:solidFill>
                    <a:srgbClr val="C00000"/>
                  </a:solidFill>
                  <a:latin typeface="Times New Roman" pitchFamily="18" charset="0"/>
                  <a:sym typeface="Wingdings" pitchFamily="2" charset="2"/>
                </a:rPr>
                <a:t> </a:t>
              </a:r>
              <a:r>
                <a:rPr lang="en-US" sz="2000" b="1" dirty="0">
                  <a:solidFill>
                    <a:srgbClr val="009900"/>
                  </a:solidFill>
                  <a:latin typeface="Times New Roman" pitchFamily="18" charset="0"/>
                  <a:sym typeface="Wingdings" pitchFamily="2" charset="2"/>
                </a:rPr>
                <a:t>Maximizes off diagonal elements </a:t>
              </a:r>
              <a:r>
                <a:rPr lang="en-US" sz="2000" b="1" i="1" dirty="0">
                  <a:solidFill>
                    <a:srgbClr val="009900"/>
                  </a:solidFill>
                  <a:latin typeface="Times New Roman" pitchFamily="18" charset="0"/>
                  <a:sym typeface="Symbol" pitchFamily="18" charset="2"/>
                </a:rPr>
                <a:t></a:t>
              </a:r>
              <a:r>
                <a:rPr lang="en-US" sz="2000" b="1" baseline="-25000" dirty="0">
                  <a:solidFill>
                    <a:srgbClr val="009900"/>
                  </a:solidFill>
                  <a:latin typeface="Times New Roman" pitchFamily="18" charset="0"/>
                  <a:sym typeface="Symbol" pitchFamily="18" charset="2"/>
                </a:rPr>
                <a:t>12</a:t>
              </a:r>
              <a:r>
                <a:rPr lang="en-US" sz="2000" b="1" dirty="0">
                  <a:solidFill>
                    <a:srgbClr val="009900"/>
                  </a:solidFill>
                  <a:latin typeface="Times New Roman" pitchFamily="18" charset="0"/>
                  <a:sym typeface="Symbol" pitchFamily="18" charset="2"/>
                </a:rPr>
                <a:t>, </a:t>
              </a:r>
              <a:r>
                <a:rPr lang="en-US" sz="2000" b="1" i="1" dirty="0">
                  <a:solidFill>
                    <a:srgbClr val="009900"/>
                  </a:solidFill>
                  <a:latin typeface="Times New Roman" pitchFamily="18" charset="0"/>
                  <a:sym typeface="Symbol" pitchFamily="18" charset="2"/>
                </a:rPr>
                <a:t></a:t>
              </a:r>
              <a:r>
                <a:rPr lang="en-US" sz="2000" b="1" baseline="-25000" dirty="0">
                  <a:solidFill>
                    <a:srgbClr val="009900"/>
                  </a:solidFill>
                  <a:latin typeface="Times New Roman" pitchFamily="18" charset="0"/>
                  <a:sym typeface="Symbol" pitchFamily="18" charset="2"/>
                </a:rPr>
                <a:t>21</a:t>
              </a:r>
            </a:p>
          </p:txBody>
        </p:sp>
        <p:sp>
          <p:nvSpPr>
            <p:cNvPr id="21516" name="Line 12"/>
            <p:cNvSpPr>
              <a:spLocks noChangeShapeType="1"/>
            </p:cNvSpPr>
            <p:nvPr/>
          </p:nvSpPr>
          <p:spPr bwMode="auto">
            <a:xfrm>
              <a:off x="211" y="1554"/>
              <a:ext cx="527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14313" y="3792538"/>
            <a:ext cx="8534400" cy="3001962"/>
            <a:chOff x="135" y="2389"/>
            <a:chExt cx="5376" cy="1891"/>
          </a:xfrm>
        </p:grpSpPr>
        <p:sp>
          <p:nvSpPr>
            <p:cNvPr id="21518" name="Line 14"/>
            <p:cNvSpPr>
              <a:spLocks noChangeShapeType="1"/>
            </p:cNvSpPr>
            <p:nvPr/>
          </p:nvSpPr>
          <p:spPr bwMode="auto">
            <a:xfrm>
              <a:off x="135" y="2389"/>
              <a:ext cx="53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19" name="Text Box 15"/>
            <p:cNvSpPr txBox="1">
              <a:spLocks noChangeArrowheads="1"/>
            </p:cNvSpPr>
            <p:nvPr/>
          </p:nvSpPr>
          <p:spPr bwMode="auto">
            <a:xfrm>
              <a:off x="183" y="2447"/>
              <a:ext cx="2558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As </a:t>
              </a:r>
              <a:r>
                <a:rPr lang="en-US" sz="2000" b="1" i="1">
                  <a:solidFill>
                    <a:srgbClr val="009900"/>
                  </a:solidFill>
                  <a:latin typeface="Times New Roman" pitchFamily="18" charset="0"/>
                </a:rPr>
                <a:t>t </a:t>
              </a: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 is increased, population</a:t>
              </a:r>
              <a:b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oscillates between ground </a:t>
              </a:r>
              <a:b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and excited state at Rabi frequency.</a:t>
              </a:r>
            </a:p>
          </p:txBody>
        </p:sp>
        <p:sp>
          <p:nvSpPr>
            <p:cNvPr id="21520" name="Text Box 16"/>
            <p:cNvSpPr txBox="1">
              <a:spLocks noChangeArrowheads="1"/>
            </p:cNvSpPr>
            <p:nvPr/>
          </p:nvSpPr>
          <p:spPr bwMode="auto">
            <a:xfrm>
              <a:off x="214" y="3172"/>
              <a:ext cx="15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 typeface="Symbol" pitchFamily="18" charset="2"/>
                <a:buChar char="Þ"/>
              </a:pPr>
              <a:r>
                <a:rPr lang="en-US" sz="2000" b="1">
                  <a:solidFill>
                    <a:srgbClr val="FF0000"/>
                  </a:solidFill>
                  <a:latin typeface="Times New Roman" pitchFamily="18" charset="0"/>
                  <a:sym typeface="Symbol" pitchFamily="18" charset="2"/>
                </a:rPr>
                <a:t>Transient Nutation</a:t>
              </a:r>
            </a:p>
            <a:p>
              <a:pPr>
                <a:buFont typeface="Symbol" pitchFamily="18" charset="2"/>
                <a:buChar char="Þ"/>
              </a:pP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Coherent Coupling</a:t>
              </a:r>
            </a:p>
          </p:txBody>
        </p:sp>
        <p:pic>
          <p:nvPicPr>
            <p:cNvPr id="21521" name="Picture 17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100" y="2641"/>
              <a:ext cx="2253" cy="1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22" name="Text Box 18"/>
            <p:cNvSpPr txBox="1">
              <a:spLocks noChangeArrowheads="1"/>
            </p:cNvSpPr>
            <p:nvPr/>
          </p:nvSpPr>
          <p:spPr bwMode="auto">
            <a:xfrm>
              <a:off x="4032" y="3955"/>
              <a:ext cx="1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prstClr val="black"/>
                  </a:solidFill>
                  <a:latin typeface="Times New Roman" pitchFamily="18" charset="0"/>
                </a:rPr>
                <a:t>t</a:t>
              </a:r>
            </a:p>
          </p:txBody>
        </p:sp>
        <p:sp>
          <p:nvSpPr>
            <p:cNvPr id="21523" name="Line 19"/>
            <p:cNvSpPr>
              <a:spLocks noChangeShapeType="1"/>
            </p:cNvSpPr>
            <p:nvPr/>
          </p:nvSpPr>
          <p:spPr bwMode="auto">
            <a:xfrm>
              <a:off x="4227" y="4090"/>
              <a:ext cx="55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24" name="Text Box 20"/>
            <p:cNvSpPr txBox="1">
              <a:spLocks noChangeArrowheads="1"/>
            </p:cNvSpPr>
            <p:nvPr/>
          </p:nvSpPr>
          <p:spPr bwMode="auto">
            <a:xfrm rot="-5400000">
              <a:off x="2227" y="3142"/>
              <a:ext cx="140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i="1">
                  <a:solidFill>
                    <a:prstClr val="black"/>
                  </a:solidFill>
                  <a:latin typeface="Symbol" pitchFamily="18" charset="2"/>
                </a:rPr>
                <a:t>r</a:t>
              </a:r>
              <a:r>
                <a:rPr lang="en-US" sz="1600" b="1" baseline="-25000">
                  <a:solidFill>
                    <a:prstClr val="black"/>
                  </a:solidFill>
                  <a:latin typeface="Times New Roman" pitchFamily="18" charset="0"/>
                </a:rPr>
                <a:t>22</a:t>
              </a:r>
              <a:r>
                <a:rPr lang="en-US" sz="1600" b="1">
                  <a:solidFill>
                    <a:prstClr val="black"/>
                  </a:solidFill>
                  <a:latin typeface="Times New Roman" pitchFamily="18" charset="0"/>
                </a:rPr>
                <a:t> – excited state prob.</a:t>
              </a:r>
              <a:endParaRPr lang="en-US" sz="1600" b="1" i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1525" name="Text Box 21"/>
            <p:cNvSpPr txBox="1">
              <a:spLocks noChangeArrowheads="1"/>
            </p:cNvSpPr>
            <p:nvPr/>
          </p:nvSpPr>
          <p:spPr bwMode="auto">
            <a:xfrm>
              <a:off x="3357" y="2425"/>
              <a:ext cx="55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D82900"/>
                  </a:solidFill>
                  <a:latin typeface="Symbol" pitchFamily="18" charset="2"/>
                </a:rPr>
                <a:t>p</a:t>
              </a:r>
              <a:r>
                <a:rPr lang="en-US" b="1">
                  <a:solidFill>
                    <a:srgbClr val="D82900"/>
                  </a:solidFill>
                  <a:latin typeface="Times New Roman" pitchFamily="18" charset="0"/>
                </a:rPr>
                <a:t> pulse</a:t>
              </a:r>
            </a:p>
          </p:txBody>
        </p:sp>
        <p:sp>
          <p:nvSpPr>
            <p:cNvPr id="21526" name="Text Box 22"/>
            <p:cNvSpPr txBox="1">
              <a:spLocks noChangeArrowheads="1"/>
            </p:cNvSpPr>
            <p:nvPr/>
          </p:nvSpPr>
          <p:spPr bwMode="auto">
            <a:xfrm>
              <a:off x="2895" y="4049"/>
              <a:ext cx="62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3030C0"/>
                  </a:solidFill>
                  <a:latin typeface="Times New Roman" pitchFamily="18" charset="0"/>
                </a:rPr>
                <a:t>2</a:t>
              </a:r>
              <a:r>
                <a:rPr lang="en-US" b="1">
                  <a:solidFill>
                    <a:srgbClr val="3030C0"/>
                  </a:solidFill>
                  <a:latin typeface="Symbol" pitchFamily="18" charset="2"/>
                </a:rPr>
                <a:t>p</a:t>
              </a:r>
              <a:r>
                <a:rPr lang="en-US" b="1">
                  <a:solidFill>
                    <a:srgbClr val="3030C0"/>
                  </a:solidFill>
                  <a:latin typeface="Times New Roman" pitchFamily="18" charset="0"/>
                </a:rPr>
                <a:t> pulse</a:t>
              </a:r>
            </a:p>
          </p:txBody>
        </p:sp>
        <p:sp>
          <p:nvSpPr>
            <p:cNvPr id="21527" name="Rectangle 23"/>
            <p:cNvSpPr>
              <a:spLocks noChangeArrowheads="1"/>
            </p:cNvSpPr>
            <p:nvPr/>
          </p:nvSpPr>
          <p:spPr bwMode="auto">
            <a:xfrm>
              <a:off x="3618" y="3945"/>
              <a:ext cx="1440" cy="9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28" name="Line 24"/>
            <p:cNvSpPr>
              <a:spLocks noChangeShapeType="1"/>
            </p:cNvSpPr>
            <p:nvPr/>
          </p:nvSpPr>
          <p:spPr bwMode="auto">
            <a:xfrm flipV="1">
              <a:off x="3506" y="3939"/>
              <a:ext cx="413" cy="21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29" name="Line 25"/>
            <p:cNvSpPr>
              <a:spLocks noChangeShapeType="1"/>
            </p:cNvSpPr>
            <p:nvPr/>
          </p:nvSpPr>
          <p:spPr bwMode="auto">
            <a:xfrm flipV="1">
              <a:off x="1817" y="3294"/>
              <a:ext cx="1574" cy="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1530" name="Text Box 26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531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233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203200" y="90488"/>
            <a:ext cx="3914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030C0"/>
                </a:solidFill>
                <a:latin typeface="Times New Roman" pitchFamily="18" charset="0"/>
              </a:rPr>
              <a:t>Off Resonance Coherent Coupling</a:t>
            </a:r>
          </a:p>
        </p:txBody>
      </p:sp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277813" y="493713"/>
          <a:ext cx="13462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2" name="Equation" r:id="rId4" imgW="1346200" imgH="330200" progId="Equation.DSMT4">
                  <p:embed/>
                </p:oleObj>
              </mc:Choice>
              <mc:Fallback>
                <p:oleObj name="Equation" r:id="rId4" imgW="13462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813" y="493713"/>
                        <a:ext cx="13462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2016125" y="919163"/>
          <a:ext cx="39751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3" name="Equation" r:id="rId6" imgW="3975100" imgH="482600" progId="Equation.DSMT4">
                  <p:embed/>
                </p:oleObj>
              </mc:Choice>
              <mc:Fallback>
                <p:oleObj name="Equation" r:id="rId6" imgW="39751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6125" y="919163"/>
                        <a:ext cx="39751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328613" y="993775"/>
            <a:ext cx="889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Define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65125" y="1558925"/>
            <a:ext cx="8320088" cy="4657725"/>
            <a:chOff x="230" y="982"/>
            <a:chExt cx="5241" cy="2934"/>
          </a:xfrm>
        </p:grpSpPr>
        <p:sp>
          <p:nvSpPr>
            <p:cNvPr id="23559" name="Text Box 7"/>
            <p:cNvSpPr txBox="1">
              <a:spLocks noChangeArrowheads="1"/>
            </p:cNvSpPr>
            <p:nvPr/>
          </p:nvSpPr>
          <p:spPr bwMode="auto">
            <a:xfrm>
              <a:off x="231" y="982"/>
              <a:ext cx="198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FF0000"/>
                  </a:solidFill>
                  <a:latin typeface="Times New Roman" pitchFamily="18" charset="0"/>
                </a:rPr>
                <a:t>For same initial conditions:</a:t>
              </a:r>
            </a:p>
          </p:txBody>
        </p:sp>
        <p:sp>
          <p:nvSpPr>
            <p:cNvPr id="23560" name="Text Box 8"/>
            <p:cNvSpPr txBox="1">
              <a:spLocks noChangeArrowheads="1"/>
            </p:cNvSpPr>
            <p:nvPr/>
          </p:nvSpPr>
          <p:spPr bwMode="auto">
            <a:xfrm>
              <a:off x="230" y="1341"/>
              <a:ext cx="26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Solutions of Optical Bloch Equations</a:t>
              </a:r>
            </a:p>
          </p:txBody>
        </p:sp>
        <p:graphicFrame>
          <p:nvGraphicFramePr>
            <p:cNvPr id="23561" name="Object 9"/>
            <p:cNvGraphicFramePr>
              <a:graphicFrameLocks noChangeAspect="1"/>
            </p:cNvGraphicFramePr>
            <p:nvPr/>
          </p:nvGraphicFramePr>
          <p:xfrm>
            <a:off x="454" y="1717"/>
            <a:ext cx="1544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44" name="Equation" r:id="rId8" imgW="2451100" imgH="711200" progId="Equation.DSMT4">
                    <p:embed/>
                  </p:oleObj>
                </mc:Choice>
                <mc:Fallback>
                  <p:oleObj name="Equation" r:id="rId8" imgW="2451100" imgH="711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4" y="1717"/>
                          <a:ext cx="1544" cy="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62" name="Object 10"/>
            <p:cNvGraphicFramePr>
              <a:graphicFrameLocks noChangeAspect="1"/>
            </p:cNvGraphicFramePr>
            <p:nvPr/>
          </p:nvGraphicFramePr>
          <p:xfrm>
            <a:off x="447" y="2240"/>
            <a:ext cx="1336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45" name="Equation" r:id="rId10" imgW="2120900" imgH="711200" progId="Equation.DSMT4">
                    <p:embed/>
                  </p:oleObj>
                </mc:Choice>
                <mc:Fallback>
                  <p:oleObj name="Equation" r:id="rId10" imgW="2120900" imgH="711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7" y="2240"/>
                          <a:ext cx="1336" cy="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63" name="Object 11"/>
            <p:cNvGraphicFramePr>
              <a:graphicFrameLocks noChangeAspect="1"/>
            </p:cNvGraphicFramePr>
            <p:nvPr/>
          </p:nvGraphicFramePr>
          <p:xfrm>
            <a:off x="2292" y="1727"/>
            <a:ext cx="3120" cy="4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46" name="Equation" r:id="rId12" imgW="4953000" imgH="723900" progId="Equation.DSMT4">
                    <p:embed/>
                  </p:oleObj>
                </mc:Choice>
                <mc:Fallback>
                  <p:oleObj name="Equation" r:id="rId12" imgW="4953000" imgH="7239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92" y="1727"/>
                          <a:ext cx="3120" cy="4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64" name="Object 12"/>
            <p:cNvGraphicFramePr>
              <a:graphicFrameLocks noChangeAspect="1"/>
            </p:cNvGraphicFramePr>
            <p:nvPr/>
          </p:nvGraphicFramePr>
          <p:xfrm>
            <a:off x="2311" y="2272"/>
            <a:ext cx="3160" cy="4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47" name="Equation" r:id="rId14" imgW="5016500" imgH="723900" progId="Equation.DSMT4">
                    <p:embed/>
                  </p:oleObj>
                </mc:Choice>
                <mc:Fallback>
                  <p:oleObj name="Equation" r:id="rId14" imgW="5016500" imgH="7239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11" y="2272"/>
                          <a:ext cx="3160" cy="4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65" name="Text Box 13"/>
            <p:cNvSpPr txBox="1">
              <a:spLocks noChangeArrowheads="1"/>
            </p:cNvSpPr>
            <p:nvPr/>
          </p:nvSpPr>
          <p:spPr bwMode="auto">
            <a:xfrm>
              <a:off x="360" y="3048"/>
              <a:ext cx="216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 typeface="Symbol" pitchFamily="18" charset="2"/>
                <a:buNone/>
              </a:pP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Oscillations Faster 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  <a:sym typeface="Wingdings" pitchFamily="2" charset="2"/>
                </a:rPr>
                <a:t> </a:t>
              </a:r>
              <a:r>
                <a:rPr lang="en-US" sz="2000" b="1" i="1">
                  <a:solidFill>
                    <a:prstClr val="black"/>
                  </a:solidFill>
                  <a:latin typeface="Times New Roman" pitchFamily="18" charset="0"/>
                  <a:sym typeface="Symbol" pitchFamily="18" charset="2"/>
                </a:rPr>
                <a:t></a:t>
              </a:r>
              <a:r>
                <a:rPr lang="en-US" sz="2000" b="1" i="1" baseline="-25000">
                  <a:solidFill>
                    <a:prstClr val="black"/>
                  </a:solidFill>
                  <a:latin typeface="Times New Roman" pitchFamily="18" charset="0"/>
                  <a:sym typeface="Symbol" pitchFamily="18" charset="2"/>
                </a:rPr>
                <a:t>e</a:t>
              </a:r>
            </a:p>
            <a:p>
              <a:pPr>
                <a:buFont typeface="Symbol" pitchFamily="18" charset="2"/>
                <a:buNone/>
              </a:pP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  <a:sym typeface="Symbol" pitchFamily="18" charset="2"/>
                </a:rPr>
                <a:t>Max excited state probability:</a:t>
              </a:r>
            </a:p>
          </p:txBody>
        </p:sp>
        <p:graphicFrame>
          <p:nvGraphicFramePr>
            <p:cNvPr id="23566" name="Object 14"/>
            <p:cNvGraphicFramePr>
              <a:graphicFrameLocks noChangeAspect="1"/>
            </p:cNvGraphicFramePr>
            <p:nvPr/>
          </p:nvGraphicFramePr>
          <p:xfrm>
            <a:off x="2832" y="3080"/>
            <a:ext cx="704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48" name="Equation" r:id="rId16" imgW="1117600" imgH="711200" progId="Equation.DSMT4">
                    <p:embed/>
                  </p:oleObj>
                </mc:Choice>
                <mc:Fallback>
                  <p:oleObj name="Equation" r:id="rId16" imgW="1117600" imgH="711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32" y="3080"/>
                          <a:ext cx="704" cy="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67" name="Text Box 15"/>
            <p:cNvSpPr txBox="1">
              <a:spLocks noChangeArrowheads="1"/>
            </p:cNvSpPr>
            <p:nvPr/>
          </p:nvSpPr>
          <p:spPr bwMode="auto">
            <a:xfrm>
              <a:off x="399" y="3666"/>
              <a:ext cx="383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FF0000"/>
                  </a:solidFill>
                  <a:latin typeface="Times New Roman" pitchFamily="18" charset="0"/>
                </a:rPr>
                <a:t>(Like non-degenerate time dependent 2-state problem)</a:t>
              </a:r>
            </a:p>
          </p:txBody>
        </p:sp>
        <p:graphicFrame>
          <p:nvGraphicFramePr>
            <p:cNvPr id="23568" name="Object 16"/>
            <p:cNvGraphicFramePr>
              <a:graphicFrameLocks noChangeAspect="1"/>
            </p:cNvGraphicFramePr>
            <p:nvPr/>
          </p:nvGraphicFramePr>
          <p:xfrm>
            <a:off x="2332" y="1016"/>
            <a:ext cx="23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49" name="Equation" r:id="rId18" imgW="3797300" imgH="317500" progId="Equation.DSMT4">
                    <p:embed/>
                  </p:oleObj>
                </mc:Choice>
                <mc:Fallback>
                  <p:oleObj name="Equation" r:id="rId18" imgW="3797300" imgH="317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32" y="1016"/>
                          <a:ext cx="2392" cy="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3569" name="Text Box 17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570" name="Text Box 18"/>
          <p:cNvSpPr txBox="1">
            <a:spLocks noChangeArrowheads="1"/>
          </p:cNvSpPr>
          <p:nvPr/>
        </p:nvSpPr>
        <p:spPr bwMode="auto">
          <a:xfrm>
            <a:off x="6051550" y="930275"/>
            <a:ext cx="29940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prstClr val="black"/>
                </a:solidFill>
                <a:latin typeface="Symbol" pitchFamily="18" charset="2"/>
              </a:rPr>
              <a:t>w</a:t>
            </a:r>
            <a:r>
              <a:rPr lang="en-US" sz="2000" b="1" baseline="-25000">
                <a:solidFill>
                  <a:prstClr val="black"/>
                </a:solidFill>
                <a:latin typeface="Times New Roman" pitchFamily="18" charset="0"/>
              </a:rPr>
              <a:t>1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 = </a:t>
            </a:r>
            <a:r>
              <a:rPr lang="en-US" sz="2000" b="1" i="1">
                <a:solidFill>
                  <a:prstClr val="black"/>
                </a:solidFill>
                <a:latin typeface="Symbol" pitchFamily="18" charset="2"/>
              </a:rPr>
              <a:t>m</a:t>
            </a:r>
            <a:r>
              <a:rPr lang="en-US" sz="2000" b="1" i="1">
                <a:solidFill>
                  <a:prstClr val="black"/>
                </a:solidFill>
                <a:latin typeface="Times New Roman" pitchFamily="18" charset="0"/>
              </a:rPr>
              <a:t>E</a:t>
            </a:r>
            <a:r>
              <a:rPr lang="en-US" sz="2000" b="1" baseline="-25000">
                <a:solidFill>
                  <a:prstClr val="black"/>
                </a:solidFill>
                <a:latin typeface="Times New Roman" pitchFamily="18" charset="0"/>
              </a:rPr>
              <a:t>0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 - Rabi frequency</a:t>
            </a:r>
            <a:endParaRPr lang="en-US" sz="2000" b="1" i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571" name="Text Box 19"/>
          <p:cNvSpPr txBox="1">
            <a:spLocks noChangeArrowheads="1"/>
          </p:cNvSpPr>
          <p:nvPr/>
        </p:nvSpPr>
        <p:spPr bwMode="auto">
          <a:xfrm>
            <a:off x="1966913" y="485775"/>
            <a:ext cx="68564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rgbClr val="CC3300"/>
                </a:solidFill>
                <a:latin typeface="Times New Roman" pitchFamily="18" charset="0"/>
              </a:rPr>
              <a:t>Amount radiation field frequency is off resonance from transition frequency.</a:t>
            </a:r>
          </a:p>
        </p:txBody>
      </p:sp>
      <p:sp>
        <p:nvSpPr>
          <p:cNvPr id="23572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75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434975" y="114300"/>
            <a:ext cx="38655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Near Resonance Case - Important</a:t>
            </a:r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2014538" y="582613"/>
          <a:ext cx="10414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6" name="Equation" r:id="rId4" imgW="1040948" imgH="317362" progId="Equation.DSMT4">
                  <p:embed/>
                </p:oleObj>
              </mc:Choice>
              <mc:Fallback>
                <p:oleObj name="Equation" r:id="rId4" imgW="1040948" imgH="31736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4538" y="582613"/>
                        <a:ext cx="10414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>
            <p:extLst/>
          </p:nvPr>
        </p:nvGraphicFramePr>
        <p:xfrm>
          <a:off x="2141538" y="997093"/>
          <a:ext cx="8001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7" name="Equation" r:id="rId6" imgW="799753" imgH="330057" progId="Equation.DSMT4">
                  <p:embed/>
                </p:oleObj>
              </mc:Choice>
              <mc:Fallback>
                <p:oleObj name="Equation" r:id="rId6" imgW="799753" imgH="33005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1538" y="997093"/>
                        <a:ext cx="8001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741363" y="966930"/>
            <a:ext cx="749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Then</a:t>
            </a:r>
          </a:p>
        </p:txBody>
      </p:sp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4835525" y="533400"/>
          <a:ext cx="19939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8" name="Equation" r:id="rId8" imgW="1993900" imgH="482600" progId="Equation.DSMT4">
                  <p:embed/>
                </p:oleObj>
              </mc:Choice>
              <mc:Fallback>
                <p:oleObj name="Equation" r:id="rId8" imgW="19939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5525" y="533400"/>
                        <a:ext cx="19939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830263" y="1459920"/>
            <a:ext cx="4114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 dirty="0">
                <a:solidFill>
                  <a:srgbClr val="009900"/>
                </a:solidFill>
                <a:latin typeface="Times New Roman" pitchFamily="18" charset="0"/>
                <a:sym typeface="Symbol" pitchFamily="18" charset="2"/>
              </a:rPr>
              <a:t></a:t>
            </a:r>
            <a:r>
              <a:rPr lang="en-US" sz="2000" b="1" baseline="-25000" dirty="0">
                <a:solidFill>
                  <a:srgbClr val="009900"/>
                </a:solidFill>
                <a:latin typeface="Times New Roman" pitchFamily="18" charset="0"/>
                <a:sym typeface="Symbol" pitchFamily="18" charset="2"/>
              </a:rPr>
              <a:t>11</a:t>
            </a:r>
            <a:r>
              <a:rPr lang="en-US" sz="2000" b="1" dirty="0">
                <a:solidFill>
                  <a:srgbClr val="009900"/>
                </a:solidFill>
                <a:latin typeface="Times New Roman" pitchFamily="18" charset="0"/>
                <a:sym typeface="Symbol" pitchFamily="18" charset="2"/>
              </a:rPr>
              <a:t>,  </a:t>
            </a:r>
            <a:r>
              <a:rPr lang="en-US" sz="2000" b="1" i="1" dirty="0">
                <a:solidFill>
                  <a:srgbClr val="009900"/>
                </a:solidFill>
                <a:latin typeface="Times New Roman" pitchFamily="18" charset="0"/>
                <a:sym typeface="Symbol" pitchFamily="18" charset="2"/>
              </a:rPr>
              <a:t></a:t>
            </a:r>
            <a:r>
              <a:rPr lang="en-US" sz="2000" b="1" baseline="-25000" dirty="0">
                <a:solidFill>
                  <a:srgbClr val="009900"/>
                </a:solidFill>
                <a:latin typeface="Times New Roman" pitchFamily="18" charset="0"/>
                <a:sym typeface="Symbol" pitchFamily="18" charset="2"/>
              </a:rPr>
              <a:t>22</a:t>
            </a:r>
            <a:r>
              <a:rPr lang="en-US" sz="2000" b="1" i="1" dirty="0">
                <a:solidFill>
                  <a:srgbClr val="009900"/>
                </a:solidFill>
                <a:latin typeface="Times New Roman" pitchFamily="18" charset="0"/>
                <a:sym typeface="Symbol" pitchFamily="18" charset="2"/>
              </a:rPr>
              <a:t> </a:t>
            </a:r>
            <a:r>
              <a:rPr lang="en-US" sz="2000" b="1" dirty="0">
                <a:solidFill>
                  <a:srgbClr val="009900"/>
                </a:solidFill>
                <a:latin typeface="Times New Roman" pitchFamily="18" charset="0"/>
                <a:sym typeface="Symbol" pitchFamily="18" charset="2"/>
              </a:rPr>
              <a:t>reduce to on resonance case.</a:t>
            </a:r>
            <a:endParaRPr lang="en-US" sz="2000" b="1" baseline="-250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973263" y="1910770"/>
            <a:ext cx="5916612" cy="1346200"/>
            <a:chOff x="1243" y="1256"/>
            <a:chExt cx="3727" cy="848"/>
          </a:xfrm>
        </p:grpSpPr>
        <p:graphicFrame>
          <p:nvGraphicFramePr>
            <p:cNvPr id="25609" name="Object 9"/>
            <p:cNvGraphicFramePr>
              <a:graphicFrameLocks noChangeAspect="1"/>
            </p:cNvGraphicFramePr>
            <p:nvPr/>
          </p:nvGraphicFramePr>
          <p:xfrm>
            <a:off x="1256" y="1256"/>
            <a:ext cx="1448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869" name="Equation" r:id="rId10" imgW="2298700" imgH="622300" progId="Equation.DSMT4">
                    <p:embed/>
                  </p:oleObj>
                </mc:Choice>
                <mc:Fallback>
                  <p:oleObj name="Equation" r:id="rId10" imgW="22987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56" y="1256"/>
                          <a:ext cx="1448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10" name="Object 10"/>
            <p:cNvGraphicFramePr>
              <a:graphicFrameLocks noChangeAspect="1"/>
            </p:cNvGraphicFramePr>
            <p:nvPr/>
          </p:nvGraphicFramePr>
          <p:xfrm>
            <a:off x="1243" y="1712"/>
            <a:ext cx="1488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870" name="Equation" r:id="rId12" imgW="2362200" imgH="622300" progId="Equation.DSMT4">
                    <p:embed/>
                  </p:oleObj>
                </mc:Choice>
                <mc:Fallback>
                  <p:oleObj name="Equation" r:id="rId12" imgW="23622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3" y="1712"/>
                          <a:ext cx="1488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11" name="Text Box 11"/>
            <p:cNvSpPr txBox="1">
              <a:spLocks noChangeArrowheads="1"/>
            </p:cNvSpPr>
            <p:nvPr/>
          </p:nvSpPr>
          <p:spPr bwMode="auto">
            <a:xfrm>
              <a:off x="3211" y="1459"/>
              <a:ext cx="1759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Same as resonance case </a:t>
              </a:r>
            </a:p>
            <a:p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except for phase factor</a:t>
              </a:r>
            </a:p>
          </p:txBody>
        </p:sp>
      </p:grp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750888" y="5755838"/>
            <a:ext cx="80168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6600"/>
                </a:solidFill>
                <a:latin typeface="Times New Roman" pitchFamily="18" charset="0"/>
              </a:rPr>
              <a:t>This is the basis of Fourier Transform NMR.  Although spins have</a:t>
            </a:r>
          </a:p>
          <a:p>
            <a:r>
              <a:rPr lang="en-US" sz="2000" b="1" dirty="0">
                <a:solidFill>
                  <a:srgbClr val="006600"/>
                </a:solidFill>
                <a:latin typeface="Times New Roman" pitchFamily="18" charset="0"/>
              </a:rPr>
              <a:t>different chemical shifts, make </a:t>
            </a:r>
            <a:r>
              <a:rPr lang="el-GR" sz="2000" b="1" i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sz="2000" b="1" baseline="-250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big enough, all look like on resonance.</a:t>
            </a:r>
            <a:endParaRPr lang="el-GR" sz="20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766763" y="3380073"/>
            <a:ext cx="6403975" cy="2263775"/>
            <a:chOff x="483" y="2253"/>
            <a:chExt cx="4034" cy="1426"/>
          </a:xfrm>
        </p:grpSpPr>
        <p:sp>
          <p:nvSpPr>
            <p:cNvPr id="25614" name="Text Box 14"/>
            <p:cNvSpPr txBox="1">
              <a:spLocks noChangeArrowheads="1"/>
            </p:cNvSpPr>
            <p:nvPr/>
          </p:nvSpPr>
          <p:spPr bwMode="auto">
            <a:xfrm>
              <a:off x="508" y="2253"/>
              <a:ext cx="237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  <a:latin typeface="Times New Roman" pitchFamily="18" charset="0"/>
                </a:rPr>
                <a:t>For </a:t>
              </a:r>
              <a:r>
                <a:rPr lang="en-US" sz="2000" b="1" i="1" dirty="0">
                  <a:solidFill>
                    <a:srgbClr val="FF0000"/>
                  </a:solidFill>
                  <a:latin typeface="Times New Roman" pitchFamily="18" charset="0"/>
                  <a:sym typeface="Symbol" pitchFamily="18" charset="2"/>
                </a:rPr>
                <a:t></a:t>
              </a:r>
              <a:r>
                <a:rPr lang="en-US" sz="2000" b="1" dirty="0">
                  <a:solidFill>
                    <a:srgbClr val="FF0000"/>
                  </a:solidFill>
                  <a:latin typeface="Times New Roman" pitchFamily="18" charset="0"/>
                  <a:sym typeface="Symbol" pitchFamily="18" charset="2"/>
                </a:rPr>
                <a:t>/2 pulse, maximizes </a:t>
              </a:r>
              <a:r>
                <a:rPr lang="en-US" sz="2000" b="1" i="1" dirty="0">
                  <a:solidFill>
                    <a:srgbClr val="FF0000"/>
                  </a:solidFill>
                  <a:latin typeface="Times New Roman" pitchFamily="18" charset="0"/>
                  <a:sym typeface="Symbol" pitchFamily="18" charset="2"/>
                </a:rPr>
                <a:t></a:t>
              </a:r>
              <a:r>
                <a:rPr lang="en-US" sz="2000" b="1" baseline="-25000" dirty="0">
                  <a:solidFill>
                    <a:srgbClr val="FF0000"/>
                  </a:solidFill>
                  <a:latin typeface="Times New Roman" pitchFamily="18" charset="0"/>
                  <a:sym typeface="Symbol" pitchFamily="18" charset="2"/>
                </a:rPr>
                <a:t>12</a:t>
              </a:r>
              <a:r>
                <a:rPr lang="en-US" sz="2000" b="1" dirty="0">
                  <a:solidFill>
                    <a:srgbClr val="FF0000"/>
                  </a:solidFill>
                  <a:latin typeface="Times New Roman" pitchFamily="18" charset="0"/>
                  <a:sym typeface="Symbol" pitchFamily="18" charset="2"/>
                </a:rPr>
                <a:t>, </a:t>
              </a:r>
              <a:r>
                <a:rPr lang="en-US" sz="2000" b="1" i="1" dirty="0">
                  <a:solidFill>
                    <a:srgbClr val="FF0000"/>
                  </a:solidFill>
                  <a:latin typeface="Times New Roman" pitchFamily="18" charset="0"/>
                  <a:sym typeface="Symbol" pitchFamily="18" charset="2"/>
                </a:rPr>
                <a:t></a:t>
              </a:r>
              <a:r>
                <a:rPr lang="en-US" sz="2000" b="1" baseline="-25000" dirty="0">
                  <a:solidFill>
                    <a:srgbClr val="FF0000"/>
                  </a:solidFill>
                  <a:latin typeface="Times New Roman" pitchFamily="18" charset="0"/>
                  <a:sym typeface="Symbol" pitchFamily="18" charset="2"/>
                </a:rPr>
                <a:t>21</a:t>
              </a:r>
              <a:r>
                <a:rPr lang="en-US" sz="2000" b="1" dirty="0">
                  <a:solidFill>
                    <a:srgbClr val="FF0000"/>
                  </a:solidFill>
                  <a:latin typeface="Times New Roman" pitchFamily="18" charset="0"/>
                  <a:sym typeface="Symbol" pitchFamily="18" charset="2"/>
                </a:rPr>
                <a:t> </a:t>
              </a:r>
            </a:p>
          </p:txBody>
        </p:sp>
        <p:sp>
          <p:nvSpPr>
            <p:cNvPr id="25615" name="Text Box 15"/>
            <p:cNvSpPr txBox="1">
              <a:spLocks noChangeArrowheads="1"/>
            </p:cNvSpPr>
            <p:nvPr/>
          </p:nvSpPr>
          <p:spPr bwMode="auto">
            <a:xfrm>
              <a:off x="1546" y="2549"/>
              <a:ext cx="78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</a:t>
              </a:r>
              <a:r>
                <a:rPr lang="en-US" sz="2000" b="1" baseline="-300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en-US" sz="2000" b="1" i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t = </a:t>
              </a:r>
              <a:r>
                <a:rPr lang="en-US" sz="2000" b="1" i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 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/2</a:t>
              </a:r>
              <a:r>
                <a:rPr lang="en-US" sz="2000" b="1" i="1">
                  <a:solidFill>
                    <a:prstClr val="black"/>
                  </a:solidFill>
                  <a:latin typeface="Times New Roman" pitchFamily="18" charset="0"/>
                </a:rPr>
                <a:t> </a:t>
              </a:r>
            </a:p>
          </p:txBody>
        </p:sp>
        <p:sp>
          <p:nvSpPr>
            <p:cNvPr id="25616" name="Text Box 16"/>
            <p:cNvSpPr txBox="1">
              <a:spLocks noChangeArrowheads="1"/>
            </p:cNvSpPr>
            <p:nvPr/>
          </p:nvSpPr>
          <p:spPr bwMode="auto">
            <a:xfrm>
              <a:off x="1521" y="2867"/>
              <a:ext cx="117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</a:t>
              </a:r>
              <a:r>
                <a:rPr lang="en-US" sz="2000" b="1" i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 </a:t>
              </a:r>
              <a:r>
                <a:rPr lang="en-US" sz="2000" b="1" i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&lt;&lt; </a:t>
              </a:r>
              <a:r>
                <a:rPr lang="en-US" sz="2000" b="1" i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</a:t>
              </a:r>
              <a:r>
                <a:rPr lang="en-US" sz="2000" b="1" i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/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2 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 0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 </a:t>
              </a:r>
            </a:p>
          </p:txBody>
        </p:sp>
        <p:sp>
          <p:nvSpPr>
            <p:cNvPr id="25617" name="Text Box 17"/>
            <p:cNvSpPr txBox="1">
              <a:spLocks noChangeArrowheads="1"/>
            </p:cNvSpPr>
            <p:nvPr/>
          </p:nvSpPr>
          <p:spPr bwMode="auto">
            <a:xfrm>
              <a:off x="500" y="2848"/>
              <a:ext cx="36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But</a:t>
              </a:r>
            </a:p>
          </p:txBody>
        </p:sp>
        <p:sp>
          <p:nvSpPr>
            <p:cNvPr id="25618" name="Text Box 18"/>
            <p:cNvSpPr txBox="1">
              <a:spLocks noChangeArrowheads="1"/>
            </p:cNvSpPr>
            <p:nvPr/>
          </p:nvSpPr>
          <p:spPr bwMode="auto">
            <a:xfrm>
              <a:off x="483" y="3237"/>
              <a:ext cx="403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990099"/>
                  </a:solidFill>
                  <a:latin typeface="Times New Roman" pitchFamily="18" charset="0"/>
                </a:rPr>
                <a:t>Then, </a:t>
              </a:r>
              <a:r>
                <a:rPr lang="en-US" sz="2000" b="1" i="1">
                  <a:solidFill>
                    <a:srgbClr val="990099"/>
                  </a:solidFill>
                  <a:latin typeface="Times New Roman" pitchFamily="18" charset="0"/>
                  <a:sym typeface="Symbol" pitchFamily="18" charset="2"/>
                </a:rPr>
                <a:t></a:t>
              </a:r>
              <a:r>
                <a:rPr lang="en-US" sz="2000" b="1" baseline="-25000">
                  <a:solidFill>
                    <a:srgbClr val="990099"/>
                  </a:solidFill>
                  <a:latin typeface="Times New Roman" pitchFamily="18" charset="0"/>
                  <a:sym typeface="Symbol" pitchFamily="18" charset="2"/>
                </a:rPr>
                <a:t>12</a:t>
              </a:r>
              <a:r>
                <a:rPr lang="en-US" sz="2000" b="1">
                  <a:solidFill>
                    <a:srgbClr val="990099"/>
                  </a:solidFill>
                  <a:latin typeface="Times New Roman" pitchFamily="18" charset="0"/>
                  <a:sym typeface="Symbol" pitchFamily="18" charset="2"/>
                </a:rPr>
                <a:t>, </a:t>
              </a:r>
              <a:r>
                <a:rPr lang="en-US" sz="2000" b="1" i="1">
                  <a:solidFill>
                    <a:srgbClr val="990099"/>
                  </a:solidFill>
                  <a:latin typeface="Times New Roman" pitchFamily="18" charset="0"/>
                  <a:sym typeface="Symbol" pitchFamily="18" charset="2"/>
                </a:rPr>
                <a:t></a:t>
              </a:r>
              <a:r>
                <a:rPr lang="en-US" sz="2000" b="1" baseline="-25000">
                  <a:solidFill>
                    <a:srgbClr val="990099"/>
                  </a:solidFill>
                  <a:latin typeface="Times New Roman" pitchFamily="18" charset="0"/>
                  <a:sym typeface="Symbol" pitchFamily="18" charset="2"/>
                </a:rPr>
                <a:t>21</a:t>
              </a:r>
              <a:r>
                <a:rPr lang="en-US" sz="2000" b="1">
                  <a:solidFill>
                    <a:srgbClr val="990099"/>
                  </a:solidFill>
                  <a:latin typeface="Times New Roman" pitchFamily="18" charset="0"/>
                </a:rPr>
                <a:t> virtually identical to on resonance case and </a:t>
              </a:r>
            </a:p>
            <a:p>
              <a:r>
                <a:rPr lang="en-US" sz="2000" b="1" i="1">
                  <a:solidFill>
                    <a:srgbClr val="FF0000"/>
                  </a:solidFill>
                  <a:latin typeface="Times New Roman" pitchFamily="18" charset="0"/>
                  <a:sym typeface="Symbol" pitchFamily="18" charset="2"/>
                </a:rPr>
                <a:t></a:t>
              </a:r>
              <a:r>
                <a:rPr lang="en-US" sz="2000" b="1" baseline="-25000">
                  <a:solidFill>
                    <a:srgbClr val="FF0000"/>
                  </a:solidFill>
                  <a:latin typeface="Times New Roman" pitchFamily="18" charset="0"/>
                  <a:sym typeface="Symbol" pitchFamily="18" charset="2"/>
                </a:rPr>
                <a:t>11</a:t>
              </a:r>
              <a:r>
                <a:rPr lang="en-US" sz="2000" b="1">
                  <a:solidFill>
                    <a:srgbClr val="FF0000"/>
                  </a:solidFill>
                  <a:latin typeface="Times New Roman" pitchFamily="18" charset="0"/>
                  <a:sym typeface="Symbol" pitchFamily="18" charset="2"/>
                </a:rPr>
                <a:t>, </a:t>
              </a:r>
              <a:r>
                <a:rPr lang="en-US" sz="2000" b="1" i="1">
                  <a:solidFill>
                    <a:srgbClr val="FF0000"/>
                  </a:solidFill>
                  <a:latin typeface="Times New Roman" pitchFamily="18" charset="0"/>
                  <a:sym typeface="Symbol" pitchFamily="18" charset="2"/>
                </a:rPr>
                <a:t></a:t>
              </a:r>
              <a:r>
                <a:rPr lang="en-US" sz="2000" b="1" baseline="-25000">
                  <a:solidFill>
                    <a:srgbClr val="FF0000"/>
                  </a:solidFill>
                  <a:latin typeface="Times New Roman" pitchFamily="18" charset="0"/>
                  <a:sym typeface="Symbol" pitchFamily="18" charset="2"/>
                </a:rPr>
                <a:t>22</a:t>
              </a:r>
              <a:r>
                <a:rPr lang="en-US" sz="2000" b="1" i="1">
                  <a:solidFill>
                    <a:srgbClr val="FF0000"/>
                  </a:solidFill>
                  <a:latin typeface="Times New Roman" pitchFamily="18" charset="0"/>
                  <a:sym typeface="Symbol" pitchFamily="18" charset="2"/>
                </a:rPr>
                <a:t> </a:t>
              </a:r>
              <a:r>
                <a:rPr lang="en-US" sz="2000" b="1">
                  <a:solidFill>
                    <a:srgbClr val="FF0000"/>
                  </a:solidFill>
                  <a:latin typeface="Times New Roman" pitchFamily="18" charset="0"/>
                  <a:sym typeface="Symbol" pitchFamily="18" charset="2"/>
                </a:rPr>
                <a:t>same as on resonance case</a:t>
              </a:r>
              <a:r>
                <a:rPr lang="en-US" sz="2000" b="1" baseline="-25000">
                  <a:solidFill>
                    <a:srgbClr val="FF0000"/>
                  </a:solidFill>
                  <a:latin typeface="Times New Roman" pitchFamily="18" charset="0"/>
                </a:rPr>
                <a:t>.</a:t>
              </a:r>
              <a:endParaRPr lang="en-US" sz="2000" b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25619" name="Text Box 19"/>
            <p:cNvSpPr txBox="1">
              <a:spLocks noChangeArrowheads="1"/>
            </p:cNvSpPr>
            <p:nvPr/>
          </p:nvSpPr>
          <p:spPr bwMode="auto">
            <a:xfrm>
              <a:off x="2725" y="2875"/>
              <a:ext cx="64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because</a:t>
              </a:r>
            </a:p>
          </p:txBody>
        </p:sp>
        <p:graphicFrame>
          <p:nvGraphicFramePr>
            <p:cNvPr id="25620" name="Object 20"/>
            <p:cNvGraphicFramePr>
              <a:graphicFrameLocks noChangeAspect="1"/>
            </p:cNvGraphicFramePr>
            <p:nvPr/>
          </p:nvGraphicFramePr>
          <p:xfrm>
            <a:off x="3409" y="2896"/>
            <a:ext cx="656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871" name="Equation" r:id="rId14" imgW="1040948" imgH="317362" progId="Equation.DSMT4">
                    <p:embed/>
                  </p:oleObj>
                </mc:Choice>
                <mc:Fallback>
                  <p:oleObj name="Equation" r:id="rId14" imgW="1040948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09" y="2896"/>
                          <a:ext cx="656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5621" name="Text Box 21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622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21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5" grpId="0"/>
      <p:bldP spid="718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561975" y="153988"/>
            <a:ext cx="2220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9900"/>
                </a:solidFill>
                <a:latin typeface="Times New Roman" pitchFamily="18" charset="0"/>
              </a:rPr>
              <a:t>Free Precession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553025" y="630378"/>
            <a:ext cx="166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After pulse of</a:t>
            </a:r>
            <a:endParaRPr lang="en-US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2813625" y="622441"/>
            <a:ext cx="2597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44546A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</a:t>
            </a:r>
            <a:r>
              <a:rPr lang="en-US" sz="2000" b="1" i="1">
                <a:solidFill>
                  <a:srgbClr val="44546A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000" b="1" i="1">
                <a:solidFill>
                  <a:srgbClr val="44546A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</a:t>
            </a:r>
            <a:r>
              <a:rPr lang="en-US" sz="2000" b="1" baseline="-30000">
                <a:solidFill>
                  <a:srgbClr val="44546A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b="1" i="1">
                <a:solidFill>
                  <a:srgbClr val="44546A"/>
                </a:solidFill>
                <a:latin typeface="Times New Roman" pitchFamily="18" charset="0"/>
                <a:cs typeface="Times New Roman" pitchFamily="18" charset="0"/>
              </a:rPr>
              <a:t>t        </a:t>
            </a:r>
            <a:r>
              <a:rPr lang="en-US" sz="2000" b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(flip angle)</a:t>
            </a:r>
            <a:endParaRPr lang="en-US" sz="2000" b="1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613350" y="1239978"/>
            <a:ext cx="628646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9900"/>
                </a:solidFill>
                <a:latin typeface="Times New Roman" pitchFamily="18" charset="0"/>
              </a:rPr>
              <a:t>On or near 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</a:rPr>
              <a:t>resonance immediately after the pulse (</a:t>
            </a:r>
            <a:r>
              <a:rPr lang="en-US" sz="2000" b="1" i="1" dirty="0" smtClean="0">
                <a:solidFill>
                  <a:srgbClr val="009900"/>
                </a:solidFill>
                <a:latin typeface="Times New Roman" pitchFamily="18" charset="0"/>
              </a:rPr>
              <a:t>t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</a:rPr>
              <a:t> = 0)</a:t>
            </a:r>
            <a:endParaRPr lang="en-US" sz="2000" b="1" dirty="0">
              <a:solidFill>
                <a:srgbClr val="009900"/>
              </a:solidFill>
              <a:latin typeface="Times New Roman" pitchFamily="18" charset="0"/>
            </a:endParaRPr>
          </a:p>
        </p:txBody>
      </p:sp>
      <p:graphicFrame>
        <p:nvGraphicFramePr>
          <p:cNvPr id="27654" name="Object 6"/>
          <p:cNvGraphicFramePr>
            <a:graphicFrameLocks noChangeAspect="1"/>
          </p:cNvGraphicFramePr>
          <p:nvPr>
            <p:extLst/>
          </p:nvPr>
        </p:nvGraphicFramePr>
        <p:xfrm>
          <a:off x="1029275" y="1816241"/>
          <a:ext cx="16256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0" name="Equation" r:id="rId4" imgW="1625600" imgH="368300" progId="Equation.DSMT4">
                  <p:embed/>
                </p:oleObj>
              </mc:Choice>
              <mc:Fallback>
                <p:oleObj name="Equation" r:id="rId4" imgW="16256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9275" y="1816241"/>
                        <a:ext cx="16256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5" name="Object 7"/>
          <p:cNvGraphicFramePr>
            <a:graphicFrameLocks noChangeAspect="1"/>
          </p:cNvGraphicFramePr>
          <p:nvPr>
            <p:extLst/>
          </p:nvPr>
        </p:nvGraphicFramePr>
        <p:xfrm>
          <a:off x="1016575" y="2579828"/>
          <a:ext cx="16129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1" name="Equation" r:id="rId6" imgW="1612900" imgH="368300" progId="Equation.DSMT4">
                  <p:embed/>
                </p:oleObj>
              </mc:Choice>
              <mc:Fallback>
                <p:oleObj name="Equation" r:id="rId6" imgW="16129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575" y="2579828"/>
                        <a:ext cx="16129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6" name="Object 8"/>
          <p:cNvGraphicFramePr>
            <a:graphicFrameLocks noChangeAspect="1"/>
          </p:cNvGraphicFramePr>
          <p:nvPr>
            <p:extLst/>
          </p:nvPr>
        </p:nvGraphicFramePr>
        <p:xfrm>
          <a:off x="4089975" y="1741628"/>
          <a:ext cx="13335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2" name="Equation" r:id="rId8" imgW="1333500" imgH="622300" progId="Equation.DSMT4">
                  <p:embed/>
                </p:oleObj>
              </mc:Choice>
              <mc:Fallback>
                <p:oleObj name="Equation" r:id="rId8" imgW="13335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89975" y="1741628"/>
                        <a:ext cx="13335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7" name="Object 9"/>
          <p:cNvGraphicFramePr>
            <a:graphicFrameLocks noChangeAspect="1"/>
          </p:cNvGraphicFramePr>
          <p:nvPr>
            <p:extLst/>
          </p:nvPr>
        </p:nvGraphicFramePr>
        <p:xfrm>
          <a:off x="4088388" y="2441716"/>
          <a:ext cx="15113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3" name="Equation" r:id="rId10" imgW="1511300" imgH="622300" progId="Equation.DSMT4">
                  <p:embed/>
                </p:oleObj>
              </mc:Choice>
              <mc:Fallback>
                <p:oleObj name="Equation" r:id="rId10" imgW="15113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88388" y="2441716"/>
                        <a:ext cx="15113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573378" y="3281796"/>
            <a:ext cx="35798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After pulse – no radiation field.</a:t>
            </a:r>
          </a:p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Hamiltonian is </a:t>
            </a:r>
            <a:r>
              <a:rPr lang="en-US" sz="2000" b="1" i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b="1" baseline="-30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27659" name="Object 11"/>
          <p:cNvGraphicFramePr>
            <a:graphicFrameLocks noChangeAspect="1"/>
          </p:cNvGraphicFramePr>
          <p:nvPr>
            <p:extLst/>
          </p:nvPr>
        </p:nvGraphicFramePr>
        <p:xfrm>
          <a:off x="2668878" y="4146984"/>
          <a:ext cx="17145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4" name="Equation" r:id="rId12" imgW="1714500" imgH="622300" progId="Equation.DSMT4">
                  <p:embed/>
                </p:oleObj>
              </mc:Choice>
              <mc:Fallback>
                <p:oleObj name="Equation" r:id="rId12" imgW="17145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8878" y="4146984"/>
                        <a:ext cx="17145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60" name="Object 12"/>
          <p:cNvGraphicFramePr>
            <a:graphicFrameLocks noChangeAspect="1"/>
          </p:cNvGraphicFramePr>
          <p:nvPr>
            <p:extLst/>
          </p:nvPr>
        </p:nvGraphicFramePr>
        <p:xfrm>
          <a:off x="2911475" y="5024438"/>
          <a:ext cx="16891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5" name="Equation" r:id="rId14" imgW="1688760" imgH="749160" progId="Equation.DSMT4">
                  <p:embed/>
                </p:oleObj>
              </mc:Choice>
              <mc:Fallback>
                <p:oleObj name="Equation" r:id="rId14" imgW="1688760" imgH="749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1475" y="5024438"/>
                        <a:ext cx="1689100" cy="74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62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62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300913" y="2324100"/>
            <a:ext cx="1460500" cy="1855788"/>
            <a:chOff x="2320" y="192"/>
            <a:chExt cx="920" cy="1169"/>
          </a:xfrm>
        </p:grpSpPr>
        <p:graphicFrame>
          <p:nvGraphicFramePr>
            <p:cNvPr id="29699" name="Object 3"/>
            <p:cNvGraphicFramePr>
              <a:graphicFrameLocks noChangeAspect="1"/>
            </p:cNvGraphicFramePr>
            <p:nvPr/>
          </p:nvGraphicFramePr>
          <p:xfrm>
            <a:off x="2361" y="192"/>
            <a:ext cx="488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914" name="Equation" r:id="rId4" imgW="774364" imgH="482391" progId="Equation.DSMT4">
                    <p:embed/>
                  </p:oleObj>
                </mc:Choice>
                <mc:Fallback>
                  <p:oleObj name="Equation" r:id="rId4" imgW="774364" imgH="482391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61" y="192"/>
                          <a:ext cx="488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00" name="Object 4"/>
            <p:cNvGraphicFramePr>
              <a:graphicFrameLocks noChangeAspect="1"/>
            </p:cNvGraphicFramePr>
            <p:nvPr/>
          </p:nvGraphicFramePr>
          <p:xfrm>
            <a:off x="2344" y="476"/>
            <a:ext cx="496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915" name="Equation" r:id="rId6" imgW="787058" imgH="482391" progId="Equation.DSMT4">
                    <p:embed/>
                  </p:oleObj>
                </mc:Choice>
                <mc:Fallback>
                  <p:oleObj name="Equation" r:id="rId6" imgW="787058" imgH="482391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44" y="476"/>
                          <a:ext cx="496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01" name="Object 5"/>
            <p:cNvGraphicFramePr>
              <a:graphicFrameLocks noChangeAspect="1"/>
            </p:cNvGraphicFramePr>
            <p:nvPr/>
          </p:nvGraphicFramePr>
          <p:xfrm>
            <a:off x="2336" y="768"/>
            <a:ext cx="816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916" name="Equation" r:id="rId8" imgW="1295400" imgH="482600" progId="Equation.DSMT4">
                    <p:embed/>
                  </p:oleObj>
                </mc:Choice>
                <mc:Fallback>
                  <p:oleObj name="Equation" r:id="rId8" imgW="1295400" imgH="482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36" y="768"/>
                          <a:ext cx="816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02" name="Object 6"/>
            <p:cNvGraphicFramePr>
              <a:graphicFrameLocks noChangeAspect="1"/>
            </p:cNvGraphicFramePr>
            <p:nvPr/>
          </p:nvGraphicFramePr>
          <p:xfrm>
            <a:off x="2320" y="1057"/>
            <a:ext cx="920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917" name="Equation" r:id="rId10" imgW="1459866" imgH="482391" progId="Equation.DSMT4">
                    <p:embed/>
                  </p:oleObj>
                </mc:Choice>
                <mc:Fallback>
                  <p:oleObj name="Equation" r:id="rId10" imgW="1459866" imgH="482391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20" y="1057"/>
                          <a:ext cx="920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9703" name="Object 7"/>
          <p:cNvGraphicFramePr>
            <a:graphicFrameLocks noChangeAspect="1"/>
          </p:cNvGraphicFramePr>
          <p:nvPr/>
        </p:nvGraphicFramePr>
        <p:xfrm>
          <a:off x="236538" y="260350"/>
          <a:ext cx="17145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8" name="Equation" r:id="rId12" imgW="1714500" imgH="622300" progId="Equation.DSMT4">
                  <p:embed/>
                </p:oleObj>
              </mc:Choice>
              <mc:Fallback>
                <p:oleObj name="Equation" r:id="rId12" imgW="17145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538" y="260350"/>
                        <a:ext cx="17145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4" name="Object 8"/>
          <p:cNvGraphicFramePr>
            <a:graphicFrameLocks noChangeAspect="1"/>
          </p:cNvGraphicFramePr>
          <p:nvPr>
            <p:extLst/>
          </p:nvPr>
        </p:nvGraphicFramePr>
        <p:xfrm>
          <a:off x="2965450" y="195263"/>
          <a:ext cx="16891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9" name="Equation" r:id="rId14" imgW="1688760" imgH="749160" progId="Equation.DSMT4">
                  <p:embed/>
                </p:oleObj>
              </mc:Choice>
              <mc:Fallback>
                <p:oleObj name="Equation" r:id="rId14" imgW="1688760" imgH="749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5450" y="195263"/>
                        <a:ext cx="1689100" cy="74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523875" y="3551238"/>
            <a:ext cx="8096250" cy="2776538"/>
            <a:chOff x="279" y="1489"/>
            <a:chExt cx="5100" cy="1749"/>
          </a:xfrm>
        </p:grpSpPr>
        <p:sp>
          <p:nvSpPr>
            <p:cNvPr id="29706" name="Text Box 10"/>
            <p:cNvSpPr txBox="1">
              <a:spLocks noChangeArrowheads="1"/>
            </p:cNvSpPr>
            <p:nvPr/>
          </p:nvSpPr>
          <p:spPr bwMode="auto">
            <a:xfrm>
              <a:off x="279" y="1721"/>
              <a:ext cx="74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  <a:latin typeface="Times New Roman" pitchFamily="18" charset="0"/>
                </a:rPr>
                <a:t>Solutions</a:t>
              </a:r>
            </a:p>
          </p:txBody>
        </p:sp>
        <p:graphicFrame>
          <p:nvGraphicFramePr>
            <p:cNvPr id="29707" name="Object 11"/>
            <p:cNvGraphicFramePr>
              <a:graphicFrameLocks noChangeAspect="1"/>
            </p:cNvGraphicFramePr>
            <p:nvPr>
              <p:extLst/>
            </p:nvPr>
          </p:nvGraphicFramePr>
          <p:xfrm>
            <a:off x="2768" y="2012"/>
            <a:ext cx="1104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920" name="Equation" r:id="rId16" imgW="1752600" imgH="381000" progId="Equation.DSMT4">
                    <p:embed/>
                  </p:oleObj>
                </mc:Choice>
                <mc:Fallback>
                  <p:oleObj name="Equation" r:id="rId16" imgW="17526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68" y="2012"/>
                          <a:ext cx="1104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08" name="Object 12"/>
            <p:cNvGraphicFramePr>
              <a:graphicFrameLocks noChangeAspect="1"/>
            </p:cNvGraphicFramePr>
            <p:nvPr>
              <p:extLst/>
            </p:nvPr>
          </p:nvGraphicFramePr>
          <p:xfrm>
            <a:off x="2773" y="2391"/>
            <a:ext cx="1184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921" name="Equation" r:id="rId18" imgW="1879600" imgH="381000" progId="Equation.DSMT4">
                    <p:embed/>
                  </p:oleObj>
                </mc:Choice>
                <mc:Fallback>
                  <p:oleObj name="Equation" r:id="rId18" imgW="18796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73" y="2391"/>
                          <a:ext cx="1184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709" name="Text Box 13"/>
            <p:cNvSpPr txBox="1">
              <a:spLocks noChangeArrowheads="1"/>
            </p:cNvSpPr>
            <p:nvPr/>
          </p:nvSpPr>
          <p:spPr bwMode="auto">
            <a:xfrm>
              <a:off x="323" y="2000"/>
              <a:ext cx="176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 dirty="0">
                  <a:solidFill>
                    <a:srgbClr val="3030C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</a:t>
              </a:r>
              <a:r>
                <a:rPr lang="en-US" sz="2000" b="1" baseline="-30000" dirty="0">
                  <a:solidFill>
                    <a:srgbClr val="3030C0"/>
                  </a:solidFill>
                  <a:latin typeface="Times New Roman" pitchFamily="18" charset="0"/>
                  <a:cs typeface="Times New Roman" pitchFamily="18" charset="0"/>
                </a:rPr>
                <a:t>11</a:t>
              </a:r>
              <a:r>
                <a:rPr lang="en-US" sz="2000" b="1" dirty="0">
                  <a:solidFill>
                    <a:srgbClr val="3030C0"/>
                  </a:solidFill>
                  <a:latin typeface="Times New Roman" pitchFamily="18" charset="0"/>
                  <a:cs typeface="Times New Roman" pitchFamily="18" charset="0"/>
                </a:rPr>
                <a:t> = a constant = </a:t>
              </a:r>
              <a:r>
                <a:rPr lang="en-US" sz="2000" b="1" i="1" dirty="0">
                  <a:solidFill>
                    <a:srgbClr val="3030C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</a:t>
              </a:r>
              <a:r>
                <a:rPr lang="en-US" sz="2000" b="1" baseline="-30000" dirty="0">
                  <a:solidFill>
                    <a:srgbClr val="3030C0"/>
                  </a:solidFill>
                  <a:latin typeface="Times New Roman" pitchFamily="18" charset="0"/>
                  <a:cs typeface="Times New Roman" pitchFamily="18" charset="0"/>
                </a:rPr>
                <a:t>11</a:t>
              </a:r>
              <a:r>
                <a:rPr lang="en-US" sz="2000" b="1" dirty="0">
                  <a:solidFill>
                    <a:srgbClr val="3030C0"/>
                  </a:solidFill>
                  <a:latin typeface="Times New Roman" pitchFamily="18" charset="0"/>
                  <a:cs typeface="Times New Roman" pitchFamily="18" charset="0"/>
                </a:rPr>
                <a:t>(0) </a:t>
              </a:r>
            </a:p>
          </p:txBody>
        </p:sp>
        <p:sp>
          <p:nvSpPr>
            <p:cNvPr id="29710" name="Text Box 14"/>
            <p:cNvSpPr txBox="1">
              <a:spLocks noChangeArrowheads="1"/>
            </p:cNvSpPr>
            <p:nvPr/>
          </p:nvSpPr>
          <p:spPr bwMode="auto">
            <a:xfrm>
              <a:off x="329" y="2397"/>
              <a:ext cx="176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3030C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</a:t>
              </a:r>
              <a:r>
                <a:rPr lang="en-US" sz="2000" b="1" baseline="-30000">
                  <a:solidFill>
                    <a:srgbClr val="3030C0"/>
                  </a:solidFill>
                  <a:latin typeface="Times New Roman" pitchFamily="18" charset="0"/>
                  <a:cs typeface="Times New Roman" pitchFamily="18" charset="0"/>
                </a:rPr>
                <a:t>22</a:t>
              </a:r>
              <a:r>
                <a:rPr lang="en-US" sz="2000" b="1">
                  <a:solidFill>
                    <a:srgbClr val="3030C0"/>
                  </a:solidFill>
                  <a:latin typeface="Times New Roman" pitchFamily="18" charset="0"/>
                  <a:cs typeface="Times New Roman" pitchFamily="18" charset="0"/>
                </a:rPr>
                <a:t> = a constant = </a:t>
              </a:r>
              <a:r>
                <a:rPr lang="en-US" sz="2000" b="1" i="1">
                  <a:solidFill>
                    <a:srgbClr val="3030C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</a:t>
              </a:r>
              <a:r>
                <a:rPr lang="en-US" sz="2000" b="1" baseline="-30000">
                  <a:solidFill>
                    <a:srgbClr val="3030C0"/>
                  </a:solidFill>
                  <a:latin typeface="Times New Roman" pitchFamily="18" charset="0"/>
                  <a:cs typeface="Times New Roman" pitchFamily="18" charset="0"/>
                </a:rPr>
                <a:t>22</a:t>
              </a:r>
              <a:r>
                <a:rPr lang="en-US" sz="2000" b="1">
                  <a:solidFill>
                    <a:srgbClr val="3030C0"/>
                  </a:solidFill>
                  <a:latin typeface="Times New Roman" pitchFamily="18" charset="0"/>
                  <a:cs typeface="Times New Roman" pitchFamily="18" charset="0"/>
                </a:rPr>
                <a:t>(0) </a:t>
              </a:r>
            </a:p>
          </p:txBody>
        </p:sp>
        <p:sp>
          <p:nvSpPr>
            <p:cNvPr id="29711" name="Text Box 15"/>
            <p:cNvSpPr txBox="1">
              <a:spLocks noChangeArrowheads="1"/>
            </p:cNvSpPr>
            <p:nvPr/>
          </p:nvSpPr>
          <p:spPr bwMode="auto">
            <a:xfrm>
              <a:off x="296" y="1489"/>
              <a:ext cx="15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 dirty="0">
                  <a:solidFill>
                    <a:srgbClr val="002060"/>
                  </a:solidFill>
                  <a:latin typeface="Times New Roman" pitchFamily="18" charset="0"/>
                </a:rPr>
                <a:t>t</a:t>
              </a: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 = 0 is at end of pulse</a:t>
              </a:r>
              <a:endParaRPr lang="en-US" sz="2000" b="1" i="1" dirty="0">
                <a:solidFill>
                  <a:srgbClr val="002060"/>
                </a:solidFill>
                <a:latin typeface="Times New Roman" pitchFamily="18" charset="0"/>
              </a:endParaRPr>
            </a:p>
          </p:txBody>
        </p:sp>
        <p:sp>
          <p:nvSpPr>
            <p:cNvPr id="29712" name="Text Box 16"/>
            <p:cNvSpPr txBox="1">
              <a:spLocks noChangeArrowheads="1"/>
            </p:cNvSpPr>
            <p:nvPr/>
          </p:nvSpPr>
          <p:spPr bwMode="auto">
            <a:xfrm>
              <a:off x="2718" y="2796"/>
              <a:ext cx="266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FF0000"/>
                  </a:solidFill>
                  <a:latin typeface="Times New Roman" pitchFamily="18" charset="0"/>
                </a:rPr>
                <a:t>Off-diagonal density matrix elements</a:t>
              </a:r>
              <a:br>
                <a:rPr lang="en-US" sz="2000" b="1">
                  <a:solidFill>
                    <a:srgbClr val="FF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FF0000"/>
                  </a:solidFill>
                  <a:latin typeface="Times New Roman" pitchFamily="18" charset="0"/>
                </a:rPr>
                <a:t> </a:t>
              </a:r>
              <a:r>
                <a:rPr lang="en-US" sz="2000" b="1">
                  <a:solidFill>
                    <a:srgbClr val="FF0000"/>
                  </a:solidFill>
                  <a:latin typeface="Times New Roman" pitchFamily="18" charset="0"/>
                  <a:sym typeface="Wingdings" pitchFamily="2" charset="2"/>
                </a:rPr>
                <a:t> Only time dependent phase factor</a:t>
              </a:r>
              <a:endParaRPr lang="en-US" sz="2000" b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29713" name="Text Box 17"/>
            <p:cNvSpPr txBox="1">
              <a:spLocks noChangeArrowheads="1"/>
            </p:cNvSpPr>
            <p:nvPr/>
          </p:nvSpPr>
          <p:spPr bwMode="auto">
            <a:xfrm>
              <a:off x="344" y="2788"/>
              <a:ext cx="188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Populations don’t change.</a:t>
              </a:r>
            </a:p>
          </p:txBody>
        </p:sp>
      </p:grpSp>
      <p:sp>
        <p:nvSpPr>
          <p:cNvPr id="29714" name="Text Box 18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graphicFrame>
        <p:nvGraphicFramePr>
          <p:cNvPr id="11283" name="Object 19"/>
          <p:cNvGraphicFramePr>
            <a:graphicFrameLocks noChangeAspect="1"/>
          </p:cNvGraphicFramePr>
          <p:nvPr>
            <p:extLst/>
          </p:nvPr>
        </p:nvGraphicFramePr>
        <p:xfrm>
          <a:off x="568325" y="1441450"/>
          <a:ext cx="5727700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2" name="Equation" r:id="rId20" imgW="5727600" imgH="1650960" progId="Equation.DSMT4">
                  <p:embed/>
                </p:oleObj>
              </mc:Choice>
              <mc:Fallback>
                <p:oleObj name="Equation" r:id="rId20" imgW="5727600" imgH="1650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325" y="1441450"/>
                        <a:ext cx="5727700" cy="165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16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56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339725" y="90488"/>
            <a:ext cx="6735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Off-diagonal density matrix elements after pulse ends (</a:t>
            </a:r>
            <a:r>
              <a:rPr lang="en-US" sz="2000" b="1" i="1">
                <a:solidFill>
                  <a:srgbClr val="009900"/>
                </a:solidFill>
                <a:latin typeface="Times New Roman" pitchFamily="18" charset="0"/>
              </a:rPr>
              <a:t>t</a:t>
            </a:r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 = 0).</a:t>
            </a:r>
          </a:p>
        </p:txBody>
      </p:sp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361950" y="2403475"/>
          <a:ext cx="13081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8" name="Equation" r:id="rId4" imgW="1308100" imgH="457200" progId="Equation.DSMT4">
                  <p:embed/>
                </p:oleObj>
              </mc:Choice>
              <mc:Fallback>
                <p:oleObj name="Equation" r:id="rId4" imgW="13081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950" y="2403475"/>
                        <a:ext cx="13081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317500" y="1152525"/>
            <a:ext cx="5807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Consider expectation value of transition dipole        .</a:t>
            </a:r>
          </a:p>
        </p:txBody>
      </p:sp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5505450" y="1163638"/>
          <a:ext cx="4064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9" name="Equation" r:id="rId6" imgW="406224" imgH="431613" progId="Equation.DSMT4">
                  <p:embed/>
                </p:oleObj>
              </mc:Choice>
              <mc:Fallback>
                <p:oleObj name="Equation" r:id="rId6" imgW="406224" imgH="43161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5450" y="1163638"/>
                        <a:ext cx="4064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0" name="Object 6"/>
          <p:cNvGraphicFramePr>
            <a:graphicFrameLocks noChangeAspect="1"/>
          </p:cNvGraphicFramePr>
          <p:nvPr/>
        </p:nvGraphicFramePr>
        <p:xfrm>
          <a:off x="6610350" y="1214438"/>
          <a:ext cx="16637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0" name="Equation" r:id="rId8" imgW="1663700" imgH="355600" progId="Equation.DSMT4">
                  <p:embed/>
                </p:oleObj>
              </mc:Choice>
              <mc:Fallback>
                <p:oleObj name="Equation" r:id="rId8" imgW="1663700" imgH="355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0350" y="1214438"/>
                        <a:ext cx="1663700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1" name="Object 7"/>
          <p:cNvGraphicFramePr>
            <a:graphicFrameLocks noChangeAspect="1"/>
          </p:cNvGraphicFramePr>
          <p:nvPr/>
        </p:nvGraphicFramePr>
        <p:xfrm>
          <a:off x="2546350" y="1944688"/>
          <a:ext cx="15875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1" name="Equation" r:id="rId10" imgW="1587500" imgH="1079500" progId="Equation.DSMT4">
                  <p:embed/>
                </p:oleObj>
              </mc:Choice>
              <mc:Fallback>
                <p:oleObj name="Equation" r:id="rId10" imgW="1587500" imgH="1079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6350" y="1944688"/>
                        <a:ext cx="1587500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4359275" y="1960563"/>
            <a:ext cx="460216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No time dependent phase factors.</a:t>
            </a:r>
            <a:br>
              <a:rPr lang="en-US" sz="2000" b="1">
                <a:solidFill>
                  <a:srgbClr val="D829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Phase factors were taken out of </a:t>
            </a:r>
            <a:r>
              <a:rPr lang="en-US" sz="2000" b="1" i="1">
                <a:solidFill>
                  <a:srgbClr val="D82900"/>
                </a:solidFill>
                <a:latin typeface="Times New Roman" pitchFamily="18" charset="0"/>
                <a:sym typeface="Symbol" pitchFamily="18" charset="2"/>
              </a:rPr>
              <a:t></a:t>
            </a:r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 as part</a:t>
            </a:r>
            <a:br>
              <a:rPr lang="en-US" sz="2000" b="1">
                <a:solidFill>
                  <a:srgbClr val="D829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of the derivation. Matrix elements</a:t>
            </a:r>
            <a:br>
              <a:rPr lang="en-US" sz="2000" b="1">
                <a:solidFill>
                  <a:srgbClr val="D829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involve time independent kets. 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379413" y="3992563"/>
            <a:ext cx="7854950" cy="1966912"/>
            <a:chOff x="239" y="2627"/>
            <a:chExt cx="4948" cy="1239"/>
          </a:xfrm>
        </p:grpSpPr>
        <p:grpSp>
          <p:nvGrpSpPr>
            <p:cNvPr id="3" name="Group 12"/>
            <p:cNvGrpSpPr>
              <a:grpSpLocks/>
            </p:cNvGrpSpPr>
            <p:nvPr/>
          </p:nvGrpSpPr>
          <p:grpSpPr bwMode="auto">
            <a:xfrm>
              <a:off x="239" y="2627"/>
              <a:ext cx="4948" cy="544"/>
              <a:chOff x="277" y="1683"/>
              <a:chExt cx="4948" cy="544"/>
            </a:xfrm>
          </p:grpSpPr>
          <p:graphicFrame>
            <p:nvGraphicFramePr>
              <p:cNvPr id="31755" name="Object 11"/>
              <p:cNvGraphicFramePr>
                <a:graphicFrameLocks noChangeAspect="1"/>
              </p:cNvGraphicFramePr>
              <p:nvPr/>
            </p:nvGraphicFramePr>
            <p:xfrm>
              <a:off x="277" y="1683"/>
              <a:ext cx="3136" cy="5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9942" name="Equation" r:id="rId12" imgW="4978400" imgH="863600" progId="Equation.DSMT4">
                      <p:embed/>
                    </p:oleObj>
                  </mc:Choice>
                  <mc:Fallback>
                    <p:oleObj name="Equation" r:id="rId12" imgW="4978400" imgH="863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7" y="1683"/>
                            <a:ext cx="3136" cy="54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1756" name="Text Box 14"/>
              <p:cNvSpPr txBox="1">
                <a:spLocks noChangeArrowheads="1"/>
              </p:cNvSpPr>
              <p:nvPr/>
            </p:nvSpPr>
            <p:spPr bwMode="auto">
              <a:xfrm>
                <a:off x="3917" y="1812"/>
                <a:ext cx="130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i="1">
                    <a:solidFill>
                      <a:srgbClr val="009900"/>
                    </a:solidFill>
                    <a:latin typeface="Times New Roman" pitchFamily="18" charset="0"/>
                  </a:rPr>
                  <a:t>t</a:t>
                </a:r>
                <a:r>
                  <a:rPr lang="en-US" sz="2000" b="1">
                    <a:solidFill>
                      <a:srgbClr val="009900"/>
                    </a:solidFill>
                    <a:latin typeface="Times New Roman" pitchFamily="18" charset="0"/>
                  </a:rPr>
                  <a:t> = 0, end of pulse</a:t>
                </a:r>
                <a:endParaRPr lang="en-US" sz="2000" b="1" i="1">
                  <a:solidFill>
                    <a:srgbClr val="009900"/>
                  </a:solidFill>
                  <a:latin typeface="Times New Roman" pitchFamily="18" charset="0"/>
                </a:endParaRPr>
              </a:p>
            </p:txBody>
          </p:sp>
        </p:grpSp>
        <p:graphicFrame>
          <p:nvGraphicFramePr>
            <p:cNvPr id="31757" name="Object 13"/>
            <p:cNvGraphicFramePr>
              <a:graphicFrameLocks noChangeAspect="1"/>
            </p:cNvGraphicFramePr>
            <p:nvPr/>
          </p:nvGraphicFramePr>
          <p:xfrm>
            <a:off x="285" y="3546"/>
            <a:ext cx="2376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43" name="Equation" r:id="rId14" imgW="3771900" imgH="508000" progId="Equation.DSMT4">
                    <p:embed/>
                  </p:oleObj>
                </mc:Choice>
                <mc:Fallback>
                  <p:oleObj name="Equation" r:id="rId14" imgW="3771900" imgH="508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5" y="3546"/>
                          <a:ext cx="2376" cy="3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1758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50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536575" y="250825"/>
          <a:ext cx="37719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2" name="Equation" r:id="rId4" imgW="3771900" imgH="508000" progId="Equation.DSMT4">
                  <p:embed/>
                </p:oleObj>
              </mc:Choice>
              <mc:Fallback>
                <p:oleObj name="Equation" r:id="rId4" imgW="3771900" imgH="508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575" y="250825"/>
                        <a:ext cx="37719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3796" name="Text Box 5"/>
          <p:cNvSpPr txBox="1">
            <a:spLocks noChangeArrowheads="1"/>
          </p:cNvSpPr>
          <p:nvPr/>
        </p:nvSpPr>
        <p:spPr bwMode="auto">
          <a:xfrm>
            <a:off x="468313" y="904875"/>
            <a:ext cx="166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After pulse of</a:t>
            </a:r>
            <a:endParaRPr lang="en-US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7" name="Text Box 6"/>
          <p:cNvSpPr txBox="1">
            <a:spLocks noChangeArrowheads="1"/>
          </p:cNvSpPr>
          <p:nvPr/>
        </p:nvSpPr>
        <p:spPr bwMode="auto">
          <a:xfrm>
            <a:off x="2732088" y="904875"/>
            <a:ext cx="2597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44546A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</a:t>
            </a:r>
            <a:r>
              <a:rPr lang="en-US" sz="2000" b="1" i="1">
                <a:solidFill>
                  <a:srgbClr val="44546A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000" b="1" i="1">
                <a:solidFill>
                  <a:srgbClr val="44546A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</a:t>
            </a:r>
            <a:r>
              <a:rPr lang="en-US" sz="2000" b="1" baseline="-30000">
                <a:solidFill>
                  <a:srgbClr val="44546A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b="1" i="1">
                <a:solidFill>
                  <a:srgbClr val="44546A"/>
                </a:solidFill>
                <a:latin typeface="Times New Roman" pitchFamily="18" charset="0"/>
                <a:cs typeface="Times New Roman" pitchFamily="18" charset="0"/>
              </a:rPr>
              <a:t>t        </a:t>
            </a:r>
            <a:r>
              <a:rPr lang="en-US" sz="2000" b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(flip angle)</a:t>
            </a:r>
            <a:endParaRPr lang="en-US" sz="2000" b="1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33798" name="Text Box 7"/>
          <p:cNvSpPr txBox="1">
            <a:spLocks noChangeArrowheads="1"/>
          </p:cNvSpPr>
          <p:nvPr/>
        </p:nvSpPr>
        <p:spPr bwMode="auto">
          <a:xfrm>
            <a:off x="419100" y="1497013"/>
            <a:ext cx="25320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On or near resonance</a:t>
            </a:r>
          </a:p>
        </p:txBody>
      </p:sp>
      <p:graphicFrame>
        <p:nvGraphicFramePr>
          <p:cNvPr id="33799" name="Object 7"/>
          <p:cNvGraphicFramePr>
            <a:graphicFrameLocks noChangeAspect="1"/>
          </p:cNvGraphicFramePr>
          <p:nvPr/>
        </p:nvGraphicFramePr>
        <p:xfrm>
          <a:off x="3019425" y="1449388"/>
          <a:ext cx="16383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3" name="Equation" r:id="rId6" imgW="1637589" imgH="622030" progId="Equation.DSMT4">
                  <p:embed/>
                </p:oleObj>
              </mc:Choice>
              <mc:Fallback>
                <p:oleObj name="Equation" r:id="rId6" imgW="1637589" imgH="62203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9425" y="1449388"/>
                        <a:ext cx="16383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00" name="Object 8"/>
          <p:cNvGraphicFramePr>
            <a:graphicFrameLocks noChangeAspect="1"/>
          </p:cNvGraphicFramePr>
          <p:nvPr/>
        </p:nvGraphicFramePr>
        <p:xfrm>
          <a:off x="5162550" y="1422400"/>
          <a:ext cx="18161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4" name="Equation" r:id="rId8" imgW="1816100" imgH="622300" progId="Equation.DSMT4">
                  <p:embed/>
                </p:oleObj>
              </mc:Choice>
              <mc:Fallback>
                <p:oleObj name="Equation" r:id="rId8" imgW="18161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2550" y="1422400"/>
                        <a:ext cx="18161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01" name="Object 9"/>
          <p:cNvGraphicFramePr>
            <a:graphicFrameLocks noChangeAspect="1"/>
          </p:cNvGraphicFramePr>
          <p:nvPr/>
        </p:nvGraphicFramePr>
        <p:xfrm>
          <a:off x="508000" y="2509838"/>
          <a:ext cx="37719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5" name="Equation" r:id="rId10" imgW="3771900" imgH="698500" progId="Equation.DSMT4">
                  <p:embed/>
                </p:oleObj>
              </mc:Choice>
              <mc:Fallback>
                <p:oleObj name="Equation" r:id="rId10" imgW="3771900" imgH="698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0" y="2509838"/>
                        <a:ext cx="3771900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468313" y="3816350"/>
            <a:ext cx="7251700" cy="1614488"/>
            <a:chOff x="295" y="2404"/>
            <a:chExt cx="4568" cy="1017"/>
          </a:xfrm>
        </p:grpSpPr>
        <p:graphicFrame>
          <p:nvGraphicFramePr>
            <p:cNvPr id="33803" name="Object 11"/>
            <p:cNvGraphicFramePr>
              <a:graphicFrameLocks noChangeAspect="1"/>
            </p:cNvGraphicFramePr>
            <p:nvPr/>
          </p:nvGraphicFramePr>
          <p:xfrm>
            <a:off x="298" y="3149"/>
            <a:ext cx="1528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66" name="Equation" r:id="rId12" imgW="2425700" imgH="431800" progId="Equation.DSMT4">
                    <p:embed/>
                  </p:oleObj>
                </mc:Choice>
                <mc:Fallback>
                  <p:oleObj name="Equation" r:id="rId12" imgW="2425700" imgH="431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8" y="3149"/>
                          <a:ext cx="1528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04" name="Object 12"/>
            <p:cNvGraphicFramePr>
              <a:graphicFrameLocks noChangeAspect="1"/>
            </p:cNvGraphicFramePr>
            <p:nvPr/>
          </p:nvGraphicFramePr>
          <p:xfrm>
            <a:off x="295" y="2404"/>
            <a:ext cx="4568" cy="4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67" name="Equation" r:id="rId14" imgW="7251700" imgH="698500" progId="Equation.DSMT4">
                    <p:embed/>
                  </p:oleObj>
                </mc:Choice>
                <mc:Fallback>
                  <p:oleObj name="Equation" r:id="rId14" imgW="7251700" imgH="698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5" y="2404"/>
                          <a:ext cx="4568" cy="4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3805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800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762000" y="644525"/>
          <a:ext cx="24257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6" name="Equation" r:id="rId4" imgW="2425700" imgH="431800" progId="Equation.DSMT4">
                  <p:embed/>
                </p:oleObj>
              </mc:Choice>
              <mc:Fallback>
                <p:oleObj name="Equation" r:id="rId4" imgW="24257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644525"/>
                        <a:ext cx="24257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663575" y="1358900"/>
            <a:ext cx="60309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Oscillating electric dipole (magnetic dipole - NMR)  </a:t>
            </a:r>
            <a:br>
              <a:rPr lang="en-US" sz="2000" b="1">
                <a:solidFill>
                  <a:srgbClr val="D829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at frequency </a:t>
            </a:r>
            <a:r>
              <a:rPr lang="en-US" sz="2000" b="1" i="1">
                <a:solidFill>
                  <a:srgbClr val="D82900"/>
                </a:solidFill>
                <a:latin typeface="Times New Roman" pitchFamily="18" charset="0"/>
                <a:sym typeface="Symbol" pitchFamily="18" charset="2"/>
              </a:rPr>
              <a:t></a:t>
            </a:r>
            <a:r>
              <a:rPr lang="en-US" sz="2000" b="1" baseline="-25000">
                <a:solidFill>
                  <a:srgbClr val="D82900"/>
                </a:solidFill>
                <a:latin typeface="Times New Roman" pitchFamily="18" charset="0"/>
                <a:sym typeface="Symbol" pitchFamily="18" charset="2"/>
              </a:rPr>
              <a:t>0</a:t>
            </a:r>
            <a:r>
              <a:rPr lang="en-US" sz="2000" b="1">
                <a:solidFill>
                  <a:srgbClr val="D82900"/>
                </a:solidFill>
                <a:latin typeface="Times New Roman" pitchFamily="18" charset="0"/>
                <a:sym typeface="Symbol" pitchFamily="18" charset="2"/>
              </a:rPr>
              <a:t>, </a:t>
            </a:r>
            <a:r>
              <a:rPr lang="en-US" sz="2000" b="1" i="1" baseline="-25000">
                <a:solidFill>
                  <a:srgbClr val="D82900"/>
                </a:solidFill>
                <a:latin typeface="Times New Roman" pitchFamily="18" charset="0"/>
                <a:sym typeface="Symbol" pitchFamily="18" charset="2"/>
              </a:rPr>
              <a:t>   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  <a:sym typeface="Wingdings" pitchFamily="2" charset="2"/>
              </a:rPr>
              <a:t> </a:t>
            </a:r>
            <a:r>
              <a:rPr lang="en-US" sz="2000" b="1">
                <a:solidFill>
                  <a:srgbClr val="009900"/>
                </a:solidFill>
                <a:latin typeface="Times New Roman" pitchFamily="18" charset="0"/>
                <a:sym typeface="Wingdings" pitchFamily="2" charset="2"/>
              </a:rPr>
              <a:t>Oscillating E-field (magnet field) </a:t>
            </a:r>
          </a:p>
        </p:txBody>
      </p:sp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488950" y="5573713"/>
          <a:ext cx="4419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7" name="Equation" r:id="rId6" imgW="4419600" imgH="419100" progId="Equation.DSMT4">
                  <p:embed/>
                </p:oleObj>
              </mc:Choice>
              <mc:Fallback>
                <p:oleObj name="Equation" r:id="rId6" imgW="44196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950" y="5573713"/>
                        <a:ext cx="44196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81013" y="2930525"/>
            <a:ext cx="2133600" cy="2125663"/>
            <a:chOff x="4203" y="2442"/>
            <a:chExt cx="1344" cy="1339"/>
          </a:xfrm>
        </p:grpSpPr>
        <p:sp>
          <p:nvSpPr>
            <p:cNvPr id="35846" name="Oval 6"/>
            <p:cNvSpPr>
              <a:spLocks noChangeArrowheads="1"/>
            </p:cNvSpPr>
            <p:nvPr/>
          </p:nvSpPr>
          <p:spPr bwMode="auto">
            <a:xfrm>
              <a:off x="4203" y="2442"/>
              <a:ext cx="1339" cy="133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847" name="Line 7"/>
            <p:cNvSpPr>
              <a:spLocks noChangeShapeType="1"/>
            </p:cNvSpPr>
            <p:nvPr/>
          </p:nvSpPr>
          <p:spPr bwMode="auto">
            <a:xfrm>
              <a:off x="4868" y="3107"/>
              <a:ext cx="641" cy="211"/>
            </a:xfrm>
            <a:prstGeom prst="line">
              <a:avLst/>
            </a:prstGeom>
            <a:noFill/>
            <a:ln w="9525">
              <a:solidFill>
                <a:srgbClr val="D829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848" name="Freeform 8"/>
            <p:cNvSpPr>
              <a:spLocks/>
            </p:cNvSpPr>
            <p:nvPr/>
          </p:nvSpPr>
          <p:spPr bwMode="auto">
            <a:xfrm rot="308058">
              <a:off x="5339" y="3348"/>
              <a:ext cx="208" cy="388"/>
            </a:xfrm>
            <a:custGeom>
              <a:avLst/>
              <a:gdLst>
                <a:gd name="T0" fmla="*/ 208 w 208"/>
                <a:gd name="T1" fmla="*/ 0 h 388"/>
                <a:gd name="T2" fmla="*/ 194 w 208"/>
                <a:gd name="T3" fmla="*/ 96 h 388"/>
                <a:gd name="T4" fmla="*/ 138 w 208"/>
                <a:gd name="T5" fmla="*/ 226 h 388"/>
                <a:gd name="T6" fmla="*/ 85 w 208"/>
                <a:gd name="T7" fmla="*/ 309 h 388"/>
                <a:gd name="T8" fmla="*/ 0 w 208"/>
                <a:gd name="T9" fmla="*/ 388 h 3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388"/>
                <a:gd name="T17" fmla="*/ 208 w 208"/>
                <a:gd name="T18" fmla="*/ 388 h 3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388">
                  <a:moveTo>
                    <a:pt x="208" y="0"/>
                  </a:moveTo>
                  <a:cubicBezTo>
                    <a:pt x="206" y="15"/>
                    <a:pt x="206" y="58"/>
                    <a:pt x="194" y="96"/>
                  </a:cubicBezTo>
                  <a:cubicBezTo>
                    <a:pt x="182" y="134"/>
                    <a:pt x="156" y="190"/>
                    <a:pt x="138" y="226"/>
                  </a:cubicBezTo>
                  <a:cubicBezTo>
                    <a:pt x="120" y="262"/>
                    <a:pt x="108" y="282"/>
                    <a:pt x="85" y="309"/>
                  </a:cubicBezTo>
                  <a:cubicBezTo>
                    <a:pt x="62" y="336"/>
                    <a:pt x="18" y="372"/>
                    <a:pt x="0" y="388"/>
                  </a:cubicBezTo>
                </a:path>
              </a:pathLst>
            </a:custGeom>
            <a:noFill/>
            <a:ln w="9525">
              <a:solidFill>
                <a:srgbClr val="D82900"/>
              </a:solidFill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aphicFrame>
          <p:nvGraphicFramePr>
            <p:cNvPr id="35849" name="Object 9"/>
            <p:cNvGraphicFramePr>
              <a:graphicFrameLocks noChangeAspect="1"/>
            </p:cNvGraphicFramePr>
            <p:nvPr/>
          </p:nvGraphicFramePr>
          <p:xfrm>
            <a:off x="5055" y="2879"/>
            <a:ext cx="256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88" name="Equation" r:id="rId8" imgW="406224" imgH="431613" progId="Equation.DSMT4">
                    <p:embed/>
                  </p:oleObj>
                </mc:Choice>
                <mc:Fallback>
                  <p:oleObj name="Equation" r:id="rId8" imgW="406224" imgH="431613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55" y="2879"/>
                          <a:ext cx="256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5850" name="Text Box 10"/>
          <p:cNvSpPr txBox="1">
            <a:spLocks noChangeArrowheads="1"/>
          </p:cNvSpPr>
          <p:nvPr/>
        </p:nvSpPr>
        <p:spPr bwMode="auto">
          <a:xfrm>
            <a:off x="650875" y="2371725"/>
            <a:ext cx="19319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Free precession.</a:t>
            </a:r>
          </a:p>
        </p:txBody>
      </p:sp>
      <p:sp>
        <p:nvSpPr>
          <p:cNvPr id="35851" name="Text Box 11"/>
          <p:cNvSpPr txBox="1">
            <a:spLocks noChangeArrowheads="1"/>
          </p:cNvSpPr>
          <p:nvPr/>
        </p:nvSpPr>
        <p:spPr bwMode="auto">
          <a:xfrm>
            <a:off x="3460750" y="3609975"/>
            <a:ext cx="31003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Rot. wave approx.</a:t>
            </a:r>
          </a:p>
          <a:p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Tip of vector goes in circle.</a:t>
            </a:r>
          </a:p>
        </p:txBody>
      </p:sp>
      <p:sp>
        <p:nvSpPr>
          <p:cNvPr id="35852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31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241300" y="87313"/>
            <a:ext cx="3638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Pure and Mixed Density Matrix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242888" y="469900"/>
            <a:ext cx="6181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Up to this point - pure density matrix.  </a:t>
            </a:r>
            <a:br>
              <a:rPr lang="en-US" sz="2000" b="1">
                <a:solidFill>
                  <a:srgbClr val="0099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		One system or many identical systems.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77800" y="1236663"/>
            <a:ext cx="88138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D82900"/>
                </a:solidFill>
                <a:latin typeface="Times New Roman" pitchFamily="18" charset="0"/>
              </a:rPr>
              <a:t>Mixed density matrix </a:t>
            </a:r>
            <a:r>
              <a:rPr lang="en-US" sz="2000" b="1" dirty="0">
                <a:solidFill>
                  <a:srgbClr val="D82900"/>
                </a:solidFill>
                <a:latin typeface="Times New Roman" pitchFamily="18" charset="0"/>
                <a:sym typeface="Wingdings" pitchFamily="2" charset="2"/>
              </a:rPr>
              <a:t></a:t>
            </a:r>
          </a:p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sym typeface="Wingdings" pitchFamily="2" charset="2"/>
              </a:rPr>
              <a:t>Describes nature of a collection of sub-ensembles each with different properties.</a:t>
            </a:r>
          </a:p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The subensembles are not interacting.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1913" y="2344738"/>
            <a:ext cx="9086850" cy="4257675"/>
            <a:chOff x="127" y="1477"/>
            <a:chExt cx="5724" cy="2682"/>
          </a:xfrm>
        </p:grpSpPr>
        <p:graphicFrame>
          <p:nvGraphicFramePr>
            <p:cNvPr id="5126" name="Object 6"/>
            <p:cNvGraphicFramePr>
              <a:graphicFrameLocks noChangeAspect="1"/>
            </p:cNvGraphicFramePr>
            <p:nvPr/>
          </p:nvGraphicFramePr>
          <p:xfrm>
            <a:off x="1284" y="1831"/>
            <a:ext cx="1424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010" name="Equation" r:id="rId4" imgW="2260600" imgH="330200" progId="Equation.DSMT4">
                    <p:embed/>
                  </p:oleObj>
                </mc:Choice>
                <mc:Fallback>
                  <p:oleObj name="Equation" r:id="rId4" imgW="2260600" imgH="330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84" y="1831"/>
                          <a:ext cx="1424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27" name="Object 7"/>
            <p:cNvGraphicFramePr>
              <a:graphicFrameLocks noChangeAspect="1"/>
            </p:cNvGraphicFramePr>
            <p:nvPr/>
          </p:nvGraphicFramePr>
          <p:xfrm>
            <a:off x="1279" y="2135"/>
            <a:ext cx="608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011" name="Equation" r:id="rId6" imgW="965200" imgH="533400" progId="Equation.DSMT4">
                    <p:embed/>
                  </p:oleObj>
                </mc:Choice>
                <mc:Fallback>
                  <p:oleObj name="Equation" r:id="rId6" imgW="965200" imgH="533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79" y="2135"/>
                          <a:ext cx="608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28" name="Text Box 8"/>
            <p:cNvSpPr txBox="1">
              <a:spLocks noChangeArrowheads="1"/>
            </p:cNvSpPr>
            <p:nvPr/>
          </p:nvSpPr>
          <p:spPr bwMode="auto">
            <a:xfrm>
              <a:off x="580" y="2122"/>
              <a:ext cx="37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and</a:t>
              </a:r>
            </a:p>
          </p:txBody>
        </p:sp>
        <p:graphicFrame>
          <p:nvGraphicFramePr>
            <p:cNvPr id="5129" name="Object 9"/>
            <p:cNvGraphicFramePr>
              <a:graphicFrameLocks noChangeAspect="1"/>
            </p:cNvGraphicFramePr>
            <p:nvPr/>
          </p:nvGraphicFramePr>
          <p:xfrm>
            <a:off x="2440" y="2874"/>
            <a:ext cx="1184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012" name="Equation" r:id="rId8" imgW="1879600" imgH="533400" progId="Equation.DSMT4">
                    <p:embed/>
                  </p:oleObj>
                </mc:Choice>
                <mc:Fallback>
                  <p:oleObj name="Equation" r:id="rId8" imgW="1879600" imgH="533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40" y="2874"/>
                          <a:ext cx="1184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30" name="Text Box 10"/>
            <p:cNvSpPr txBox="1">
              <a:spLocks noChangeArrowheads="1"/>
            </p:cNvSpPr>
            <p:nvPr/>
          </p:nvSpPr>
          <p:spPr bwMode="auto">
            <a:xfrm>
              <a:off x="127" y="1477"/>
              <a:ext cx="474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009900"/>
                  </a:solidFill>
                  <a:latin typeface="Times New Roman" pitchFamily="18" charset="0"/>
                </a:rPr>
                <a:t>P</a:t>
              </a:r>
              <a:r>
                <a:rPr lang="en-US" sz="2000" b="1" i="1" baseline="-25000">
                  <a:solidFill>
                    <a:srgbClr val="009900"/>
                  </a:solidFill>
                  <a:latin typeface="Times New Roman" pitchFamily="18" charset="0"/>
                </a:rPr>
                <a:t>k</a:t>
              </a: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 </a:t>
              </a: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  <a:sym typeface="Wingdings" pitchFamily="2" charset="2"/>
                </a:rPr>
                <a:t> probability of having </a:t>
              </a:r>
              <a:r>
                <a:rPr lang="en-US" sz="2000" b="1" i="1">
                  <a:solidFill>
                    <a:srgbClr val="009900"/>
                  </a:solidFill>
                  <a:latin typeface="Times New Roman" pitchFamily="18" charset="0"/>
                  <a:sym typeface="Symbol" pitchFamily="18" charset="2"/>
                </a:rPr>
                <a:t>k</a:t>
              </a:r>
              <a:r>
                <a:rPr lang="en-US" sz="2000" b="1" baseline="-25000">
                  <a:solidFill>
                    <a:srgbClr val="009900"/>
                  </a:solidFill>
                  <a:latin typeface="Times New Roman" pitchFamily="18" charset="0"/>
                  <a:sym typeface="Symbol" pitchFamily="18" charset="2"/>
                </a:rPr>
                <a:t>th</a:t>
              </a: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  <a:sym typeface="Symbol" pitchFamily="18" charset="2"/>
                </a:rPr>
                <a:t> sub-ensemble with density matrix, </a:t>
              </a:r>
              <a:r>
                <a:rPr lang="en-US" sz="2000" b="1" i="1">
                  <a:solidFill>
                    <a:srgbClr val="009900"/>
                  </a:solidFill>
                  <a:latin typeface="Times New Roman" pitchFamily="18" charset="0"/>
                  <a:sym typeface="Symbol" pitchFamily="18" charset="2"/>
                </a:rPr>
                <a:t></a:t>
              </a:r>
              <a:r>
                <a:rPr lang="en-US" sz="2000" b="1" i="1" baseline="-25000">
                  <a:solidFill>
                    <a:srgbClr val="009900"/>
                  </a:solidFill>
                  <a:latin typeface="Times New Roman" pitchFamily="18" charset="0"/>
                  <a:sym typeface="Symbol" pitchFamily="18" charset="2"/>
                </a:rPr>
                <a:t>k</a:t>
              </a: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  <a:sym typeface="Symbol" pitchFamily="18" charset="2"/>
                </a:rPr>
                <a:t>.</a:t>
              </a:r>
            </a:p>
          </p:txBody>
        </p:sp>
        <p:sp>
          <p:nvSpPr>
            <p:cNvPr id="5131" name="Text Box 11"/>
            <p:cNvSpPr txBox="1">
              <a:spLocks noChangeArrowheads="1"/>
            </p:cNvSpPr>
            <p:nvPr/>
          </p:nvSpPr>
          <p:spPr bwMode="auto">
            <a:xfrm>
              <a:off x="150" y="2616"/>
              <a:ext cx="23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Density matrix for mixed systems</a:t>
              </a:r>
            </a:p>
          </p:txBody>
        </p:sp>
        <p:sp>
          <p:nvSpPr>
            <p:cNvPr id="5132" name="Text Box 12"/>
            <p:cNvSpPr txBox="1">
              <a:spLocks noChangeArrowheads="1"/>
            </p:cNvSpPr>
            <p:nvPr/>
          </p:nvSpPr>
          <p:spPr bwMode="auto">
            <a:xfrm>
              <a:off x="190" y="3184"/>
              <a:ext cx="260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or integral if continuous distribution</a:t>
              </a:r>
            </a:p>
          </p:txBody>
        </p:sp>
        <p:sp>
          <p:nvSpPr>
            <p:cNvPr id="5133" name="Text Box 13"/>
            <p:cNvSpPr txBox="1">
              <a:spLocks noChangeArrowheads="1"/>
            </p:cNvSpPr>
            <p:nvPr/>
          </p:nvSpPr>
          <p:spPr bwMode="auto">
            <a:xfrm>
              <a:off x="2554" y="2154"/>
              <a:ext cx="2963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3030C0"/>
                  </a:solidFill>
                  <a:latin typeface="Times New Roman" pitchFamily="18" charset="0"/>
                </a:rPr>
                <a:t>Sum of </a:t>
              </a:r>
              <a:r>
                <a:rPr lang="en-US" sz="2000" b="1" dirty="0" smtClean="0">
                  <a:solidFill>
                    <a:srgbClr val="3030C0"/>
                  </a:solidFill>
                  <a:latin typeface="Times New Roman" pitchFamily="18" charset="0"/>
                </a:rPr>
                <a:t>probabilities (or integral) </a:t>
              </a:r>
              <a:r>
                <a:rPr lang="en-US" sz="2000" b="1" dirty="0">
                  <a:solidFill>
                    <a:srgbClr val="3030C0"/>
                  </a:solidFill>
                  <a:latin typeface="Times New Roman" pitchFamily="18" charset="0"/>
                </a:rPr>
                <a:t>is unity.</a:t>
              </a:r>
            </a:p>
          </p:txBody>
        </p:sp>
        <p:sp>
          <p:nvSpPr>
            <p:cNvPr id="5134" name="Text Box 14"/>
            <p:cNvSpPr txBox="1">
              <a:spLocks noChangeArrowheads="1"/>
            </p:cNvSpPr>
            <p:nvPr/>
          </p:nvSpPr>
          <p:spPr bwMode="auto">
            <a:xfrm>
              <a:off x="186" y="3525"/>
              <a:ext cx="5665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Total density matrix is </a:t>
              </a:r>
              <a:b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	</a:t>
              </a:r>
              <a:r>
                <a:rPr lang="en-US" sz="2000" b="1">
                  <a:solidFill>
                    <a:srgbClr val="3030C0"/>
                  </a:solidFill>
                  <a:latin typeface="Times New Roman" pitchFamily="18" charset="0"/>
                </a:rPr>
                <a:t>the sum of the individual density matrices times their probabilities.</a:t>
              </a:r>
              <a:br>
                <a:rPr lang="en-US" sz="2000" b="1">
                  <a:solidFill>
                    <a:srgbClr val="3030C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Because density matrix is at probability level, can sum (see Errata and Addenda).</a:t>
              </a:r>
            </a:p>
          </p:txBody>
        </p:sp>
      </p:grpSp>
      <p:sp>
        <p:nvSpPr>
          <p:cNvPr id="5135" name="Text Box 15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5136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476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393700" y="138113"/>
            <a:ext cx="7616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Example: Light coupled to two different transitions – </a:t>
            </a:r>
            <a:r>
              <a:rPr lang="en-US" sz="2000" b="1">
                <a:solidFill>
                  <a:srgbClr val="3030C0"/>
                </a:solidFill>
                <a:latin typeface="Times New Roman" pitchFamily="18" charset="0"/>
              </a:rPr>
              <a:t>free precession</a:t>
            </a:r>
          </a:p>
        </p:txBody>
      </p:sp>
      <p:sp>
        <p:nvSpPr>
          <p:cNvPr id="7171" name="Line 3"/>
          <p:cNvSpPr>
            <a:spLocks noChangeShapeType="1"/>
          </p:cNvSpPr>
          <p:nvPr/>
        </p:nvSpPr>
        <p:spPr bwMode="auto">
          <a:xfrm>
            <a:off x="2781300" y="18415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2781300" y="10033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4000500" y="18415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>
            <a:off x="4000500" y="7747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 flipV="1">
            <a:off x="3238500" y="10033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 flipV="1">
            <a:off x="4533900" y="7747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3390900" y="1231900"/>
          <a:ext cx="3556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4" name="Equation" r:id="rId4" imgW="355446" imgH="330057" progId="Equation.DSMT4">
                  <p:embed/>
                </p:oleObj>
              </mc:Choice>
              <mc:Fallback>
                <p:oleObj name="Equation" r:id="rId4" imgW="355446" imgH="33005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0900" y="1231900"/>
                        <a:ext cx="3556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8" name="Object 10"/>
          <p:cNvGraphicFramePr>
            <a:graphicFrameLocks noChangeAspect="1"/>
          </p:cNvGraphicFramePr>
          <p:nvPr/>
        </p:nvGraphicFramePr>
        <p:xfrm>
          <a:off x="4686300" y="1155700"/>
          <a:ext cx="3556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5" name="Equation" r:id="rId6" imgW="355446" imgH="330057" progId="Equation.DSMT4">
                  <p:embed/>
                </p:oleObj>
              </mc:Choice>
              <mc:Fallback>
                <p:oleObj name="Equation" r:id="rId6" imgW="355446" imgH="33005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6300" y="1155700"/>
                        <a:ext cx="3556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1397000" y="2149475"/>
            <a:ext cx="64912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Difference of both </a:t>
            </a:r>
            <a:r>
              <a:rPr lang="en-US" sz="2000" b="1" i="1" dirty="0">
                <a:solidFill>
                  <a:srgbClr val="FF0000"/>
                </a:solidFill>
                <a:latin typeface="Times New Roman" pitchFamily="18" charset="0"/>
                <a:sym typeface="Symbol" pitchFamily="18" charset="2"/>
              </a:rPr>
              <a:t></a:t>
            </a:r>
            <a:r>
              <a:rPr lang="en-US" sz="2000" b="1" baseline="-25000" dirty="0">
                <a:solidFill>
                  <a:srgbClr val="FF0000"/>
                </a:solidFill>
                <a:latin typeface="Times New Roman" pitchFamily="18" charset="0"/>
                <a:sym typeface="Symbol" pitchFamily="18" charset="2"/>
              </a:rPr>
              <a:t>01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sym typeface="Symbol" pitchFamily="18" charset="2"/>
              </a:rPr>
              <a:t> &amp; </a:t>
            </a:r>
            <a:r>
              <a:rPr lang="en-US" sz="2000" b="1" i="1" dirty="0">
                <a:solidFill>
                  <a:srgbClr val="FF0000"/>
                </a:solidFill>
                <a:latin typeface="Times New Roman" pitchFamily="18" charset="0"/>
                <a:sym typeface="Symbol" pitchFamily="18" charset="2"/>
              </a:rPr>
              <a:t></a:t>
            </a:r>
            <a:r>
              <a:rPr lang="en-US" sz="2000" b="1" baseline="-25000" dirty="0">
                <a:solidFill>
                  <a:srgbClr val="FF0000"/>
                </a:solidFill>
                <a:latin typeface="Times New Roman" pitchFamily="18" charset="0"/>
                <a:sym typeface="Symbol" pitchFamily="18" charset="2"/>
              </a:rPr>
              <a:t>02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sym typeface="Symbol" pitchFamily="18" charset="2"/>
              </a:rPr>
              <a:t> from </a:t>
            </a:r>
            <a:r>
              <a:rPr lang="en-US" b="1" i="1" dirty="0">
                <a:solidFill>
                  <a:srgbClr val="3030C0"/>
                </a:solidFill>
                <a:sym typeface="Symbol" pitchFamily="18" charset="2"/>
              </a:rPr>
              <a:t>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sym typeface="Symbol" pitchFamily="18" charset="2"/>
              </a:rPr>
              <a:t> small compared to </a:t>
            </a:r>
            <a:r>
              <a:rPr lang="en-US" sz="2000" b="1" i="1" dirty="0">
                <a:solidFill>
                  <a:srgbClr val="FF0000"/>
                </a:solidFill>
                <a:latin typeface="Times New Roman" pitchFamily="18" charset="0"/>
                <a:sym typeface="Symbol" pitchFamily="18" charset="2"/>
              </a:rPr>
              <a:t></a:t>
            </a:r>
            <a:r>
              <a:rPr lang="en-US" sz="2000" b="1" baseline="-25000" dirty="0">
                <a:solidFill>
                  <a:srgbClr val="FF0000"/>
                </a:solidFill>
                <a:latin typeface="Times New Roman" pitchFamily="18" charset="0"/>
                <a:sym typeface="Symbol" pitchFamily="18" charset="2"/>
              </a:rPr>
              <a:t>1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sym typeface="Symbol" pitchFamily="18" charset="2"/>
              </a:rPr>
              <a:t>,</a:t>
            </a:r>
            <a:br>
              <a:rPr lang="en-US" sz="2000" b="1" dirty="0">
                <a:solidFill>
                  <a:prstClr val="black"/>
                </a:solidFill>
                <a:latin typeface="Times New Roman" pitchFamily="18" charset="0"/>
                <a:sym typeface="Symbol" pitchFamily="18" charset="2"/>
              </a:rPr>
            </a:b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sym typeface="Symbol" pitchFamily="18" charset="2"/>
              </a:rPr>
              <a:t>	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sym typeface="Symbol" pitchFamily="18" charset="2"/>
              </a:rPr>
              <a:t>	that is, both near resonance.</a:t>
            </a:r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536575" y="3011488"/>
            <a:ext cx="4575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Equal probabilities </a:t>
            </a:r>
            <a:r>
              <a:rPr lang="en-US" sz="2000" b="1">
                <a:solidFill>
                  <a:srgbClr val="009900"/>
                </a:solidFill>
                <a:latin typeface="Times New Roman" pitchFamily="18" charset="0"/>
                <a:sym typeface="Wingdings" pitchFamily="2" charset="2"/>
              </a:rPr>
              <a:t> </a:t>
            </a:r>
            <a:r>
              <a:rPr lang="en-US" sz="2000" b="1" i="1">
                <a:solidFill>
                  <a:srgbClr val="009900"/>
                </a:solidFill>
                <a:latin typeface="Times New Roman" pitchFamily="18" charset="0"/>
                <a:sym typeface="Wingdings" pitchFamily="2" charset="2"/>
              </a:rPr>
              <a:t>P</a:t>
            </a:r>
            <a:r>
              <a:rPr lang="en-US" sz="2000" b="1" baseline="-25000">
                <a:solidFill>
                  <a:srgbClr val="009900"/>
                </a:solidFill>
                <a:latin typeface="Times New Roman" pitchFamily="18" charset="0"/>
                <a:sym typeface="Wingdings" pitchFamily="2" charset="2"/>
              </a:rPr>
              <a:t>1</a:t>
            </a:r>
            <a:r>
              <a:rPr lang="en-US" sz="2000" b="1">
                <a:solidFill>
                  <a:srgbClr val="009900"/>
                </a:solidFill>
                <a:latin typeface="Times New Roman" pitchFamily="18" charset="0"/>
                <a:sym typeface="Wingdings" pitchFamily="2" charset="2"/>
              </a:rPr>
              <a:t>=0.5 and </a:t>
            </a:r>
            <a:r>
              <a:rPr lang="en-US" sz="2000" b="1" i="1">
                <a:solidFill>
                  <a:srgbClr val="009900"/>
                </a:solidFill>
                <a:latin typeface="Times New Roman" pitchFamily="18" charset="0"/>
                <a:sym typeface="Wingdings" pitchFamily="2" charset="2"/>
              </a:rPr>
              <a:t>P</a:t>
            </a:r>
            <a:r>
              <a:rPr lang="en-US" sz="2000" b="1" baseline="-25000">
                <a:solidFill>
                  <a:srgbClr val="009900"/>
                </a:solidFill>
                <a:latin typeface="Times New Roman" pitchFamily="18" charset="0"/>
                <a:sym typeface="Wingdings" pitchFamily="2" charset="2"/>
              </a:rPr>
              <a:t>2</a:t>
            </a:r>
            <a:r>
              <a:rPr lang="en-US" sz="2000" b="1">
                <a:solidFill>
                  <a:srgbClr val="009900"/>
                </a:solidFill>
                <a:latin typeface="Times New Roman" pitchFamily="18" charset="0"/>
                <a:sym typeface="Wingdings" pitchFamily="2" charset="2"/>
              </a:rPr>
              <a:t>=0.5</a:t>
            </a:r>
            <a:endParaRPr lang="en-US" sz="2000" b="1">
              <a:solidFill>
                <a:srgbClr val="009900"/>
              </a:solidFill>
              <a:latin typeface="Times New Roman" pitchFamily="18" charset="0"/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522288" y="3570288"/>
            <a:ext cx="5275262" cy="2673350"/>
            <a:chOff x="329" y="2249"/>
            <a:chExt cx="3323" cy="1684"/>
          </a:xfrm>
        </p:grpSpPr>
        <p:graphicFrame>
          <p:nvGraphicFramePr>
            <p:cNvPr id="7182" name="Object 14"/>
            <p:cNvGraphicFramePr>
              <a:graphicFrameLocks noChangeAspect="1"/>
            </p:cNvGraphicFramePr>
            <p:nvPr/>
          </p:nvGraphicFramePr>
          <p:xfrm>
            <a:off x="1515" y="3100"/>
            <a:ext cx="992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036" name="Equation" r:id="rId8" imgW="1574800" imgH="457200" progId="Equation.DSMT4">
                    <p:embed/>
                  </p:oleObj>
                </mc:Choice>
                <mc:Fallback>
                  <p:oleObj name="Equation" r:id="rId8" imgW="1574800" imgH="457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15" y="3100"/>
                          <a:ext cx="992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83" name="Object 15"/>
            <p:cNvGraphicFramePr>
              <a:graphicFrameLocks noChangeAspect="1"/>
            </p:cNvGraphicFramePr>
            <p:nvPr/>
          </p:nvGraphicFramePr>
          <p:xfrm>
            <a:off x="1810" y="3581"/>
            <a:ext cx="984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037" name="Equation" r:id="rId10" imgW="1562100" imgH="558800" progId="Equation.DSMT4">
                    <p:embed/>
                  </p:oleObj>
                </mc:Choice>
                <mc:Fallback>
                  <p:oleObj name="Equation" r:id="rId10" imgW="1562100" imgH="558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10" y="3581"/>
                          <a:ext cx="984" cy="3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84" name="Text Box 16"/>
            <p:cNvSpPr txBox="1">
              <a:spLocks noChangeArrowheads="1"/>
            </p:cNvSpPr>
            <p:nvPr/>
          </p:nvSpPr>
          <p:spPr bwMode="auto">
            <a:xfrm>
              <a:off x="329" y="2249"/>
              <a:ext cx="332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3030C0"/>
                  </a:solidFill>
                  <a:latin typeface="Times New Roman" pitchFamily="18" charset="0"/>
                </a:rPr>
                <a:t>For a given pulse of radiation field, </a:t>
              </a:r>
            </a:p>
            <a:p>
              <a:r>
                <a:rPr lang="en-US" sz="2000" b="1">
                  <a:solidFill>
                    <a:srgbClr val="3030C0"/>
                  </a:solidFill>
                  <a:latin typeface="Times New Roman" pitchFamily="18" charset="0"/>
                </a:rPr>
                <a:t>both sub-ensembles will have same flip angle </a:t>
              </a:r>
              <a:r>
                <a:rPr lang="en-US" sz="2000" b="1" i="1">
                  <a:solidFill>
                    <a:srgbClr val="3030C0"/>
                  </a:solidFill>
                  <a:latin typeface="Times New Roman" pitchFamily="18" charset="0"/>
                  <a:sym typeface="Symbol" pitchFamily="18" charset="2"/>
                </a:rPr>
                <a:t></a:t>
              </a:r>
              <a:r>
                <a:rPr lang="en-US" sz="2000" b="1">
                  <a:solidFill>
                    <a:srgbClr val="3030C0"/>
                  </a:solidFill>
                  <a:latin typeface="Times New Roman" pitchFamily="18" charset="0"/>
                  <a:sym typeface="Symbol" pitchFamily="18" charset="2"/>
                </a:rPr>
                <a:t>.</a:t>
              </a:r>
              <a:endParaRPr lang="en-US" sz="2000" b="1">
                <a:solidFill>
                  <a:srgbClr val="3030C0"/>
                </a:solidFill>
                <a:latin typeface="Times New Roman" pitchFamily="18" charset="0"/>
              </a:endParaRPr>
            </a:p>
          </p:txBody>
        </p:sp>
        <p:sp>
          <p:nvSpPr>
            <p:cNvPr id="7185" name="Text Box 17"/>
            <p:cNvSpPr txBox="1">
              <a:spLocks noChangeArrowheads="1"/>
            </p:cNvSpPr>
            <p:nvPr/>
          </p:nvSpPr>
          <p:spPr bwMode="auto">
            <a:xfrm>
              <a:off x="370" y="2883"/>
              <a:ext cx="7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FF0000"/>
                  </a:solidFill>
                  <a:latin typeface="Times New Roman" pitchFamily="18" charset="0"/>
                </a:rPr>
                <a:t>Calculate</a:t>
              </a:r>
            </a:p>
          </p:txBody>
        </p:sp>
      </p:grpSp>
      <p:sp>
        <p:nvSpPr>
          <p:cNvPr id="7186" name="Text Box 18"/>
          <p:cNvSpPr txBox="1">
            <a:spLocks noChangeArrowheads="1"/>
          </p:cNvSpPr>
          <p:nvPr/>
        </p:nvSpPr>
        <p:spPr bwMode="auto">
          <a:xfrm>
            <a:off x="5908675" y="946150"/>
            <a:ext cx="27670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030C0"/>
                </a:solidFill>
                <a:latin typeface="Times New Roman" pitchFamily="18" charset="0"/>
              </a:rPr>
              <a:t>Light frequency </a:t>
            </a:r>
            <a:r>
              <a:rPr lang="en-US" b="1" i="1">
                <a:solidFill>
                  <a:srgbClr val="3030C0"/>
                </a:solidFill>
                <a:sym typeface="Symbol" pitchFamily="18" charset="2"/>
              </a:rPr>
              <a:t></a:t>
            </a:r>
            <a:r>
              <a:rPr lang="en-US">
                <a:solidFill>
                  <a:prstClr val="black"/>
                </a:solidFill>
              </a:rPr>
              <a:t> </a:t>
            </a:r>
            <a:r>
              <a:rPr lang="en-US" sz="2000" b="1">
                <a:solidFill>
                  <a:srgbClr val="3030C0"/>
                </a:solidFill>
                <a:latin typeface="Times New Roman" pitchFamily="18" charset="0"/>
              </a:rPr>
              <a:t>near </a:t>
            </a:r>
            <a:br>
              <a:rPr lang="en-US" sz="2000" b="1">
                <a:solidFill>
                  <a:srgbClr val="3030C0"/>
                </a:solidFill>
                <a:latin typeface="Times New Roman" pitchFamily="18" charset="0"/>
              </a:rPr>
            </a:br>
            <a:r>
              <a:rPr lang="en-US" sz="2000" b="1" i="1">
                <a:solidFill>
                  <a:srgbClr val="3030C0"/>
                </a:solidFill>
                <a:latin typeface="Times New Roman" pitchFamily="18" charset="0"/>
                <a:sym typeface="Symbol" pitchFamily="18" charset="2"/>
              </a:rPr>
              <a:t></a:t>
            </a:r>
            <a:r>
              <a:rPr lang="en-US" sz="2000" b="1" baseline="-25000">
                <a:solidFill>
                  <a:srgbClr val="3030C0"/>
                </a:solidFill>
                <a:latin typeface="Times New Roman" pitchFamily="18" charset="0"/>
                <a:sym typeface="Symbol" pitchFamily="18" charset="2"/>
              </a:rPr>
              <a:t>01</a:t>
            </a:r>
            <a:r>
              <a:rPr lang="en-US" sz="2000" b="1">
                <a:solidFill>
                  <a:srgbClr val="3030C0"/>
                </a:solidFill>
                <a:latin typeface="Times New Roman" pitchFamily="18" charset="0"/>
                <a:sym typeface="Symbol" pitchFamily="18" charset="2"/>
              </a:rPr>
              <a:t> &amp; </a:t>
            </a:r>
            <a:r>
              <a:rPr lang="en-US" sz="2000" b="1" i="1">
                <a:solidFill>
                  <a:srgbClr val="3030C0"/>
                </a:solidFill>
                <a:latin typeface="Times New Roman" pitchFamily="18" charset="0"/>
                <a:sym typeface="Symbol" pitchFamily="18" charset="2"/>
              </a:rPr>
              <a:t></a:t>
            </a:r>
            <a:r>
              <a:rPr lang="en-US" sz="2000" b="1" baseline="-25000">
                <a:solidFill>
                  <a:srgbClr val="3030C0"/>
                </a:solidFill>
                <a:latin typeface="Times New Roman" pitchFamily="18" charset="0"/>
                <a:sym typeface="Symbol" pitchFamily="18" charset="2"/>
              </a:rPr>
              <a:t>02</a:t>
            </a:r>
            <a:r>
              <a:rPr lang="en-US" sz="2000" b="1">
                <a:solidFill>
                  <a:srgbClr val="3030C0"/>
                </a:solidFill>
                <a:latin typeface="Times New Roman" pitchFamily="18" charset="0"/>
                <a:sym typeface="Symbol" pitchFamily="18" charset="2"/>
              </a:rPr>
              <a:t>.</a:t>
            </a:r>
          </a:p>
        </p:txBody>
      </p:sp>
      <p:sp>
        <p:nvSpPr>
          <p:cNvPr id="7187" name="Text Box 19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88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07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1622425" y="568325"/>
          <a:ext cx="23749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58" name="Equation" r:id="rId4" imgW="2374900" imgH="431800" progId="Equation.DSMT4">
                  <p:embed/>
                </p:oleObj>
              </mc:Choice>
              <mc:Fallback>
                <p:oleObj name="Equation" r:id="rId4" imgW="23749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425" y="568325"/>
                        <a:ext cx="23749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87325" y="96838"/>
            <a:ext cx="4759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030C0"/>
                </a:solidFill>
                <a:latin typeface="Times New Roman" pitchFamily="18" charset="0"/>
              </a:rPr>
              <a:t>Pure density matrix result for flip angle </a:t>
            </a:r>
            <a:r>
              <a:rPr lang="en-US" sz="2000" b="1" i="1">
                <a:solidFill>
                  <a:srgbClr val="3030C0"/>
                </a:solidFill>
                <a:latin typeface="Times New Roman" pitchFamily="18" charset="0"/>
                <a:sym typeface="Symbol" pitchFamily="18" charset="2"/>
              </a:rPr>
              <a:t></a:t>
            </a:r>
            <a:r>
              <a:rPr lang="en-US" sz="2000" b="1">
                <a:solidFill>
                  <a:srgbClr val="3030C0"/>
                </a:solidFill>
                <a:latin typeface="Times New Roman" pitchFamily="18" charset="0"/>
                <a:sym typeface="Symbol" pitchFamily="18" charset="2"/>
              </a:rPr>
              <a:t>:</a:t>
            </a:r>
            <a:endParaRPr lang="en-US" sz="2000" b="1">
              <a:solidFill>
                <a:srgbClr val="3030C0"/>
              </a:solidFill>
              <a:latin typeface="Times New Roman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12725" y="1050925"/>
            <a:ext cx="8726488" cy="2281238"/>
            <a:chOff x="134" y="662"/>
            <a:chExt cx="5497" cy="1437"/>
          </a:xfrm>
        </p:grpSpPr>
        <p:sp>
          <p:nvSpPr>
            <p:cNvPr id="9221" name="Line 5"/>
            <p:cNvSpPr>
              <a:spLocks noChangeShapeType="1"/>
            </p:cNvSpPr>
            <p:nvPr/>
          </p:nvSpPr>
          <p:spPr bwMode="auto">
            <a:xfrm>
              <a:off x="136" y="662"/>
              <a:ext cx="54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22" name="Text Box 6"/>
            <p:cNvSpPr txBox="1">
              <a:spLocks noChangeArrowheads="1"/>
            </p:cNvSpPr>
            <p:nvPr/>
          </p:nvSpPr>
          <p:spPr bwMode="auto">
            <a:xfrm>
              <a:off x="134" y="745"/>
              <a:ext cx="260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C00000"/>
                  </a:solidFill>
                  <a:latin typeface="Times New Roman" pitchFamily="18" charset="0"/>
                  <a:sym typeface="Wingdings" pitchFamily="2" charset="2"/>
                </a:rPr>
                <a:t>For 2 transitions - </a:t>
              </a:r>
              <a:r>
                <a:rPr lang="en-US" sz="2000" b="1" i="1" dirty="0">
                  <a:solidFill>
                    <a:srgbClr val="C00000"/>
                  </a:solidFill>
                  <a:latin typeface="Times New Roman" pitchFamily="18" charset="0"/>
                  <a:sym typeface="Wingdings" pitchFamily="2" charset="2"/>
                </a:rPr>
                <a:t>P</a:t>
              </a:r>
              <a:r>
                <a:rPr lang="en-US" sz="2000" b="1" baseline="-25000" dirty="0">
                  <a:solidFill>
                    <a:srgbClr val="C00000"/>
                  </a:solidFill>
                  <a:latin typeface="Times New Roman" pitchFamily="18" charset="0"/>
                  <a:sym typeface="Wingdings" pitchFamily="2" charset="2"/>
                </a:rPr>
                <a:t>1</a:t>
              </a:r>
              <a:r>
                <a:rPr lang="en-US" sz="2000" b="1" dirty="0">
                  <a:solidFill>
                    <a:srgbClr val="C00000"/>
                  </a:solidFill>
                  <a:latin typeface="Times New Roman" pitchFamily="18" charset="0"/>
                  <a:sym typeface="Wingdings" pitchFamily="2" charset="2"/>
                </a:rPr>
                <a:t>=0.5 and </a:t>
              </a:r>
              <a:r>
                <a:rPr lang="en-US" sz="2000" b="1" i="1" dirty="0">
                  <a:solidFill>
                    <a:srgbClr val="C00000"/>
                  </a:solidFill>
                  <a:latin typeface="Times New Roman" pitchFamily="18" charset="0"/>
                  <a:sym typeface="Wingdings" pitchFamily="2" charset="2"/>
                </a:rPr>
                <a:t>P</a:t>
              </a:r>
              <a:r>
                <a:rPr lang="en-US" sz="2000" b="1" baseline="-25000" dirty="0">
                  <a:solidFill>
                    <a:srgbClr val="C00000"/>
                  </a:solidFill>
                  <a:latin typeface="Times New Roman" pitchFamily="18" charset="0"/>
                  <a:sym typeface="Wingdings" pitchFamily="2" charset="2"/>
                </a:rPr>
                <a:t>2</a:t>
              </a:r>
              <a:r>
                <a:rPr lang="en-US" sz="2000" b="1" dirty="0">
                  <a:solidFill>
                    <a:srgbClr val="C00000"/>
                  </a:solidFill>
                  <a:latin typeface="Times New Roman" pitchFamily="18" charset="0"/>
                  <a:sym typeface="Wingdings" pitchFamily="2" charset="2"/>
                </a:rPr>
                <a:t>=0.5</a:t>
              </a:r>
              <a:endParaRPr lang="en-US" sz="2000" b="1" dirty="0">
                <a:solidFill>
                  <a:srgbClr val="C000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9223" name="Object 7"/>
            <p:cNvGraphicFramePr>
              <a:graphicFrameLocks noChangeAspect="1"/>
            </p:cNvGraphicFramePr>
            <p:nvPr/>
          </p:nvGraphicFramePr>
          <p:xfrm>
            <a:off x="787" y="1133"/>
            <a:ext cx="2504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059" name="Equation" r:id="rId6" imgW="3975100" imgH="622300" progId="Equation.DSMT4">
                    <p:embed/>
                  </p:oleObj>
                </mc:Choice>
                <mc:Fallback>
                  <p:oleObj name="Equation" r:id="rId6" imgW="39751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7" y="1133"/>
                          <a:ext cx="2504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4" name="Object 8"/>
            <p:cNvGraphicFramePr>
              <a:graphicFrameLocks noChangeAspect="1"/>
            </p:cNvGraphicFramePr>
            <p:nvPr/>
          </p:nvGraphicFramePr>
          <p:xfrm>
            <a:off x="1054" y="1635"/>
            <a:ext cx="3360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060" name="Equation" r:id="rId8" imgW="5334000" imgH="736600" progId="Equation.DSMT4">
                    <p:embed/>
                  </p:oleObj>
                </mc:Choice>
                <mc:Fallback>
                  <p:oleObj name="Equation" r:id="rId8" imgW="5334000" imgH="736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4" y="1635"/>
                          <a:ext cx="3360" cy="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25" name="Text Box 9"/>
            <p:cNvSpPr txBox="1">
              <a:spLocks noChangeArrowheads="1"/>
            </p:cNvSpPr>
            <p:nvPr/>
          </p:nvSpPr>
          <p:spPr bwMode="auto">
            <a:xfrm>
              <a:off x="4850" y="1620"/>
              <a:ext cx="78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from trig.</a:t>
              </a:r>
              <a:b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identities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228600" y="3451225"/>
            <a:ext cx="8670925" cy="3168650"/>
            <a:chOff x="144" y="2174"/>
            <a:chExt cx="5462" cy="1996"/>
          </a:xfrm>
        </p:grpSpPr>
        <p:sp>
          <p:nvSpPr>
            <p:cNvPr id="9227" name="Text Box 11"/>
            <p:cNvSpPr txBox="1">
              <a:spLocks noChangeArrowheads="1"/>
            </p:cNvSpPr>
            <p:nvPr/>
          </p:nvSpPr>
          <p:spPr bwMode="auto">
            <a:xfrm>
              <a:off x="144" y="2190"/>
              <a:ext cx="4534" cy="7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20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Call:   </a:t>
              </a:r>
              <a:r>
                <a:rPr lang="en-US" sz="2000" b="1">
                  <a:solidFill>
                    <a:srgbClr val="3030C0"/>
                  </a:solidFill>
                  <a:latin typeface="Times New Roman" pitchFamily="18" charset="0"/>
                  <a:cs typeface="Times New Roman" pitchFamily="18" charset="0"/>
                </a:rPr>
                <a:t>center frequency  </a:t>
              </a:r>
              <a:r>
                <a:rPr lang="en-US" sz="2000" b="1">
                  <a:solidFill>
                    <a:srgbClr val="3030C0"/>
                  </a:solidFill>
                  <a:latin typeface="Times New Roman" pitchFamily="18" charset="0"/>
                  <a:cs typeface="Times New Roman" pitchFamily="18" charset="0"/>
                  <a:sym typeface="Wingdings" pitchFamily="2" charset="2"/>
                </a:rPr>
                <a:t> </a:t>
              </a:r>
              <a:r>
                <a:rPr lang="en-US" sz="2000" b="1" i="1">
                  <a:solidFill>
                    <a:srgbClr val="3030C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</a:t>
              </a:r>
              <a:r>
                <a:rPr lang="en-US" sz="2000" b="1" baseline="-25000">
                  <a:solidFill>
                    <a:srgbClr val="3030C0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en-US" sz="2000" b="1">
                  <a:solidFill>
                    <a:srgbClr val="3030C0"/>
                  </a:solidFill>
                  <a:latin typeface="Times New Roman" pitchFamily="18" charset="0"/>
                  <a:cs typeface="Times New Roman" pitchFamily="18" charset="0"/>
                </a:rPr>
                <a:t>,</a:t>
              </a:r>
              <a:r>
                <a:rPr lang="en-US" sz="20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     </a:t>
              </a:r>
              <a:r>
                <a:rPr lang="en-US" sz="2000" b="1" baseline="-2500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  <a:cs typeface="Times New Roman" pitchFamily="18" charset="0"/>
                </a:rPr>
                <a:t>shift from the center  </a:t>
              </a: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  <a:cs typeface="Times New Roman" pitchFamily="18" charset="0"/>
                  <a:sym typeface="Wingdings" pitchFamily="2" charset="2"/>
                </a:rPr>
                <a:t>  </a:t>
              </a:r>
              <a:r>
                <a:rPr lang="en-US" sz="2000" b="1" i="1">
                  <a:solidFill>
                    <a:srgbClr val="0099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</a:t>
              </a:r>
            </a:p>
            <a:p>
              <a:pPr>
                <a:lnSpc>
                  <a:spcPct val="125000"/>
                </a:lnSpc>
              </a:pPr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then,  </a:t>
              </a:r>
              <a:r>
                <a:rPr lang="en-US" sz="2000" b="1" i="1">
                  <a:solidFill>
                    <a:srgbClr val="D829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</a:t>
              </a:r>
              <a:r>
                <a:rPr lang="en-US" sz="2000" b="1" baseline="-30000">
                  <a:solidFill>
                    <a:srgbClr val="D82900"/>
                  </a:solidFill>
                  <a:latin typeface="Times New Roman" pitchFamily="18" charset="0"/>
                  <a:cs typeface="Times New Roman" pitchFamily="18" charset="0"/>
                </a:rPr>
                <a:t>01</a:t>
              </a:r>
              <a:r>
                <a:rPr lang="en-US" sz="2000" b="1" i="1">
                  <a:solidFill>
                    <a:srgbClr val="D82900"/>
                  </a:solidFill>
                  <a:latin typeface="Times New Roman" pitchFamily="18" charset="0"/>
                  <a:cs typeface="Times New Roman" pitchFamily="18" charset="0"/>
                </a:rPr>
                <a:t> = </a:t>
              </a:r>
              <a:r>
                <a:rPr lang="en-US" sz="2000" b="1" i="1">
                  <a:solidFill>
                    <a:srgbClr val="D829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</a:t>
              </a:r>
              <a:r>
                <a:rPr lang="en-US" sz="2000" b="1" baseline="-30000">
                  <a:solidFill>
                    <a:srgbClr val="D82900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en-US" sz="2000" b="1" i="1">
                  <a:solidFill>
                    <a:srgbClr val="D82900"/>
                  </a:solidFill>
                  <a:latin typeface="Times New Roman" pitchFamily="18" charset="0"/>
                  <a:cs typeface="Times New Roman" pitchFamily="18" charset="0"/>
                </a:rPr>
                <a:t> + </a:t>
              </a:r>
              <a:r>
                <a:rPr lang="en-US" sz="2000" b="1" i="1">
                  <a:solidFill>
                    <a:srgbClr val="D829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</a:t>
              </a:r>
              <a:r>
                <a:rPr lang="en-US" sz="2000" b="1" i="1">
                  <a:solidFill>
                    <a:srgbClr val="D82900"/>
                  </a:solidFill>
                  <a:latin typeface="Times New Roman" pitchFamily="18" charset="0"/>
                  <a:cs typeface="Times New Roman" pitchFamily="18" charset="0"/>
                </a:rPr>
                <a:t>      </a:t>
              </a:r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  <a:cs typeface="Times New Roman" pitchFamily="18" charset="0"/>
                </a:rPr>
                <a:t>and      </a:t>
              </a:r>
              <a:r>
                <a:rPr lang="en-US" sz="2000" b="1" i="1">
                  <a:solidFill>
                    <a:srgbClr val="D829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</a:t>
              </a:r>
              <a:r>
                <a:rPr lang="en-US" sz="2000" b="1" baseline="-30000">
                  <a:solidFill>
                    <a:srgbClr val="D82900"/>
                  </a:solidFill>
                  <a:latin typeface="Times New Roman" pitchFamily="18" charset="0"/>
                  <a:cs typeface="Times New Roman" pitchFamily="18" charset="0"/>
                </a:rPr>
                <a:t>02</a:t>
              </a:r>
              <a:r>
                <a:rPr lang="en-US" sz="2000" b="1" i="1">
                  <a:solidFill>
                    <a:srgbClr val="D82900"/>
                  </a:solidFill>
                  <a:latin typeface="Times New Roman" pitchFamily="18" charset="0"/>
                  <a:cs typeface="Times New Roman" pitchFamily="18" charset="0"/>
                </a:rPr>
                <a:t> = </a:t>
              </a:r>
              <a:r>
                <a:rPr lang="en-US" sz="2000" b="1" i="1">
                  <a:solidFill>
                    <a:srgbClr val="D829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</a:t>
              </a:r>
              <a:r>
                <a:rPr lang="en-US" sz="2000" b="1" baseline="-30000">
                  <a:solidFill>
                    <a:srgbClr val="D82900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en-US" sz="2000" b="1" i="1">
                  <a:solidFill>
                    <a:srgbClr val="D82900"/>
                  </a:solidFill>
                  <a:latin typeface="Times New Roman" pitchFamily="18" charset="0"/>
                  <a:cs typeface="Times New Roman" pitchFamily="18" charset="0"/>
                </a:rPr>
                <a:t> - </a:t>
              </a:r>
              <a:r>
                <a:rPr lang="en-US" sz="2000" b="1" i="1">
                  <a:solidFill>
                    <a:srgbClr val="D829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 </a:t>
              </a:r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  <a:cs typeface="Times New Roman" pitchFamily="18" charset="0"/>
                </a:rPr>
                <a:t>,</a:t>
              </a:r>
              <a:r>
                <a:rPr lang="en-US" sz="2000" b="1" i="1">
                  <a:solidFill>
                    <a:srgbClr val="D829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pPr>
                <a:lnSpc>
                  <a:spcPct val="125000"/>
                </a:lnSpc>
              </a:pP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  <a:cs typeface="Times New Roman" pitchFamily="18" charset="0"/>
                </a:rPr>
                <a:t>with  </a:t>
              </a:r>
              <a:r>
                <a:rPr lang="en-US" sz="2000" b="1" i="1">
                  <a:solidFill>
                    <a:srgbClr val="0099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</a:t>
              </a:r>
              <a:r>
                <a:rPr lang="en-US" sz="2000" b="1" i="1">
                  <a:solidFill>
                    <a:srgbClr val="009900"/>
                  </a:solidFill>
                  <a:latin typeface="Times New Roman" pitchFamily="18" charset="0"/>
                  <a:cs typeface="Times New Roman" pitchFamily="18" charset="0"/>
                </a:rPr>
                <a:t> &lt;&lt; </a:t>
              </a:r>
              <a:r>
                <a:rPr lang="en-US" sz="2000" b="1" i="1">
                  <a:solidFill>
                    <a:srgbClr val="0099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</a:t>
              </a:r>
              <a:r>
                <a:rPr lang="en-US" sz="2000" b="1" baseline="-30000">
                  <a:solidFill>
                    <a:srgbClr val="009900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  <p:graphicFrame>
          <p:nvGraphicFramePr>
            <p:cNvPr id="9228" name="Object 12"/>
            <p:cNvGraphicFramePr>
              <a:graphicFrameLocks noChangeAspect="1"/>
            </p:cNvGraphicFramePr>
            <p:nvPr/>
          </p:nvGraphicFramePr>
          <p:xfrm>
            <a:off x="1434" y="3096"/>
            <a:ext cx="2537" cy="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061" name="Equation" r:id="rId10" imgW="3340100" imgH="431800" progId="Equation.DSMT4">
                    <p:embed/>
                  </p:oleObj>
                </mc:Choice>
                <mc:Fallback>
                  <p:oleObj name="Equation" r:id="rId10" imgW="3340100" imgH="431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34" y="3096"/>
                          <a:ext cx="2537" cy="3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29" name="Text Box 13"/>
            <p:cNvSpPr txBox="1">
              <a:spLocks noChangeArrowheads="1"/>
            </p:cNvSpPr>
            <p:nvPr/>
          </p:nvSpPr>
          <p:spPr bwMode="auto">
            <a:xfrm>
              <a:off x="184" y="3137"/>
              <a:ext cx="8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6600FF"/>
                  </a:solidFill>
                  <a:latin typeface="Times New Roman" pitchFamily="18" charset="0"/>
                </a:rPr>
                <a:t>Therefore,</a:t>
              </a:r>
            </a:p>
          </p:txBody>
        </p:sp>
        <p:sp>
          <p:nvSpPr>
            <p:cNvPr id="9230" name="Text Box 14"/>
            <p:cNvSpPr txBox="1">
              <a:spLocks noChangeArrowheads="1"/>
            </p:cNvSpPr>
            <p:nvPr/>
          </p:nvSpPr>
          <p:spPr bwMode="auto">
            <a:xfrm>
              <a:off x="223" y="3920"/>
              <a:ext cx="313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Beat gives transition frequencies – FT-NMR</a:t>
              </a:r>
            </a:p>
          </p:txBody>
        </p:sp>
        <p:sp>
          <p:nvSpPr>
            <p:cNvPr id="9231" name="Line 15"/>
            <p:cNvSpPr>
              <a:spLocks noChangeShapeType="1"/>
            </p:cNvSpPr>
            <p:nvPr/>
          </p:nvSpPr>
          <p:spPr bwMode="auto">
            <a:xfrm>
              <a:off x="227" y="2174"/>
              <a:ext cx="53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32" name="Text Box 16"/>
            <p:cNvSpPr txBox="1">
              <a:spLocks noChangeArrowheads="1"/>
            </p:cNvSpPr>
            <p:nvPr/>
          </p:nvSpPr>
          <p:spPr bwMode="auto">
            <a:xfrm>
              <a:off x="1573" y="3581"/>
              <a:ext cx="366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6600FF"/>
                  </a:solidFill>
                  <a:latin typeface="Times New Roman" pitchFamily="18" charset="0"/>
                </a:rPr>
                <a:t>high freq. oscillation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           </a:t>
              </a: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low freq. oscillation,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 </a:t>
              </a:r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beat</a:t>
              </a:r>
            </a:p>
          </p:txBody>
        </p:sp>
        <p:sp>
          <p:nvSpPr>
            <p:cNvPr id="9233" name="Line 17"/>
            <p:cNvSpPr>
              <a:spLocks noChangeShapeType="1"/>
            </p:cNvSpPr>
            <p:nvPr/>
          </p:nvSpPr>
          <p:spPr bwMode="auto">
            <a:xfrm flipV="1">
              <a:off x="2669" y="3391"/>
              <a:ext cx="308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34" name="Line 18"/>
            <p:cNvSpPr>
              <a:spLocks noChangeShapeType="1"/>
            </p:cNvSpPr>
            <p:nvPr/>
          </p:nvSpPr>
          <p:spPr bwMode="auto">
            <a:xfrm flipH="1" flipV="1">
              <a:off x="3756" y="3375"/>
              <a:ext cx="511" cy="25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9235" name="Text Box 19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9236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704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" y="638175"/>
            <a:ext cx="9028113" cy="558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266700" y="144463"/>
            <a:ext cx="67548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Equal amplitudes – 100% modulation,  </a:t>
            </a:r>
            <a:r>
              <a:rPr lang="el-GR" sz="2000" b="1" i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sz="2000" b="1" baseline="-250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20.5; </a:t>
            </a:r>
            <a:r>
              <a:rPr lang="el-GR" sz="2000" b="1" i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sz="2000" b="1" baseline="-250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19.5</a:t>
            </a:r>
            <a:endParaRPr lang="el-GR" sz="2000" b="1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8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45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00" y="644525"/>
            <a:ext cx="9017000" cy="556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441325" y="90488"/>
            <a:ext cx="69802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Amplitudes 2:1 – not 100% modulation ,  </a:t>
            </a:r>
            <a:r>
              <a:rPr lang="el-GR" sz="2000" b="1" i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sz="2000" b="1" baseline="-250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20.5; </a:t>
            </a:r>
            <a:r>
              <a:rPr lang="el-GR" sz="2000" b="1" i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sz="2000" b="1" baseline="-250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19.5</a:t>
            </a:r>
          </a:p>
        </p:txBody>
      </p:sp>
      <p:sp>
        <p:nvSpPr>
          <p:cNvPr id="13316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76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00" y="644525"/>
            <a:ext cx="9017000" cy="556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457200" y="228600"/>
            <a:ext cx="69802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Amplitudes 9:1 – not 100% modulation ,  </a:t>
            </a:r>
            <a:r>
              <a:rPr lang="el-GR" sz="2000" b="1" i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sz="2000" b="1" baseline="-250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20.5; </a:t>
            </a:r>
            <a:r>
              <a:rPr lang="el-GR" sz="2000" b="1" i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sz="2000" b="1" baseline="-250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19.5</a:t>
            </a:r>
          </a:p>
        </p:txBody>
      </p:sp>
      <p:sp>
        <p:nvSpPr>
          <p:cNvPr id="15364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78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263" y="644525"/>
            <a:ext cx="9007475" cy="556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66700" y="144463"/>
            <a:ext cx="63738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Equal amplitudes – 100% modulation,  </a:t>
            </a:r>
            <a:r>
              <a:rPr lang="el-GR" sz="2000" b="1" i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sz="2000" b="1" baseline="-250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21; </a:t>
            </a:r>
            <a:r>
              <a:rPr lang="el-GR" sz="2000" b="1" i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sz="2000" b="1" baseline="-250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19</a:t>
            </a:r>
            <a:endParaRPr lang="el-GR" sz="2000" b="1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2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13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265113" y="114300"/>
            <a:ext cx="25257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Free Induction Decay</a:t>
            </a:r>
          </a:p>
        </p:txBody>
      </p:sp>
      <p:pic>
        <p:nvPicPr>
          <p:cNvPr id="19459" name="Picture 3" descr="gaussian"/>
          <p:cNvPicPr>
            <a:picLocks noChangeAspect="1" noChangeArrowheads="1"/>
          </p:cNvPicPr>
          <p:nvPr/>
        </p:nvPicPr>
        <p:blipFill>
          <a:blip r:embed="rId4" cstate="print">
            <a:lum bright="36000" contrast="-6000"/>
            <a:grayscl/>
            <a:biLevel thresh="50000"/>
          </a:blip>
          <a:srcRect/>
          <a:stretch>
            <a:fillRect/>
          </a:stretch>
        </p:blipFill>
        <p:spPr bwMode="auto">
          <a:xfrm>
            <a:off x="3200400" y="750888"/>
            <a:ext cx="2890838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Line 4"/>
          <p:cNvSpPr>
            <a:spLocks noChangeShapeType="1"/>
          </p:cNvSpPr>
          <p:nvPr/>
        </p:nvSpPr>
        <p:spPr bwMode="auto">
          <a:xfrm flipV="1">
            <a:off x="3638550" y="2686050"/>
            <a:ext cx="0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461" name="Line 5"/>
          <p:cNvSpPr>
            <a:spLocks noChangeShapeType="1"/>
          </p:cNvSpPr>
          <p:nvPr/>
        </p:nvSpPr>
        <p:spPr bwMode="auto">
          <a:xfrm flipV="1">
            <a:off x="4067175" y="1833563"/>
            <a:ext cx="0" cy="1157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 flipV="1">
            <a:off x="4495800" y="871538"/>
            <a:ext cx="0" cy="2128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463" name="Line 7"/>
          <p:cNvSpPr>
            <a:spLocks noChangeShapeType="1"/>
          </p:cNvSpPr>
          <p:nvPr/>
        </p:nvSpPr>
        <p:spPr bwMode="auto">
          <a:xfrm flipV="1">
            <a:off x="4933950" y="1095375"/>
            <a:ext cx="0" cy="1890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464" name="Line 8"/>
          <p:cNvSpPr>
            <a:spLocks noChangeShapeType="1"/>
          </p:cNvSpPr>
          <p:nvPr/>
        </p:nvSpPr>
        <p:spPr bwMode="auto">
          <a:xfrm flipV="1">
            <a:off x="5367338" y="2162175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465" name="Line 9"/>
          <p:cNvSpPr>
            <a:spLocks noChangeShapeType="1"/>
          </p:cNvSpPr>
          <p:nvPr/>
        </p:nvSpPr>
        <p:spPr bwMode="auto">
          <a:xfrm flipV="1">
            <a:off x="5795963" y="2817813"/>
            <a:ext cx="0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466" name="Line 10"/>
          <p:cNvSpPr>
            <a:spLocks noChangeShapeType="1"/>
          </p:cNvSpPr>
          <p:nvPr/>
        </p:nvSpPr>
        <p:spPr bwMode="auto">
          <a:xfrm flipH="1">
            <a:off x="4648200" y="366713"/>
            <a:ext cx="152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4784725" y="76200"/>
            <a:ext cx="13747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center freq</a:t>
            </a:r>
          </a:p>
          <a:p>
            <a:r>
              <a:rPr lang="en-US" sz="2000" b="1" i="1">
                <a:solidFill>
                  <a:srgbClr val="D82900"/>
                </a:solidFill>
                <a:latin typeface="Times New Roman" pitchFamily="18" charset="0"/>
                <a:sym typeface="Symbol" pitchFamily="18" charset="2"/>
              </a:rPr>
              <a:t></a:t>
            </a:r>
            <a:r>
              <a:rPr lang="en-US" sz="2000" b="1" baseline="-25000">
                <a:solidFill>
                  <a:srgbClr val="D82900"/>
                </a:solidFill>
                <a:latin typeface="Times New Roman" pitchFamily="18" charset="0"/>
                <a:sym typeface="Symbol" pitchFamily="18" charset="2"/>
              </a:rPr>
              <a:t>0</a:t>
            </a:r>
            <a:endParaRPr lang="en-US" sz="2000" b="1" baseline="-25000">
              <a:solidFill>
                <a:srgbClr val="D82900"/>
              </a:solidFill>
              <a:latin typeface="Times New Roman" pitchFamily="18" charset="0"/>
            </a:endParaRPr>
          </a:p>
        </p:txBody>
      </p:sp>
      <p:sp>
        <p:nvSpPr>
          <p:cNvPr id="19468" name="Line 12"/>
          <p:cNvSpPr>
            <a:spLocks noChangeShapeType="1"/>
          </p:cNvSpPr>
          <p:nvPr/>
        </p:nvSpPr>
        <p:spPr bwMode="auto">
          <a:xfrm flipH="1">
            <a:off x="5376863" y="1774825"/>
            <a:ext cx="531812" cy="727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5775325" y="1441450"/>
            <a:ext cx="25781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009900"/>
                </a:solidFill>
                <a:latin typeface="Times New Roman" pitchFamily="18" charset="0"/>
                <a:sym typeface="Symbol" pitchFamily="18" charset="2"/>
              </a:rPr>
              <a:t></a:t>
            </a:r>
            <a:r>
              <a:rPr lang="en-US" sz="2000" b="1" i="1" baseline="-25000">
                <a:solidFill>
                  <a:srgbClr val="009900"/>
                </a:solidFill>
                <a:latin typeface="Times New Roman" pitchFamily="18" charset="0"/>
                <a:sym typeface="Symbol" pitchFamily="18" charset="2"/>
              </a:rPr>
              <a:t>h</a:t>
            </a:r>
            <a:r>
              <a:rPr lang="en-US" sz="2000" b="1" i="1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2000" b="1">
                <a:solidFill>
                  <a:srgbClr val="009900"/>
                </a:solidFill>
                <a:latin typeface="Times New Roman" pitchFamily="18" charset="0"/>
                <a:sym typeface="Wingdings" pitchFamily="2" charset="2"/>
              </a:rPr>
              <a:t></a:t>
            </a:r>
            <a:r>
              <a:rPr lang="en-US" sz="2000" b="1" i="1">
                <a:solidFill>
                  <a:srgbClr val="009900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frequency</a:t>
            </a:r>
          </a:p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of particular molecule</a:t>
            </a:r>
            <a:endParaRPr lang="en-US" sz="2000" b="1" i="1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4405313" y="2941638"/>
            <a:ext cx="735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Symbol" pitchFamily="18" charset="2"/>
                <a:sym typeface="Symbol" pitchFamily="18" charset="2"/>
              </a:rPr>
              <a:t>w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  <a:sym typeface="Symbol" pitchFamily="18" charset="2"/>
              </a:rPr>
              <a:t>  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  <a:sym typeface="Wingdings" pitchFamily="2" charset="2"/>
              </a:rPr>
              <a:t></a:t>
            </a:r>
            <a:endParaRPr lang="en-US" sz="20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471" name="Text Box 15"/>
          <p:cNvSpPr txBox="1">
            <a:spLocks noChangeArrowheads="1"/>
          </p:cNvSpPr>
          <p:nvPr/>
        </p:nvSpPr>
        <p:spPr bwMode="auto">
          <a:xfrm>
            <a:off x="238125" y="3327400"/>
            <a:ext cx="789754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6600FF"/>
                </a:solidFill>
                <a:latin typeface="Times New Roman" pitchFamily="18" charset="0"/>
              </a:rPr>
              <a:t>Frequently, distribution is a Gaussian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</a:rPr>
              <a:t> - </a:t>
            </a:r>
            <a:br>
              <a:rPr lang="en-US" sz="2000" b="1" dirty="0">
                <a:solidFill>
                  <a:prstClr val="black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</a:rPr>
              <a:t>	</a:t>
            </a:r>
            <a:r>
              <a:rPr lang="en-US" sz="2000" b="1" dirty="0">
                <a:solidFill>
                  <a:srgbClr val="009900"/>
                </a:solidFill>
                <a:latin typeface="Times New Roman" pitchFamily="18" charset="0"/>
              </a:rPr>
              <a:t>probability of finding a molecule at a particular 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</a:rPr>
              <a:t>frequency, </a:t>
            </a:r>
            <a:r>
              <a:rPr lang="en-US" sz="2000" b="1" i="1" dirty="0" smtClean="0">
                <a:solidFill>
                  <a:srgbClr val="009900"/>
                </a:solidFill>
                <a:latin typeface="Times New Roman" pitchFamily="18" charset="0"/>
              </a:rPr>
              <a:t>P</a:t>
            </a:r>
            <a:r>
              <a:rPr lang="en-US" sz="2000" b="1" i="1" baseline="-25000" dirty="0" smtClean="0">
                <a:solidFill>
                  <a:srgbClr val="009900"/>
                </a:solidFill>
                <a:latin typeface="Times New Roman" pitchFamily="18" charset="0"/>
              </a:rPr>
              <a:t>h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</a:rPr>
              <a:t>.</a:t>
            </a:r>
            <a:endParaRPr lang="en-US" sz="2000" b="1" dirty="0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19472" name="Line 16"/>
          <p:cNvSpPr>
            <a:spLocks noChangeShapeType="1"/>
          </p:cNvSpPr>
          <p:nvPr/>
        </p:nvSpPr>
        <p:spPr bwMode="auto">
          <a:xfrm flipV="1">
            <a:off x="3348038" y="2909888"/>
            <a:ext cx="0" cy="80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473" name="Line 17"/>
          <p:cNvSpPr>
            <a:spLocks noChangeShapeType="1"/>
          </p:cNvSpPr>
          <p:nvPr/>
        </p:nvSpPr>
        <p:spPr bwMode="auto">
          <a:xfrm flipV="1">
            <a:off x="3490913" y="2819400"/>
            <a:ext cx="0" cy="176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474" name="Line 18"/>
          <p:cNvSpPr>
            <a:spLocks noChangeShapeType="1"/>
          </p:cNvSpPr>
          <p:nvPr/>
        </p:nvSpPr>
        <p:spPr bwMode="auto">
          <a:xfrm flipV="1">
            <a:off x="3781425" y="2462213"/>
            <a:ext cx="0" cy="538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475" name="Line 19"/>
          <p:cNvSpPr>
            <a:spLocks noChangeShapeType="1"/>
          </p:cNvSpPr>
          <p:nvPr/>
        </p:nvSpPr>
        <p:spPr bwMode="auto">
          <a:xfrm flipV="1">
            <a:off x="3924300" y="2162175"/>
            <a:ext cx="0" cy="833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476" name="Line 20"/>
          <p:cNvSpPr>
            <a:spLocks noChangeShapeType="1"/>
          </p:cNvSpPr>
          <p:nvPr/>
        </p:nvSpPr>
        <p:spPr bwMode="auto">
          <a:xfrm flipV="1">
            <a:off x="4219575" y="1447800"/>
            <a:ext cx="0" cy="1543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477" name="Line 21"/>
          <p:cNvSpPr>
            <a:spLocks noChangeShapeType="1"/>
          </p:cNvSpPr>
          <p:nvPr/>
        </p:nvSpPr>
        <p:spPr bwMode="auto">
          <a:xfrm flipV="1">
            <a:off x="4352925" y="1123950"/>
            <a:ext cx="0" cy="1876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478" name="Line 22"/>
          <p:cNvSpPr>
            <a:spLocks noChangeShapeType="1"/>
          </p:cNvSpPr>
          <p:nvPr/>
        </p:nvSpPr>
        <p:spPr bwMode="auto">
          <a:xfrm flipV="1">
            <a:off x="4643438" y="785813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479" name="Line 23"/>
          <p:cNvSpPr>
            <a:spLocks noChangeShapeType="1"/>
          </p:cNvSpPr>
          <p:nvPr/>
        </p:nvSpPr>
        <p:spPr bwMode="auto">
          <a:xfrm flipV="1">
            <a:off x="4791075" y="857250"/>
            <a:ext cx="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480" name="Line 24"/>
          <p:cNvSpPr>
            <a:spLocks noChangeShapeType="1"/>
          </p:cNvSpPr>
          <p:nvPr/>
        </p:nvSpPr>
        <p:spPr bwMode="auto">
          <a:xfrm flipV="1">
            <a:off x="5081588" y="1476375"/>
            <a:ext cx="0" cy="1519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481" name="Line 25"/>
          <p:cNvSpPr>
            <a:spLocks noChangeShapeType="1"/>
          </p:cNvSpPr>
          <p:nvPr/>
        </p:nvSpPr>
        <p:spPr bwMode="auto">
          <a:xfrm flipV="1">
            <a:off x="5219700" y="1824038"/>
            <a:ext cx="0" cy="1171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482" name="Line 26"/>
          <p:cNvSpPr>
            <a:spLocks noChangeShapeType="1"/>
          </p:cNvSpPr>
          <p:nvPr/>
        </p:nvSpPr>
        <p:spPr bwMode="auto">
          <a:xfrm flipV="1">
            <a:off x="5514975" y="2471738"/>
            <a:ext cx="0" cy="519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483" name="Line 27"/>
          <p:cNvSpPr>
            <a:spLocks noChangeShapeType="1"/>
          </p:cNvSpPr>
          <p:nvPr/>
        </p:nvSpPr>
        <p:spPr bwMode="auto">
          <a:xfrm flipV="1">
            <a:off x="5657850" y="2690813"/>
            <a:ext cx="0" cy="300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484" name="Line 28"/>
          <p:cNvSpPr>
            <a:spLocks noChangeShapeType="1"/>
          </p:cNvSpPr>
          <p:nvPr/>
        </p:nvSpPr>
        <p:spPr bwMode="auto">
          <a:xfrm flipV="1">
            <a:off x="5943600" y="2909888"/>
            <a:ext cx="0" cy="80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485" name="Text Box 29"/>
          <p:cNvSpPr txBox="1">
            <a:spLocks noChangeArrowheads="1"/>
          </p:cNvSpPr>
          <p:nvPr/>
        </p:nvSpPr>
        <p:spPr bwMode="auto">
          <a:xfrm>
            <a:off x="190500" y="558800"/>
            <a:ext cx="36004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030C0"/>
                </a:solidFill>
                <a:latin typeface="Times New Roman" pitchFamily="18" charset="0"/>
              </a:rPr>
              <a:t>Identical molecules have</a:t>
            </a:r>
            <a:br>
              <a:rPr lang="en-US" sz="2000" b="1">
                <a:solidFill>
                  <a:srgbClr val="3030C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3030C0"/>
                </a:solidFill>
                <a:latin typeface="Times New Roman" pitchFamily="18" charset="0"/>
              </a:rPr>
              <a:t>range of transition frequencies.</a:t>
            </a:r>
            <a:br>
              <a:rPr lang="en-US" sz="2000" b="1">
                <a:solidFill>
                  <a:srgbClr val="3030C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Different solvent environments.</a:t>
            </a:r>
            <a:br>
              <a:rPr lang="en-US" sz="2000" b="1">
                <a:solidFill>
                  <a:srgbClr val="0099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Doppler shifts, etc.</a:t>
            </a:r>
          </a:p>
        </p:txBody>
      </p:sp>
      <p:sp>
        <p:nvSpPr>
          <p:cNvPr id="19486" name="Text Box 30"/>
          <p:cNvSpPr txBox="1">
            <a:spLocks noChangeArrowheads="1"/>
          </p:cNvSpPr>
          <p:nvPr/>
        </p:nvSpPr>
        <p:spPr bwMode="auto">
          <a:xfrm>
            <a:off x="1119188" y="2105025"/>
            <a:ext cx="21923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6600FF"/>
                </a:solidFill>
                <a:latin typeface="Times New Roman" pitchFamily="18" charset="0"/>
              </a:rPr>
              <a:t>Gaussian envelope</a:t>
            </a:r>
          </a:p>
        </p:txBody>
      </p:sp>
      <p:sp>
        <p:nvSpPr>
          <p:cNvPr id="19487" name="Line 31"/>
          <p:cNvSpPr>
            <a:spLocks noChangeShapeType="1"/>
          </p:cNvSpPr>
          <p:nvPr/>
        </p:nvSpPr>
        <p:spPr bwMode="auto">
          <a:xfrm flipV="1">
            <a:off x="3219450" y="2035175"/>
            <a:ext cx="773113" cy="282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290513" y="4025900"/>
            <a:ext cx="8369300" cy="2647950"/>
            <a:chOff x="183" y="2536"/>
            <a:chExt cx="5272" cy="1668"/>
          </a:xfrm>
        </p:grpSpPr>
        <p:graphicFrame>
          <p:nvGraphicFramePr>
            <p:cNvPr id="19489" name="Object 33"/>
            <p:cNvGraphicFramePr>
              <a:graphicFrameLocks noChangeAspect="1"/>
            </p:cNvGraphicFramePr>
            <p:nvPr/>
          </p:nvGraphicFramePr>
          <p:xfrm>
            <a:off x="1509" y="3357"/>
            <a:ext cx="2840" cy="5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082" name="Equation" r:id="rId5" imgW="4508500" imgH="800100" progId="Equation.DSMT4">
                    <p:embed/>
                  </p:oleObj>
                </mc:Choice>
                <mc:Fallback>
                  <p:oleObj name="Equation" r:id="rId5" imgW="4508500" imgH="800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09" y="3357"/>
                          <a:ext cx="2840" cy="5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90" name="Object 34"/>
            <p:cNvGraphicFramePr>
              <a:graphicFrameLocks noChangeAspect="1"/>
            </p:cNvGraphicFramePr>
            <p:nvPr>
              <p:extLst/>
            </p:nvPr>
          </p:nvGraphicFramePr>
          <p:xfrm>
            <a:off x="2032" y="2536"/>
            <a:ext cx="1728" cy="4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083" name="Equation" r:id="rId7" imgW="2743200" imgH="723600" progId="Equation.DSMT4">
                    <p:embed/>
                  </p:oleObj>
                </mc:Choice>
                <mc:Fallback>
                  <p:oleObj name="Equation" r:id="rId7" imgW="2743200" imgH="723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32" y="2536"/>
                          <a:ext cx="1728" cy="45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91" name="Line 35"/>
            <p:cNvSpPr>
              <a:spLocks noChangeShapeType="1"/>
            </p:cNvSpPr>
            <p:nvPr/>
          </p:nvSpPr>
          <p:spPr bwMode="auto">
            <a:xfrm flipH="1" flipV="1">
              <a:off x="3689" y="2714"/>
              <a:ext cx="33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92" name="Text Box 36"/>
            <p:cNvSpPr txBox="1">
              <a:spLocks noChangeArrowheads="1"/>
            </p:cNvSpPr>
            <p:nvPr/>
          </p:nvSpPr>
          <p:spPr bwMode="auto">
            <a:xfrm>
              <a:off x="4009" y="2667"/>
              <a:ext cx="139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standard deviation</a:t>
              </a:r>
            </a:p>
          </p:txBody>
        </p:sp>
        <p:sp>
          <p:nvSpPr>
            <p:cNvPr id="19493" name="Line 37"/>
            <p:cNvSpPr>
              <a:spLocks noChangeShapeType="1"/>
            </p:cNvSpPr>
            <p:nvPr/>
          </p:nvSpPr>
          <p:spPr bwMode="auto">
            <a:xfrm flipV="1">
              <a:off x="1887" y="2942"/>
              <a:ext cx="484" cy="1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94" name="Text Box 38"/>
            <p:cNvSpPr txBox="1">
              <a:spLocks noChangeArrowheads="1"/>
            </p:cNvSpPr>
            <p:nvPr/>
          </p:nvSpPr>
          <p:spPr bwMode="auto">
            <a:xfrm>
              <a:off x="817" y="2927"/>
              <a:ext cx="1074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normalization</a:t>
              </a:r>
            </a:p>
            <a:p>
              <a:pPr>
                <a:lnSpc>
                  <a:spcPct val="85000"/>
                </a:lnSpc>
              </a:pP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constant</a:t>
              </a:r>
            </a:p>
          </p:txBody>
        </p:sp>
        <p:sp>
          <p:nvSpPr>
            <p:cNvPr id="19495" name="Text Box 39"/>
            <p:cNvSpPr txBox="1">
              <a:spLocks noChangeArrowheads="1"/>
            </p:cNvSpPr>
            <p:nvPr/>
          </p:nvSpPr>
          <p:spPr bwMode="auto">
            <a:xfrm>
              <a:off x="183" y="3449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Then</a:t>
              </a:r>
            </a:p>
          </p:txBody>
        </p:sp>
        <p:sp>
          <p:nvSpPr>
            <p:cNvPr id="19496" name="Text Box 40"/>
            <p:cNvSpPr txBox="1">
              <a:spLocks noChangeArrowheads="1"/>
            </p:cNvSpPr>
            <p:nvPr/>
          </p:nvSpPr>
          <p:spPr bwMode="auto">
            <a:xfrm>
              <a:off x="3990" y="3857"/>
              <a:ext cx="146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pure density matrix</a:t>
              </a:r>
            </a:p>
          </p:txBody>
        </p:sp>
        <p:sp>
          <p:nvSpPr>
            <p:cNvPr id="19497" name="Text Box 41"/>
            <p:cNvSpPr txBox="1">
              <a:spLocks noChangeArrowheads="1"/>
            </p:cNvSpPr>
            <p:nvPr/>
          </p:nvSpPr>
          <p:spPr bwMode="auto">
            <a:xfrm>
              <a:off x="2173" y="3954"/>
              <a:ext cx="115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probability, </a:t>
              </a:r>
              <a:r>
                <a:rPr lang="en-US" sz="2000" b="1" i="1">
                  <a:solidFill>
                    <a:srgbClr val="009900"/>
                  </a:solidFill>
                  <a:latin typeface="Times New Roman" pitchFamily="18" charset="0"/>
                </a:rPr>
                <a:t>P</a:t>
              </a:r>
              <a:r>
                <a:rPr lang="en-US" sz="2000" b="1" i="1" baseline="-25000">
                  <a:solidFill>
                    <a:srgbClr val="009900"/>
                  </a:solidFill>
                  <a:latin typeface="Times New Roman" pitchFamily="18" charset="0"/>
                </a:rPr>
                <a:t>h</a:t>
              </a: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 </a:t>
              </a:r>
            </a:p>
          </p:txBody>
        </p:sp>
        <p:sp>
          <p:nvSpPr>
            <p:cNvPr id="19498" name="Line 42"/>
            <p:cNvSpPr>
              <a:spLocks noChangeShapeType="1"/>
            </p:cNvSpPr>
            <p:nvPr/>
          </p:nvSpPr>
          <p:spPr bwMode="auto">
            <a:xfrm flipV="1">
              <a:off x="2791" y="3675"/>
              <a:ext cx="194" cy="3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99" name="Line 43"/>
            <p:cNvSpPr>
              <a:spLocks noChangeShapeType="1"/>
            </p:cNvSpPr>
            <p:nvPr/>
          </p:nvSpPr>
          <p:spPr bwMode="auto">
            <a:xfrm flipH="1" flipV="1">
              <a:off x="3724" y="3764"/>
              <a:ext cx="267" cy="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9500" name="Line 44"/>
          <p:cNvSpPr>
            <a:spLocks noChangeShapeType="1"/>
          </p:cNvSpPr>
          <p:nvPr/>
        </p:nvSpPr>
        <p:spPr bwMode="auto">
          <a:xfrm>
            <a:off x="322263" y="463550"/>
            <a:ext cx="2408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501" name="Text Box 45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502" name="Freeform 46"/>
          <p:cNvSpPr>
            <a:spLocks/>
          </p:cNvSpPr>
          <p:nvPr/>
        </p:nvSpPr>
        <p:spPr bwMode="auto">
          <a:xfrm>
            <a:off x="3124200" y="774700"/>
            <a:ext cx="3065463" cy="2225675"/>
          </a:xfrm>
          <a:custGeom>
            <a:avLst/>
            <a:gdLst>
              <a:gd name="T0" fmla="*/ 0 w 1931"/>
              <a:gd name="T1" fmla="*/ 2147483647 h 1402"/>
              <a:gd name="T2" fmla="*/ 120967539 w 1931"/>
              <a:gd name="T3" fmla="*/ 2147483647 h 1402"/>
              <a:gd name="T4" fmla="*/ 355342892 w 1931"/>
              <a:gd name="T5" fmla="*/ 2147483647 h 1402"/>
              <a:gd name="T6" fmla="*/ 582157034 w 1931"/>
              <a:gd name="T7" fmla="*/ 2147483647 h 1402"/>
              <a:gd name="T8" fmla="*/ 808971076 w 1931"/>
              <a:gd name="T9" fmla="*/ 2147483647 h 1402"/>
              <a:gd name="T10" fmla="*/ 1035785316 w 1931"/>
              <a:gd name="T11" fmla="*/ 2147483647 h 1402"/>
              <a:gd name="T12" fmla="*/ 1262599359 w 1931"/>
              <a:gd name="T13" fmla="*/ 2147483647 h 1402"/>
              <a:gd name="T14" fmla="*/ 1489413401 w 1931"/>
              <a:gd name="T15" fmla="*/ 1688504893 h 1402"/>
              <a:gd name="T16" fmla="*/ 1731348776 w 1931"/>
              <a:gd name="T17" fmla="*/ 1076105947 h 1402"/>
              <a:gd name="T18" fmla="*/ 1950601556 w 1931"/>
              <a:gd name="T19" fmla="*/ 531752188 h 1402"/>
              <a:gd name="T20" fmla="*/ 2147483647 w 1931"/>
              <a:gd name="T21" fmla="*/ 161289993 h 1402"/>
              <a:gd name="T22" fmla="*/ 2147483647 w 1931"/>
              <a:gd name="T23" fmla="*/ 2520950 h 1402"/>
              <a:gd name="T24" fmla="*/ 2147483647 w 1931"/>
              <a:gd name="T25" fmla="*/ 138607801 h 1402"/>
              <a:gd name="T26" fmla="*/ 2147483647 w 1931"/>
              <a:gd name="T27" fmla="*/ 501510324 h 1402"/>
              <a:gd name="T28" fmla="*/ 2147483647 w 1931"/>
              <a:gd name="T29" fmla="*/ 1106347812 h 1402"/>
              <a:gd name="T30" fmla="*/ 2147483647 w 1931"/>
              <a:gd name="T31" fmla="*/ 1665824289 h 1402"/>
              <a:gd name="T32" fmla="*/ 2147483647 w 1931"/>
              <a:gd name="T33" fmla="*/ 2147483647 h 1402"/>
              <a:gd name="T34" fmla="*/ 2147483647 w 1931"/>
              <a:gd name="T35" fmla="*/ 2147483647 h 1402"/>
              <a:gd name="T36" fmla="*/ 2147483647 w 1931"/>
              <a:gd name="T37" fmla="*/ 2147483647 h 1402"/>
              <a:gd name="T38" fmla="*/ 2147483647 w 1931"/>
              <a:gd name="T39" fmla="*/ 2147483647 h 1402"/>
              <a:gd name="T40" fmla="*/ 2147483647 w 1931"/>
              <a:gd name="T41" fmla="*/ 2147483647 h 1402"/>
              <a:gd name="T42" fmla="*/ 2147483647 w 1931"/>
              <a:gd name="T43" fmla="*/ 2147483647 h 1402"/>
              <a:gd name="T44" fmla="*/ 2147483647 w 1931"/>
              <a:gd name="T45" fmla="*/ 2147483647 h 140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1931"/>
              <a:gd name="T70" fmla="*/ 0 h 1402"/>
              <a:gd name="T71" fmla="*/ 1931 w 1931"/>
              <a:gd name="T72" fmla="*/ 1402 h 1402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1931" h="1402">
                <a:moveTo>
                  <a:pt x="0" y="1395"/>
                </a:moveTo>
                <a:cubicBezTo>
                  <a:pt x="8" y="1393"/>
                  <a:pt x="24" y="1390"/>
                  <a:pt x="48" y="1381"/>
                </a:cubicBezTo>
                <a:cubicBezTo>
                  <a:pt x="72" y="1372"/>
                  <a:pt x="110" y="1357"/>
                  <a:pt x="141" y="1342"/>
                </a:cubicBezTo>
                <a:cubicBezTo>
                  <a:pt x="172" y="1327"/>
                  <a:pt x="201" y="1314"/>
                  <a:pt x="231" y="1291"/>
                </a:cubicBezTo>
                <a:cubicBezTo>
                  <a:pt x="261" y="1268"/>
                  <a:pt x="291" y="1242"/>
                  <a:pt x="321" y="1204"/>
                </a:cubicBezTo>
                <a:cubicBezTo>
                  <a:pt x="351" y="1166"/>
                  <a:pt x="381" y="1118"/>
                  <a:pt x="411" y="1063"/>
                </a:cubicBezTo>
                <a:cubicBezTo>
                  <a:pt x="441" y="1008"/>
                  <a:pt x="471" y="939"/>
                  <a:pt x="501" y="874"/>
                </a:cubicBezTo>
                <a:cubicBezTo>
                  <a:pt x="531" y="809"/>
                  <a:pt x="560" y="744"/>
                  <a:pt x="591" y="670"/>
                </a:cubicBezTo>
                <a:cubicBezTo>
                  <a:pt x="622" y="596"/>
                  <a:pt x="656" y="504"/>
                  <a:pt x="687" y="427"/>
                </a:cubicBezTo>
                <a:cubicBezTo>
                  <a:pt x="718" y="350"/>
                  <a:pt x="745" y="271"/>
                  <a:pt x="774" y="211"/>
                </a:cubicBezTo>
                <a:cubicBezTo>
                  <a:pt x="803" y="151"/>
                  <a:pt x="831" y="99"/>
                  <a:pt x="861" y="64"/>
                </a:cubicBezTo>
                <a:cubicBezTo>
                  <a:pt x="891" y="29"/>
                  <a:pt x="923" y="2"/>
                  <a:pt x="954" y="1"/>
                </a:cubicBezTo>
                <a:cubicBezTo>
                  <a:pt x="985" y="0"/>
                  <a:pt x="1019" y="22"/>
                  <a:pt x="1050" y="55"/>
                </a:cubicBezTo>
                <a:cubicBezTo>
                  <a:pt x="1081" y="88"/>
                  <a:pt x="1110" y="135"/>
                  <a:pt x="1140" y="199"/>
                </a:cubicBezTo>
                <a:cubicBezTo>
                  <a:pt x="1170" y="263"/>
                  <a:pt x="1203" y="362"/>
                  <a:pt x="1233" y="439"/>
                </a:cubicBezTo>
                <a:cubicBezTo>
                  <a:pt x="1263" y="516"/>
                  <a:pt x="1290" y="588"/>
                  <a:pt x="1320" y="661"/>
                </a:cubicBezTo>
                <a:cubicBezTo>
                  <a:pt x="1350" y="734"/>
                  <a:pt x="1382" y="808"/>
                  <a:pt x="1413" y="877"/>
                </a:cubicBezTo>
                <a:cubicBezTo>
                  <a:pt x="1444" y="946"/>
                  <a:pt x="1478" y="1019"/>
                  <a:pt x="1508" y="1074"/>
                </a:cubicBezTo>
                <a:cubicBezTo>
                  <a:pt x="1538" y="1129"/>
                  <a:pt x="1567" y="1172"/>
                  <a:pt x="1596" y="1207"/>
                </a:cubicBezTo>
                <a:cubicBezTo>
                  <a:pt x="1625" y="1242"/>
                  <a:pt x="1650" y="1259"/>
                  <a:pt x="1680" y="1282"/>
                </a:cubicBezTo>
                <a:cubicBezTo>
                  <a:pt x="1710" y="1305"/>
                  <a:pt x="1745" y="1330"/>
                  <a:pt x="1776" y="1347"/>
                </a:cubicBezTo>
                <a:cubicBezTo>
                  <a:pt x="1807" y="1364"/>
                  <a:pt x="1840" y="1378"/>
                  <a:pt x="1866" y="1387"/>
                </a:cubicBezTo>
                <a:cubicBezTo>
                  <a:pt x="1892" y="1396"/>
                  <a:pt x="1918" y="1399"/>
                  <a:pt x="1931" y="1402"/>
                </a:cubicBezTo>
              </a:path>
            </a:pathLst>
          </a:custGeom>
          <a:noFill/>
          <a:ln w="1270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503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462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238125" y="114300"/>
            <a:ext cx="66436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D82900"/>
                </a:solidFill>
                <a:latin typeface="Times New Roman" pitchFamily="18" charset="0"/>
              </a:rPr>
              <a:t>Radiation field at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</a:rPr>
              <a:t> </a:t>
            </a:r>
            <a:r>
              <a:rPr lang="en-US" sz="2000" b="1" i="1" dirty="0">
                <a:solidFill>
                  <a:srgbClr val="002060"/>
                </a:solidFill>
                <a:latin typeface="Times New Roman" pitchFamily="18" charset="0"/>
                <a:sym typeface="Symbol" pitchFamily="18" charset="2"/>
              </a:rPr>
              <a:t></a:t>
            </a:r>
            <a:r>
              <a:rPr lang="en-US" sz="2000" b="1" i="1" baseline="-25000" dirty="0">
                <a:solidFill>
                  <a:srgbClr val="002060"/>
                </a:solidFill>
                <a:latin typeface="Times New Roman" pitchFamily="18" charset="0"/>
                <a:sym typeface="Symbol" pitchFamily="18" charset="2"/>
              </a:rPr>
              <a:t> 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sym typeface="Symbol" pitchFamily="18" charset="2"/>
              </a:rPr>
              <a:t>= </a:t>
            </a:r>
            <a:r>
              <a:rPr lang="en-US" sz="2000" b="1" i="1" dirty="0">
                <a:solidFill>
                  <a:srgbClr val="002060"/>
                </a:solidFill>
                <a:latin typeface="Times New Roman" pitchFamily="18" charset="0"/>
                <a:sym typeface="Symbol" pitchFamily="18" charset="2"/>
              </a:rPr>
              <a:t></a:t>
            </a:r>
            <a:r>
              <a:rPr lang="en-US" sz="2000" b="1" baseline="-25000" dirty="0">
                <a:solidFill>
                  <a:srgbClr val="002060"/>
                </a:solidFill>
                <a:latin typeface="Times New Roman" pitchFamily="18" charset="0"/>
                <a:sym typeface="Symbol" pitchFamily="18" charset="2"/>
              </a:rPr>
              <a:t>0  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sym typeface="Symbol" pitchFamily="18" charset="2"/>
              </a:rPr>
              <a:t>line center </a:t>
            </a:r>
          </a:p>
          <a:p>
            <a:r>
              <a:rPr lang="en-US" sz="2000" b="1" dirty="0">
                <a:solidFill>
                  <a:srgbClr val="ED7D31"/>
                </a:solidFill>
                <a:latin typeface="Times New Roman" pitchFamily="18" charset="0"/>
                <a:sym typeface="Symbol" pitchFamily="18" charset="2"/>
              </a:rPr>
              <a:t>		  </a:t>
            </a:r>
            <a:r>
              <a:rPr lang="en-US" sz="2000" b="1" i="1" dirty="0">
                <a:solidFill>
                  <a:srgbClr val="009900"/>
                </a:solidFill>
                <a:latin typeface="Times New Roman" pitchFamily="18" charset="0"/>
                <a:sym typeface="Symbol" pitchFamily="18" charset="2"/>
              </a:rPr>
              <a:t></a:t>
            </a:r>
            <a:r>
              <a:rPr lang="en-US" sz="2000" b="1" baseline="-25000" dirty="0">
                <a:solidFill>
                  <a:srgbClr val="009900"/>
                </a:solidFill>
                <a:latin typeface="Times New Roman" pitchFamily="18" charset="0"/>
                <a:sym typeface="Symbol" pitchFamily="18" charset="2"/>
              </a:rPr>
              <a:t>1</a:t>
            </a:r>
            <a:r>
              <a:rPr lang="en-US" sz="2000" b="1" baseline="-25000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2000" b="1" i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2000" b="1" dirty="0">
                <a:solidFill>
                  <a:srgbClr val="009900"/>
                </a:solidFill>
                <a:latin typeface="Times New Roman" pitchFamily="18" charset="0"/>
              </a:rPr>
              <a:t>&gt;&gt; </a:t>
            </a:r>
            <a:r>
              <a:rPr lang="en-US" sz="2000" b="1" i="1" dirty="0">
                <a:solidFill>
                  <a:srgbClr val="009900"/>
                </a:solidFill>
                <a:latin typeface="Times New Roman" pitchFamily="18" charset="0"/>
                <a:sym typeface="Symbol" pitchFamily="18" charset="2"/>
              </a:rPr>
              <a:t>   </a:t>
            </a:r>
            <a:r>
              <a:rPr lang="en-US" sz="2000" b="1" i="1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–</a:t>
            </a:r>
            <a:r>
              <a:rPr lang="en-US" sz="2000" b="1" i="1" dirty="0">
                <a:solidFill>
                  <a:srgbClr val="009900"/>
                </a:solidFill>
                <a:latin typeface="Times New Roman" pitchFamily="18" charset="0"/>
                <a:sym typeface="Symbol" pitchFamily="18" charset="2"/>
              </a:rPr>
              <a:t>  </a:t>
            </a:r>
            <a:r>
              <a:rPr lang="en-US" sz="2000" b="1" dirty="0">
                <a:solidFill>
                  <a:srgbClr val="009900"/>
                </a:solidFill>
                <a:latin typeface="Times New Roman" pitchFamily="18" charset="0"/>
                <a:sym typeface="Symbol" pitchFamily="18" charset="2"/>
              </a:rPr>
              <a:t>all transitions near resonance</a:t>
            </a:r>
            <a:endParaRPr lang="en-US" sz="2000" b="1" dirty="0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266700" y="1112838"/>
            <a:ext cx="3282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82900"/>
                </a:solidFill>
                <a:latin typeface="Times New Roman" pitchFamily="18" charset="0"/>
              </a:rPr>
              <a:t>Apply pulse with flip angle </a:t>
            </a:r>
            <a:r>
              <a:rPr lang="en-US" sz="2000" b="1" i="1">
                <a:solidFill>
                  <a:srgbClr val="D82900"/>
                </a:solidFill>
                <a:latin typeface="Times New Roman" pitchFamily="18" charset="0"/>
                <a:sym typeface="Symbol" pitchFamily="18" charset="2"/>
              </a:rPr>
              <a:t></a:t>
            </a:r>
            <a:endParaRPr lang="en-US" sz="2000" b="1" i="1">
              <a:solidFill>
                <a:srgbClr val="D82900"/>
              </a:solidFill>
              <a:latin typeface="Times New Roman" pitchFamily="18" charset="0"/>
            </a:endParaRPr>
          </a:p>
        </p:txBody>
      </p:sp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1400175" y="1717675"/>
          <a:ext cx="15367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06" name="Equation" r:id="rId4" imgW="1536700" imgH="431800" progId="Equation.DSMT4">
                  <p:embed/>
                </p:oleObj>
              </mc:Choice>
              <mc:Fallback>
                <p:oleObj name="Equation" r:id="rId4" imgW="15367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0175" y="1717675"/>
                        <a:ext cx="15367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2908300" y="1704975"/>
            <a:ext cx="41005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6600FF"/>
                </a:solidFill>
                <a:latin typeface="Times New Roman" pitchFamily="18" charset="0"/>
              </a:rPr>
              <a:t>, transition dipole expectation value.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69900" y="4768850"/>
            <a:ext cx="5892800" cy="1552575"/>
            <a:chOff x="296" y="3004"/>
            <a:chExt cx="3712" cy="978"/>
          </a:xfrm>
        </p:grpSpPr>
        <p:graphicFrame>
          <p:nvGraphicFramePr>
            <p:cNvPr id="21511" name="Object 7"/>
            <p:cNvGraphicFramePr>
              <a:graphicFrameLocks noChangeAspect="1"/>
            </p:cNvGraphicFramePr>
            <p:nvPr/>
          </p:nvGraphicFramePr>
          <p:xfrm>
            <a:off x="600" y="3397"/>
            <a:ext cx="3408" cy="5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107" name="Equation" r:id="rId6" imgW="4660900" imgH="800100" progId="Equation.DSMT4">
                    <p:embed/>
                  </p:oleObj>
                </mc:Choice>
                <mc:Fallback>
                  <p:oleObj name="Equation" r:id="rId6" imgW="4660900" imgH="800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0" y="3397"/>
                          <a:ext cx="3408" cy="5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12" name="Text Box 8"/>
            <p:cNvSpPr txBox="1">
              <a:spLocks noChangeArrowheads="1"/>
            </p:cNvSpPr>
            <p:nvPr/>
          </p:nvSpPr>
          <p:spPr bwMode="auto">
            <a:xfrm>
              <a:off x="296" y="3004"/>
              <a:ext cx="363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Using result for single frequency </a:t>
              </a:r>
              <a:r>
                <a:rPr lang="en-US" sz="2000" b="1" i="1">
                  <a:solidFill>
                    <a:srgbClr val="D829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</a:t>
              </a:r>
              <a:r>
                <a:rPr lang="en-US" sz="2000" b="1" i="1" baseline="-30000">
                  <a:solidFill>
                    <a:srgbClr val="D82900"/>
                  </a:solidFill>
                  <a:latin typeface="Times New Roman" pitchFamily="18" charset="0"/>
                  <a:cs typeface="Times New Roman" pitchFamily="18" charset="0"/>
                </a:rPr>
                <a:t>h</a:t>
              </a:r>
              <a:r>
                <a:rPr lang="en-US" sz="2000" b="1" i="1">
                  <a:solidFill>
                    <a:srgbClr val="D829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  <a:cs typeface="Times New Roman" pitchFamily="18" charset="0"/>
                </a:rPr>
                <a:t>and flip angle </a:t>
              </a:r>
              <a:r>
                <a:rPr lang="en-US" sz="2000" b="1" i="1">
                  <a:solidFill>
                    <a:srgbClr val="D829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</a:t>
              </a:r>
              <a:endParaRPr lang="en-US" sz="2000" b="1" i="1">
                <a:solidFill>
                  <a:srgbClr val="D829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274638" y="2189163"/>
            <a:ext cx="8456612" cy="2290762"/>
            <a:chOff x="173" y="1379"/>
            <a:chExt cx="5327" cy="1443"/>
          </a:xfrm>
        </p:grpSpPr>
        <p:sp>
          <p:nvSpPr>
            <p:cNvPr id="21514" name="Text Box 10"/>
            <p:cNvSpPr txBox="1">
              <a:spLocks noChangeArrowheads="1"/>
            </p:cNvSpPr>
            <p:nvPr/>
          </p:nvSpPr>
          <p:spPr bwMode="auto">
            <a:xfrm>
              <a:off x="173" y="1481"/>
              <a:ext cx="487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Following pulse, each sub-ensemble will undergo free precession at </a:t>
              </a:r>
              <a:r>
                <a:rPr lang="en-US" sz="2000" b="1" i="1">
                  <a:solidFill>
                    <a:srgbClr val="009900"/>
                  </a:solidFill>
                  <a:latin typeface="Times New Roman" pitchFamily="18" charset="0"/>
                  <a:sym typeface="Symbol" pitchFamily="18" charset="2"/>
                </a:rPr>
                <a:t></a:t>
              </a:r>
              <a:r>
                <a:rPr lang="en-US" sz="2000" b="1" i="1" baseline="-25000">
                  <a:solidFill>
                    <a:srgbClr val="009900"/>
                  </a:solidFill>
                  <a:latin typeface="Times New Roman" pitchFamily="18" charset="0"/>
                  <a:sym typeface="Symbol" pitchFamily="18" charset="2"/>
                </a:rPr>
                <a:t>h</a:t>
              </a:r>
              <a:endParaRPr lang="en-US" sz="2000" b="1" baseline="-25000">
                <a:solidFill>
                  <a:srgbClr val="0099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21515" name="Object 11"/>
            <p:cNvGraphicFramePr>
              <a:graphicFrameLocks noChangeAspect="1"/>
            </p:cNvGraphicFramePr>
            <p:nvPr/>
          </p:nvGraphicFramePr>
          <p:xfrm>
            <a:off x="588" y="1837"/>
            <a:ext cx="992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108" name="Equation" r:id="rId8" imgW="1574800" imgH="457200" progId="Equation.DSMT4">
                    <p:embed/>
                  </p:oleObj>
                </mc:Choice>
                <mc:Fallback>
                  <p:oleObj name="Equation" r:id="rId8" imgW="1574800" imgH="457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8" y="1837"/>
                          <a:ext cx="992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6" name="Object 12"/>
            <p:cNvGraphicFramePr>
              <a:graphicFrameLocks noChangeAspect="1"/>
            </p:cNvGraphicFramePr>
            <p:nvPr/>
          </p:nvGraphicFramePr>
          <p:xfrm>
            <a:off x="864" y="2269"/>
            <a:ext cx="3195" cy="5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109" name="Equation" r:id="rId10" imgW="4622800" imgH="800100" progId="Equation.DSMT4">
                    <p:embed/>
                  </p:oleObj>
                </mc:Choice>
                <mc:Fallback>
                  <p:oleObj name="Equation" r:id="rId10" imgW="4622800" imgH="800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4" y="2269"/>
                          <a:ext cx="3195" cy="5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17" name="Line 13"/>
            <p:cNvSpPr>
              <a:spLocks noChangeShapeType="1"/>
            </p:cNvSpPr>
            <p:nvPr/>
          </p:nvSpPr>
          <p:spPr bwMode="auto">
            <a:xfrm>
              <a:off x="211" y="1379"/>
              <a:ext cx="52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1518" name="Text Box 14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519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201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87313" y="103188"/>
            <a:ext cx="86169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Substituting </a:t>
            </a:r>
            <a:r>
              <a:rPr lang="en-US" sz="2000" b="1" i="1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</a:t>
            </a:r>
            <a:r>
              <a:rPr lang="en-US" sz="2000" b="1" i="1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000" b="1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b="1" i="1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</a:t>
            </a:r>
            <a:r>
              <a:rPr lang="en-US" sz="2000" b="1" i="1" baseline="-3000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b="1" i="1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000" b="1" i="1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</a:t>
            </a:r>
            <a:r>
              <a:rPr lang="en-US" sz="2000" b="1" baseline="-3000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b="1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,   </a:t>
            </a:r>
            <a:br>
              <a:rPr lang="en-US" sz="2000" b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frequency of a molecule as </a:t>
            </a:r>
            <a:r>
              <a:rPr lang="en-US" sz="2000" b="1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difference from center frequency</a:t>
            </a:r>
            <a:r>
              <a:rPr lang="en-US" sz="2000" b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b="1">
                <a:solidFill>
                  <a:srgbClr val="D82900"/>
                </a:solidFill>
                <a:latin typeface="Times New Roman" pitchFamily="18" charset="0"/>
                <a:cs typeface="Times New Roman" pitchFamily="18" charset="0"/>
              </a:rPr>
              <a:t>light frequency</a:t>
            </a:r>
            <a:r>
              <a:rPr lang="en-US" sz="2000" b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en-US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sz="2000" b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>
                <a:solidFill>
                  <a:srgbClr val="6600FF"/>
                </a:solidFill>
                <a:latin typeface="Times New Roman" pitchFamily="18" charset="0"/>
                <a:sym typeface="Symbol" pitchFamily="18" charset="2"/>
              </a:rPr>
              <a:t></a:t>
            </a:r>
            <a:r>
              <a:rPr lang="en-US" sz="2000" b="1" i="1" baseline="-25000">
                <a:solidFill>
                  <a:srgbClr val="6600FF"/>
                </a:solidFill>
                <a:latin typeface="Times New Roman" pitchFamily="18" charset="0"/>
              </a:rPr>
              <a:t>h</a:t>
            </a:r>
            <a:r>
              <a:rPr lang="en-US" sz="2000">
                <a:solidFill>
                  <a:prstClr val="black"/>
                </a:solidFill>
                <a:latin typeface="Times New Roman" pitchFamily="18" charset="0"/>
              </a:rPr>
              <a:t> </a:t>
            </a:r>
            <a:r>
              <a:rPr lang="en-US" sz="2000" b="1" i="1">
                <a:solidFill>
                  <a:srgbClr val="6600FF"/>
                </a:solidFill>
                <a:latin typeface="Times New Roman" pitchFamily="18" charset="0"/>
              </a:rPr>
              <a:t>= </a:t>
            </a:r>
            <a:r>
              <a:rPr lang="en-US" sz="2000" b="1">
                <a:solidFill>
                  <a:srgbClr val="6600FF"/>
                </a:solidFill>
                <a:latin typeface="Times New Roman" pitchFamily="18" charset="0"/>
              </a:rPr>
              <a:t>(</a:t>
            </a:r>
            <a:r>
              <a:rPr lang="en-US" sz="2000" b="1" i="1">
                <a:solidFill>
                  <a:srgbClr val="6600FF"/>
                </a:solidFill>
                <a:latin typeface="Times New Roman" pitchFamily="18" charset="0"/>
                <a:sym typeface="Symbol" pitchFamily="18" charset="2"/>
              </a:rPr>
              <a:t> </a:t>
            </a:r>
            <a:r>
              <a:rPr lang="en-US" sz="2000" b="1" i="1">
                <a:solidFill>
                  <a:srgbClr val="6600FF"/>
                </a:solidFill>
                <a:latin typeface="Times New Roman" pitchFamily="18" charset="0"/>
              </a:rPr>
              <a:t>+</a:t>
            </a:r>
            <a:r>
              <a:rPr lang="en-US" sz="2000" b="1" i="1">
                <a:solidFill>
                  <a:srgbClr val="6600FF"/>
                </a:solidFill>
                <a:latin typeface="Times New Roman" pitchFamily="18" charset="0"/>
                <a:sym typeface="Symbol" pitchFamily="18" charset="2"/>
              </a:rPr>
              <a:t></a:t>
            </a:r>
            <a:r>
              <a:rPr lang="en-US" sz="2000" b="1" baseline="-25000">
                <a:solidFill>
                  <a:srgbClr val="6600FF"/>
                </a:solidFill>
                <a:latin typeface="Times New Roman" pitchFamily="18" charset="0"/>
              </a:rPr>
              <a:t>0</a:t>
            </a:r>
            <a:r>
              <a:rPr lang="en-US" sz="2000" b="1">
                <a:solidFill>
                  <a:srgbClr val="6600FF"/>
                </a:solidFill>
                <a:latin typeface="Times New Roman" pitchFamily="18" charset="0"/>
              </a:rPr>
              <a:t>)    and     </a:t>
            </a:r>
            <a:r>
              <a:rPr lang="en-US" sz="2000" b="1" i="1">
                <a:solidFill>
                  <a:srgbClr val="6600FF"/>
                </a:solidFill>
                <a:latin typeface="Times New Roman" pitchFamily="18" charset="0"/>
              </a:rPr>
              <a:t>d</a:t>
            </a:r>
            <a:r>
              <a:rPr lang="el-GR" sz="2000" b="1" i="1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sz="2000" b="1" i="1" baseline="-25000">
                <a:solidFill>
                  <a:srgbClr val="6600FF"/>
                </a:solidFill>
                <a:latin typeface="Times New Roman" pitchFamily="18" charset="0"/>
                <a:cs typeface="Arial" charset="0"/>
              </a:rPr>
              <a:t>h</a:t>
            </a:r>
            <a:r>
              <a:rPr lang="en-US" sz="2000" b="1" i="1">
                <a:solidFill>
                  <a:srgbClr val="6600FF"/>
                </a:solidFill>
                <a:latin typeface="Times New Roman" pitchFamily="18" charset="0"/>
                <a:cs typeface="Arial" charset="0"/>
              </a:rPr>
              <a:t> = d</a:t>
            </a:r>
            <a:r>
              <a:rPr lang="el-GR" sz="2000" b="1" i="1">
                <a:solidFill>
                  <a:srgbClr val="6600FF"/>
                </a:solidFill>
                <a:latin typeface="Times New Roman" pitchFamily="18" charset="0"/>
                <a:cs typeface="Arial" charset="0"/>
                <a:sym typeface="Symbol" pitchFamily="18" charset="2"/>
              </a:rPr>
              <a:t></a:t>
            </a:r>
            <a:r>
              <a:rPr lang="en-US" sz="2000" b="1" i="1">
                <a:solidFill>
                  <a:srgbClr val="6600FF"/>
                </a:solidFill>
                <a:latin typeface="Times New Roman" pitchFamily="18" charset="0"/>
                <a:cs typeface="Arial" charset="0"/>
                <a:sym typeface="Symbol" pitchFamily="18" charset="2"/>
              </a:rPr>
              <a:t>.</a:t>
            </a:r>
            <a:endParaRPr lang="el-GR" sz="2000" b="1">
              <a:solidFill>
                <a:srgbClr val="6600FF"/>
              </a:solidFill>
              <a:latin typeface="Times New Roman" pitchFamily="18" charset="0"/>
              <a:cs typeface="Arial" charset="0"/>
              <a:sym typeface="Symbol" pitchFamily="18" charset="2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85738" y="3827463"/>
            <a:ext cx="8691562" cy="2630487"/>
            <a:chOff x="117" y="2259"/>
            <a:chExt cx="5475" cy="1657"/>
          </a:xfrm>
        </p:grpSpPr>
        <p:graphicFrame>
          <p:nvGraphicFramePr>
            <p:cNvPr id="23556" name="Object 4"/>
            <p:cNvGraphicFramePr>
              <a:graphicFrameLocks noChangeAspect="1"/>
            </p:cNvGraphicFramePr>
            <p:nvPr/>
          </p:nvGraphicFramePr>
          <p:xfrm>
            <a:off x="1220" y="2259"/>
            <a:ext cx="3053" cy="4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130" name="Equation" r:id="rId4" imgW="3340100" imgH="444500" progId="Equation.DSMT4">
                    <p:embed/>
                  </p:oleObj>
                </mc:Choice>
                <mc:Fallback>
                  <p:oleObj name="Equation" r:id="rId4" imgW="3340100" imgH="444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20" y="2259"/>
                          <a:ext cx="3053" cy="4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57" name="Text Box 5"/>
            <p:cNvSpPr txBox="1">
              <a:spLocks noChangeArrowheads="1"/>
            </p:cNvSpPr>
            <p:nvPr/>
          </p:nvSpPr>
          <p:spPr bwMode="auto">
            <a:xfrm>
              <a:off x="117" y="2898"/>
              <a:ext cx="5475" cy="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2000" b="1">
                  <a:solidFill>
                    <a:srgbClr val="FF3300"/>
                  </a:solidFill>
                  <a:latin typeface="Times New Roman" pitchFamily="18" charset="0"/>
                </a:rPr>
                <a:t>Oscillation at </a:t>
              </a:r>
              <a:r>
                <a:rPr lang="en-US" sz="2000" b="1" i="1">
                  <a:solidFill>
                    <a:srgbClr val="FF33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</a:t>
              </a:r>
              <a:r>
                <a:rPr lang="en-US" sz="2000" b="1" baseline="-30000">
                  <a:solidFill>
                    <a:srgbClr val="FF3300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en-US" sz="2000" b="1">
                  <a:solidFill>
                    <a:srgbClr val="FF3300"/>
                  </a:solidFill>
                  <a:latin typeface="Times New Roman" pitchFamily="18" charset="0"/>
                </a:rPr>
                <a:t>; 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decaying amplitude</a:t>
              </a:r>
              <a:r>
                <a:rPr lang="en-US" sz="2000" b="1">
                  <a:solidFill>
                    <a:srgbClr val="ED7D31"/>
                  </a:solidFill>
                  <a:latin typeface="Times New Roman" pitchFamily="18" charset="0"/>
                </a:rPr>
                <a:t> </a:t>
              </a:r>
              <a:r>
                <a:rPr lang="en-US" sz="2000" b="1">
                  <a:solidFill>
                    <a:srgbClr val="ED7D31"/>
                  </a:solidFill>
                  <a:latin typeface="Times New Roman" pitchFamily="18" charset="0"/>
                  <a:sym typeface="Wingdings" pitchFamily="2" charset="2"/>
                </a:rPr>
                <a:t> </a:t>
              </a:r>
            </a:p>
            <a:p>
              <a:pPr>
                <a:lnSpc>
                  <a:spcPct val="125000"/>
                </a:lnSpc>
              </a:pP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  <a:sym typeface="Wingdings" pitchFamily="2" charset="2"/>
                </a:rPr>
                <a:t>Gaussian decay with standard deviation in time  1/</a:t>
              </a:r>
              <a:r>
                <a:rPr lang="en-US" sz="2000" b="1" i="1">
                  <a:solidFill>
                    <a:srgbClr val="0000FF"/>
                  </a:solidFill>
                  <a:latin typeface="Times New Roman" pitchFamily="18" charset="0"/>
                  <a:sym typeface="Symbol" pitchFamily="18" charset="2"/>
                </a:rPr>
                <a:t>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  <a:sym typeface="Symbol" pitchFamily="18" charset="2"/>
                </a:rPr>
                <a:t>  (Free Induction Decay)</a:t>
              </a:r>
            </a:p>
            <a:p>
              <a:pPr>
                <a:lnSpc>
                  <a:spcPct val="125000"/>
                </a:lnSpc>
              </a:pPr>
              <a:r>
                <a:rPr lang="en-US" sz="2000" b="1">
                  <a:solidFill>
                    <a:srgbClr val="990099"/>
                  </a:solidFill>
                  <a:latin typeface="Times New Roman" pitchFamily="18" charset="0"/>
                  <a:sym typeface="Symbol" pitchFamily="18" charset="2"/>
                </a:rPr>
                <a:t>Phase relationships lost </a:t>
              </a:r>
              <a:r>
                <a:rPr lang="en-US" sz="2000" b="1">
                  <a:solidFill>
                    <a:srgbClr val="990099"/>
                  </a:solidFill>
                  <a:latin typeface="Times New Roman" pitchFamily="18" charset="0"/>
                  <a:sym typeface="Wingdings" pitchFamily="2" charset="2"/>
                </a:rPr>
                <a:t> Coherent Emission Decays</a:t>
              </a:r>
            </a:p>
            <a:p>
              <a:pPr>
                <a:lnSpc>
                  <a:spcPct val="125000"/>
                </a:lnSpc>
              </a:pP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  <a:sym typeface="Wingdings" pitchFamily="2" charset="2"/>
                </a:rPr>
                <a:t>Off-diagonal density matrix elements – coherence;      diagonal - magnitude</a:t>
              </a:r>
              <a:endParaRPr lang="en-US" sz="2000" b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212725" y="1331913"/>
            <a:ext cx="8421688" cy="2236787"/>
            <a:chOff x="134" y="680"/>
            <a:chExt cx="5305" cy="1409"/>
          </a:xfrm>
        </p:grpSpPr>
        <p:graphicFrame>
          <p:nvGraphicFramePr>
            <p:cNvPr id="23559" name="Object 7"/>
            <p:cNvGraphicFramePr>
              <a:graphicFrameLocks noChangeAspect="1"/>
            </p:cNvGraphicFramePr>
            <p:nvPr/>
          </p:nvGraphicFramePr>
          <p:xfrm>
            <a:off x="207" y="1059"/>
            <a:ext cx="5232" cy="5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131" name="Equation" r:id="rId6" imgW="8305800" imgH="863600" progId="Equation.DSMT4">
                    <p:embed/>
                  </p:oleObj>
                </mc:Choice>
                <mc:Fallback>
                  <p:oleObj name="Equation" r:id="rId6" imgW="8305800" imgH="863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7" y="1059"/>
                          <a:ext cx="5232" cy="5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60" name="Text Box 8"/>
            <p:cNvSpPr txBox="1">
              <a:spLocks noChangeArrowheads="1"/>
            </p:cNvSpPr>
            <p:nvPr/>
          </p:nvSpPr>
          <p:spPr bwMode="auto">
            <a:xfrm>
              <a:off x="134" y="1839"/>
              <a:ext cx="529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First integral zero; integral of an even function multiplying an odd function.</a:t>
              </a:r>
            </a:p>
          </p:txBody>
        </p:sp>
        <p:graphicFrame>
          <p:nvGraphicFramePr>
            <p:cNvPr id="23561" name="Object 9"/>
            <p:cNvGraphicFramePr>
              <a:graphicFrameLocks noChangeAspect="1"/>
            </p:cNvGraphicFramePr>
            <p:nvPr/>
          </p:nvGraphicFramePr>
          <p:xfrm>
            <a:off x="1828" y="733"/>
            <a:ext cx="2688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132" name="Equation" r:id="rId8" imgW="4267200" imgH="292100" progId="Equation.DSMT4">
                    <p:embed/>
                  </p:oleObj>
                </mc:Choice>
                <mc:Fallback>
                  <p:oleObj name="Equation" r:id="rId8" imgW="4267200" imgH="292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28" y="733"/>
                          <a:ext cx="2688" cy="18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62" name="Text Box 10"/>
            <p:cNvSpPr txBox="1">
              <a:spLocks noChangeArrowheads="1"/>
            </p:cNvSpPr>
            <p:nvPr/>
          </p:nvSpPr>
          <p:spPr bwMode="auto">
            <a:xfrm>
              <a:off x="183" y="680"/>
              <a:ext cx="161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6600FF"/>
                  </a:solidFill>
                  <a:latin typeface="Times New Roman" pitchFamily="18" charset="0"/>
                </a:rPr>
                <a:t>With the trig identity:</a:t>
              </a:r>
            </a:p>
          </p:txBody>
        </p:sp>
      </p:grp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564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78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1624013" y="1225550"/>
            <a:ext cx="65547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flip angle 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       </a:t>
            </a:r>
            <a:r>
              <a:rPr lang="en-US" sz="2000" b="1">
                <a:solidFill>
                  <a:srgbClr val="FF3300"/>
                </a:solidFill>
                <a:latin typeface="Times New Roman" pitchFamily="18" charset="0"/>
              </a:rPr>
              <a:t>light frequency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                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free induction decay</a:t>
            </a:r>
          </a:p>
        </p:txBody>
      </p:sp>
      <p:sp>
        <p:nvSpPr>
          <p:cNvPr id="25603" name="Line 3"/>
          <p:cNvSpPr>
            <a:spLocks noChangeShapeType="1"/>
          </p:cNvSpPr>
          <p:nvPr/>
        </p:nvSpPr>
        <p:spPr bwMode="auto">
          <a:xfrm flipV="1">
            <a:off x="2692400" y="585788"/>
            <a:ext cx="952500" cy="669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5604" name="Line 4"/>
          <p:cNvSpPr>
            <a:spLocks noChangeShapeType="1"/>
          </p:cNvSpPr>
          <p:nvPr/>
        </p:nvSpPr>
        <p:spPr bwMode="auto">
          <a:xfrm flipV="1">
            <a:off x="3968750" y="625475"/>
            <a:ext cx="627063" cy="642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5605" name="Line 5"/>
          <p:cNvSpPr>
            <a:spLocks noChangeShapeType="1"/>
          </p:cNvSpPr>
          <p:nvPr/>
        </p:nvSpPr>
        <p:spPr bwMode="auto">
          <a:xfrm flipH="1" flipV="1">
            <a:off x="5697538" y="568325"/>
            <a:ext cx="820737" cy="763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08013" y="1687513"/>
            <a:ext cx="8228012" cy="2365375"/>
            <a:chOff x="383" y="1063"/>
            <a:chExt cx="5183" cy="1490"/>
          </a:xfrm>
        </p:grpSpPr>
        <p:pic>
          <p:nvPicPr>
            <p:cNvPr id="25607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3" y="1063"/>
              <a:ext cx="2425" cy="1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aphicFrame>
          <p:nvGraphicFramePr>
            <p:cNvPr id="25608" name="Object 8"/>
            <p:cNvGraphicFramePr>
              <a:graphicFrameLocks noChangeAspect="1"/>
            </p:cNvGraphicFramePr>
            <p:nvPr/>
          </p:nvGraphicFramePr>
          <p:xfrm>
            <a:off x="1611" y="1208"/>
            <a:ext cx="264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9154" name="Equation" r:id="rId5" imgW="418918" imgH="431613" progId="Equation.DSMT4">
                    <p:embed/>
                  </p:oleObj>
                </mc:Choice>
                <mc:Fallback>
                  <p:oleObj name="Equation" r:id="rId5" imgW="418918" imgH="431613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1" y="1208"/>
                          <a:ext cx="264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09" name="Line 9"/>
            <p:cNvSpPr>
              <a:spLocks noChangeShapeType="1"/>
            </p:cNvSpPr>
            <p:nvPr/>
          </p:nvSpPr>
          <p:spPr bwMode="auto">
            <a:xfrm flipH="1">
              <a:off x="1079" y="1350"/>
              <a:ext cx="487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610" name="Text Box 10"/>
            <p:cNvSpPr txBox="1">
              <a:spLocks noChangeArrowheads="1"/>
            </p:cNvSpPr>
            <p:nvPr/>
          </p:nvSpPr>
          <p:spPr bwMode="auto">
            <a:xfrm>
              <a:off x="1929" y="1223"/>
              <a:ext cx="1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 sz="2000" b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5611" name="Text Box 11"/>
            <p:cNvSpPr txBox="1">
              <a:spLocks noChangeArrowheads="1"/>
            </p:cNvSpPr>
            <p:nvPr/>
          </p:nvSpPr>
          <p:spPr bwMode="auto">
            <a:xfrm>
              <a:off x="1954" y="1199"/>
              <a:ext cx="2827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Decay of oscillating macroscopic dipole.</a:t>
              </a:r>
              <a:b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Free induction decay.</a:t>
              </a:r>
            </a:p>
          </p:txBody>
        </p:sp>
        <p:graphicFrame>
          <p:nvGraphicFramePr>
            <p:cNvPr id="25612" name="Object 12"/>
            <p:cNvGraphicFramePr>
              <a:graphicFrameLocks noChangeAspect="1"/>
            </p:cNvGraphicFramePr>
            <p:nvPr/>
          </p:nvGraphicFramePr>
          <p:xfrm>
            <a:off x="2978" y="1777"/>
            <a:ext cx="1032" cy="6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9155" name="Equation" r:id="rId7" imgW="1638300" imgH="990600" progId="Equation.DSMT4">
                    <p:embed/>
                  </p:oleObj>
                </mc:Choice>
                <mc:Fallback>
                  <p:oleObj name="Equation" r:id="rId7" imgW="1638300" imgH="990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8" y="1777"/>
                          <a:ext cx="1032" cy="6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13" name="Text Box 13"/>
            <p:cNvSpPr txBox="1">
              <a:spLocks noChangeArrowheads="1"/>
            </p:cNvSpPr>
            <p:nvPr/>
          </p:nvSpPr>
          <p:spPr bwMode="auto">
            <a:xfrm>
              <a:off x="4185" y="2100"/>
              <a:ext cx="138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6600FF"/>
                  </a:solidFill>
                  <a:latin typeface="Times New Roman" pitchFamily="18" charset="0"/>
                </a:rPr>
                <a:t>Coherent emission</a:t>
              </a:r>
              <a:br>
                <a:rPr lang="en-US" sz="2000" b="1">
                  <a:solidFill>
                    <a:srgbClr val="6600FF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6600FF"/>
                  </a:solidFill>
                  <a:latin typeface="Times New Roman" pitchFamily="18" charset="0"/>
                </a:rPr>
                <a:t>of light.</a:t>
              </a: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296863" y="4440238"/>
            <a:ext cx="8196262" cy="2128837"/>
            <a:chOff x="187" y="2797"/>
            <a:chExt cx="5163" cy="1341"/>
          </a:xfrm>
        </p:grpSpPr>
        <p:sp>
          <p:nvSpPr>
            <p:cNvPr id="25615" name="Oval 15"/>
            <p:cNvSpPr>
              <a:spLocks noChangeArrowheads="1"/>
            </p:cNvSpPr>
            <p:nvPr/>
          </p:nvSpPr>
          <p:spPr bwMode="auto">
            <a:xfrm>
              <a:off x="2450" y="2799"/>
              <a:ext cx="1339" cy="133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616" name="Line 16"/>
            <p:cNvSpPr>
              <a:spLocks noChangeShapeType="1"/>
            </p:cNvSpPr>
            <p:nvPr/>
          </p:nvSpPr>
          <p:spPr bwMode="auto">
            <a:xfrm>
              <a:off x="3115" y="3464"/>
              <a:ext cx="641" cy="211"/>
            </a:xfrm>
            <a:prstGeom prst="line">
              <a:avLst/>
            </a:prstGeom>
            <a:noFill/>
            <a:ln w="9525">
              <a:solidFill>
                <a:srgbClr val="D829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617" name="Freeform 17"/>
            <p:cNvSpPr>
              <a:spLocks/>
            </p:cNvSpPr>
            <p:nvPr/>
          </p:nvSpPr>
          <p:spPr bwMode="auto">
            <a:xfrm rot="-492136">
              <a:off x="3676" y="3504"/>
              <a:ext cx="208" cy="388"/>
            </a:xfrm>
            <a:custGeom>
              <a:avLst/>
              <a:gdLst>
                <a:gd name="T0" fmla="*/ 208 w 208"/>
                <a:gd name="T1" fmla="*/ 0 h 388"/>
                <a:gd name="T2" fmla="*/ 194 w 208"/>
                <a:gd name="T3" fmla="*/ 96 h 388"/>
                <a:gd name="T4" fmla="*/ 138 w 208"/>
                <a:gd name="T5" fmla="*/ 226 h 388"/>
                <a:gd name="T6" fmla="*/ 85 w 208"/>
                <a:gd name="T7" fmla="*/ 309 h 388"/>
                <a:gd name="T8" fmla="*/ 0 w 208"/>
                <a:gd name="T9" fmla="*/ 388 h 3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388"/>
                <a:gd name="T17" fmla="*/ 208 w 208"/>
                <a:gd name="T18" fmla="*/ 388 h 3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388">
                  <a:moveTo>
                    <a:pt x="208" y="0"/>
                  </a:moveTo>
                  <a:cubicBezTo>
                    <a:pt x="206" y="15"/>
                    <a:pt x="206" y="58"/>
                    <a:pt x="194" y="96"/>
                  </a:cubicBezTo>
                  <a:cubicBezTo>
                    <a:pt x="182" y="134"/>
                    <a:pt x="156" y="190"/>
                    <a:pt x="138" y="226"/>
                  </a:cubicBezTo>
                  <a:cubicBezTo>
                    <a:pt x="120" y="262"/>
                    <a:pt x="108" y="282"/>
                    <a:pt x="85" y="309"/>
                  </a:cubicBezTo>
                  <a:cubicBezTo>
                    <a:pt x="62" y="336"/>
                    <a:pt x="18" y="372"/>
                    <a:pt x="0" y="388"/>
                  </a:cubicBezTo>
                </a:path>
              </a:pathLst>
            </a:custGeom>
            <a:noFill/>
            <a:ln w="9525">
              <a:solidFill>
                <a:srgbClr val="D82900"/>
              </a:solidFill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aphicFrame>
          <p:nvGraphicFramePr>
            <p:cNvPr id="25618" name="Object 18"/>
            <p:cNvGraphicFramePr>
              <a:graphicFrameLocks noChangeAspect="1"/>
            </p:cNvGraphicFramePr>
            <p:nvPr/>
          </p:nvGraphicFramePr>
          <p:xfrm>
            <a:off x="2750" y="3317"/>
            <a:ext cx="256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9156" name="Equation" r:id="rId9" imgW="406224" imgH="431613" progId="Equation.DSMT4">
                    <p:embed/>
                  </p:oleObj>
                </mc:Choice>
                <mc:Fallback>
                  <p:oleObj name="Equation" r:id="rId9" imgW="406224" imgH="431613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50" y="3317"/>
                          <a:ext cx="256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19" name="Freeform 19"/>
            <p:cNvSpPr>
              <a:spLocks/>
            </p:cNvSpPr>
            <p:nvPr/>
          </p:nvSpPr>
          <p:spPr bwMode="auto">
            <a:xfrm rot="516530" flipV="1">
              <a:off x="3675" y="3052"/>
              <a:ext cx="208" cy="388"/>
            </a:xfrm>
            <a:custGeom>
              <a:avLst/>
              <a:gdLst>
                <a:gd name="T0" fmla="*/ 208 w 208"/>
                <a:gd name="T1" fmla="*/ 0 h 388"/>
                <a:gd name="T2" fmla="*/ 194 w 208"/>
                <a:gd name="T3" fmla="*/ 96 h 388"/>
                <a:gd name="T4" fmla="*/ 138 w 208"/>
                <a:gd name="T5" fmla="*/ 226 h 388"/>
                <a:gd name="T6" fmla="*/ 85 w 208"/>
                <a:gd name="T7" fmla="*/ 309 h 388"/>
                <a:gd name="T8" fmla="*/ 0 w 208"/>
                <a:gd name="T9" fmla="*/ 388 h 3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388"/>
                <a:gd name="T17" fmla="*/ 208 w 208"/>
                <a:gd name="T18" fmla="*/ 388 h 3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388">
                  <a:moveTo>
                    <a:pt x="208" y="0"/>
                  </a:moveTo>
                  <a:cubicBezTo>
                    <a:pt x="206" y="15"/>
                    <a:pt x="206" y="58"/>
                    <a:pt x="194" y="96"/>
                  </a:cubicBezTo>
                  <a:cubicBezTo>
                    <a:pt x="182" y="134"/>
                    <a:pt x="156" y="190"/>
                    <a:pt x="138" y="226"/>
                  </a:cubicBezTo>
                  <a:cubicBezTo>
                    <a:pt x="120" y="262"/>
                    <a:pt x="108" y="282"/>
                    <a:pt x="85" y="309"/>
                  </a:cubicBezTo>
                  <a:cubicBezTo>
                    <a:pt x="62" y="336"/>
                    <a:pt x="18" y="372"/>
                    <a:pt x="0" y="388"/>
                  </a:cubicBezTo>
                </a:path>
              </a:pathLst>
            </a:custGeom>
            <a:noFill/>
            <a:ln w="9525">
              <a:solidFill>
                <a:srgbClr val="6600FF"/>
              </a:solidFill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620" name="Line 20"/>
            <p:cNvSpPr>
              <a:spLocks noChangeShapeType="1"/>
            </p:cNvSpPr>
            <p:nvPr/>
          </p:nvSpPr>
          <p:spPr bwMode="auto">
            <a:xfrm>
              <a:off x="3122" y="3464"/>
              <a:ext cx="665" cy="0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621" name="Line 21"/>
            <p:cNvSpPr>
              <a:spLocks noChangeShapeType="1"/>
            </p:cNvSpPr>
            <p:nvPr/>
          </p:nvSpPr>
          <p:spPr bwMode="auto">
            <a:xfrm flipV="1">
              <a:off x="3120" y="3258"/>
              <a:ext cx="633" cy="204"/>
            </a:xfrm>
            <a:prstGeom prst="line">
              <a:avLst/>
            </a:prstGeom>
            <a:noFill/>
            <a:ln w="9525">
              <a:solidFill>
                <a:srgbClr val="66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622" name="Line 22"/>
            <p:cNvSpPr>
              <a:spLocks noChangeShapeType="1"/>
            </p:cNvSpPr>
            <p:nvPr/>
          </p:nvSpPr>
          <p:spPr bwMode="auto">
            <a:xfrm>
              <a:off x="3123" y="3465"/>
              <a:ext cx="534" cy="396"/>
            </a:xfrm>
            <a:prstGeom prst="line">
              <a:avLst/>
            </a:prstGeom>
            <a:noFill/>
            <a:ln w="9525">
              <a:solidFill>
                <a:srgbClr val="D829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623" name="Line 23"/>
            <p:cNvSpPr>
              <a:spLocks noChangeShapeType="1"/>
            </p:cNvSpPr>
            <p:nvPr/>
          </p:nvSpPr>
          <p:spPr bwMode="auto">
            <a:xfrm flipV="1">
              <a:off x="3117" y="3069"/>
              <a:ext cx="531" cy="399"/>
            </a:xfrm>
            <a:prstGeom prst="line">
              <a:avLst/>
            </a:prstGeom>
            <a:noFill/>
            <a:ln w="9525">
              <a:solidFill>
                <a:srgbClr val="66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624" name="Line 24"/>
            <p:cNvSpPr>
              <a:spLocks noChangeShapeType="1"/>
            </p:cNvSpPr>
            <p:nvPr/>
          </p:nvSpPr>
          <p:spPr bwMode="auto">
            <a:xfrm flipV="1">
              <a:off x="3123" y="2925"/>
              <a:ext cx="393" cy="540"/>
            </a:xfrm>
            <a:prstGeom prst="line">
              <a:avLst/>
            </a:prstGeom>
            <a:noFill/>
            <a:ln w="9525">
              <a:solidFill>
                <a:srgbClr val="66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625" name="Line 25"/>
            <p:cNvSpPr>
              <a:spLocks noChangeShapeType="1"/>
            </p:cNvSpPr>
            <p:nvPr/>
          </p:nvSpPr>
          <p:spPr bwMode="auto">
            <a:xfrm>
              <a:off x="3129" y="3465"/>
              <a:ext cx="399" cy="528"/>
            </a:xfrm>
            <a:prstGeom prst="line">
              <a:avLst/>
            </a:prstGeom>
            <a:noFill/>
            <a:ln w="9525">
              <a:solidFill>
                <a:srgbClr val="D829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626" name="Text Box 26"/>
            <p:cNvSpPr txBox="1">
              <a:spLocks noChangeArrowheads="1"/>
            </p:cNvSpPr>
            <p:nvPr/>
          </p:nvSpPr>
          <p:spPr bwMode="auto">
            <a:xfrm>
              <a:off x="4023" y="3265"/>
              <a:ext cx="132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rotating frame at </a:t>
              </a:r>
              <a:b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center freq., </a:t>
              </a:r>
              <a:r>
                <a:rPr lang="en-US" sz="2000" b="1" i="1">
                  <a:solidFill>
                    <a:srgbClr val="009900"/>
                  </a:solidFill>
                  <a:latin typeface="Symbol" pitchFamily="18" charset="2"/>
                </a:rPr>
                <a:t>w</a:t>
              </a:r>
              <a:r>
                <a:rPr lang="en-US" sz="2000" b="1" baseline="-25000">
                  <a:solidFill>
                    <a:srgbClr val="009900"/>
                  </a:solidFill>
                  <a:latin typeface="Times New Roman" pitchFamily="18" charset="0"/>
                </a:rPr>
                <a:t>0</a:t>
              </a:r>
              <a:endParaRPr lang="en-US" sz="2000" b="1">
                <a:solidFill>
                  <a:srgbClr val="009900"/>
                </a:solidFill>
                <a:latin typeface="Times New Roman" pitchFamily="18" charset="0"/>
              </a:endParaRPr>
            </a:p>
          </p:txBody>
        </p:sp>
        <p:sp>
          <p:nvSpPr>
            <p:cNvPr id="25627" name="Text Box 27"/>
            <p:cNvSpPr txBox="1">
              <a:spLocks noChangeArrowheads="1"/>
            </p:cNvSpPr>
            <p:nvPr/>
          </p:nvSpPr>
          <p:spPr bwMode="auto">
            <a:xfrm>
              <a:off x="3790" y="2932"/>
              <a:ext cx="138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6600FF"/>
                  </a:solidFill>
                  <a:latin typeface="Times New Roman" pitchFamily="18" charset="0"/>
                </a:rPr>
                <a:t>higher frequencies</a:t>
              </a:r>
            </a:p>
          </p:txBody>
        </p:sp>
        <p:sp>
          <p:nvSpPr>
            <p:cNvPr id="25628" name="Text Box 28"/>
            <p:cNvSpPr txBox="1">
              <a:spLocks noChangeArrowheads="1"/>
            </p:cNvSpPr>
            <p:nvPr/>
          </p:nvSpPr>
          <p:spPr bwMode="auto">
            <a:xfrm>
              <a:off x="3823" y="3736"/>
              <a:ext cx="131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lower frequencies</a:t>
              </a:r>
            </a:p>
          </p:txBody>
        </p:sp>
        <p:sp>
          <p:nvSpPr>
            <p:cNvPr id="25629" name="Oval 29"/>
            <p:cNvSpPr>
              <a:spLocks noChangeArrowheads="1"/>
            </p:cNvSpPr>
            <p:nvPr/>
          </p:nvSpPr>
          <p:spPr bwMode="auto">
            <a:xfrm>
              <a:off x="187" y="2797"/>
              <a:ext cx="1339" cy="133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630" name="Freeform 30"/>
            <p:cNvSpPr>
              <a:spLocks/>
            </p:cNvSpPr>
            <p:nvPr/>
          </p:nvSpPr>
          <p:spPr bwMode="auto">
            <a:xfrm rot="-492136">
              <a:off x="1413" y="3502"/>
              <a:ext cx="208" cy="388"/>
            </a:xfrm>
            <a:custGeom>
              <a:avLst/>
              <a:gdLst>
                <a:gd name="T0" fmla="*/ 208 w 208"/>
                <a:gd name="T1" fmla="*/ 0 h 388"/>
                <a:gd name="T2" fmla="*/ 194 w 208"/>
                <a:gd name="T3" fmla="*/ 96 h 388"/>
                <a:gd name="T4" fmla="*/ 138 w 208"/>
                <a:gd name="T5" fmla="*/ 226 h 388"/>
                <a:gd name="T6" fmla="*/ 85 w 208"/>
                <a:gd name="T7" fmla="*/ 309 h 388"/>
                <a:gd name="T8" fmla="*/ 0 w 208"/>
                <a:gd name="T9" fmla="*/ 388 h 3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388"/>
                <a:gd name="T17" fmla="*/ 208 w 208"/>
                <a:gd name="T18" fmla="*/ 388 h 3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388">
                  <a:moveTo>
                    <a:pt x="208" y="0"/>
                  </a:moveTo>
                  <a:cubicBezTo>
                    <a:pt x="206" y="15"/>
                    <a:pt x="206" y="58"/>
                    <a:pt x="194" y="96"/>
                  </a:cubicBezTo>
                  <a:cubicBezTo>
                    <a:pt x="182" y="134"/>
                    <a:pt x="156" y="190"/>
                    <a:pt x="138" y="226"/>
                  </a:cubicBezTo>
                  <a:cubicBezTo>
                    <a:pt x="120" y="262"/>
                    <a:pt x="108" y="282"/>
                    <a:pt x="85" y="309"/>
                  </a:cubicBezTo>
                  <a:cubicBezTo>
                    <a:pt x="62" y="336"/>
                    <a:pt x="18" y="372"/>
                    <a:pt x="0" y="388"/>
                  </a:cubicBezTo>
                </a:path>
              </a:pathLst>
            </a:custGeom>
            <a:noFill/>
            <a:ln w="9525">
              <a:solidFill>
                <a:srgbClr val="D82900"/>
              </a:solidFill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aphicFrame>
          <p:nvGraphicFramePr>
            <p:cNvPr id="25631" name="Object 31"/>
            <p:cNvGraphicFramePr>
              <a:graphicFrameLocks noChangeAspect="1"/>
            </p:cNvGraphicFramePr>
            <p:nvPr/>
          </p:nvGraphicFramePr>
          <p:xfrm>
            <a:off x="487" y="3315"/>
            <a:ext cx="256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9157" name="Equation" r:id="rId11" imgW="406224" imgH="431613" progId="Equation.DSMT4">
                    <p:embed/>
                  </p:oleObj>
                </mc:Choice>
                <mc:Fallback>
                  <p:oleObj name="Equation" r:id="rId11" imgW="406224" imgH="431613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7" y="3315"/>
                          <a:ext cx="256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32" name="Freeform 32"/>
            <p:cNvSpPr>
              <a:spLocks/>
            </p:cNvSpPr>
            <p:nvPr/>
          </p:nvSpPr>
          <p:spPr bwMode="auto">
            <a:xfrm rot="516530" flipV="1">
              <a:off x="1412" y="3050"/>
              <a:ext cx="208" cy="388"/>
            </a:xfrm>
            <a:custGeom>
              <a:avLst/>
              <a:gdLst>
                <a:gd name="T0" fmla="*/ 208 w 208"/>
                <a:gd name="T1" fmla="*/ 0 h 388"/>
                <a:gd name="T2" fmla="*/ 194 w 208"/>
                <a:gd name="T3" fmla="*/ 96 h 388"/>
                <a:gd name="T4" fmla="*/ 138 w 208"/>
                <a:gd name="T5" fmla="*/ 226 h 388"/>
                <a:gd name="T6" fmla="*/ 85 w 208"/>
                <a:gd name="T7" fmla="*/ 309 h 388"/>
                <a:gd name="T8" fmla="*/ 0 w 208"/>
                <a:gd name="T9" fmla="*/ 388 h 3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388"/>
                <a:gd name="T17" fmla="*/ 208 w 208"/>
                <a:gd name="T18" fmla="*/ 388 h 3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388">
                  <a:moveTo>
                    <a:pt x="208" y="0"/>
                  </a:moveTo>
                  <a:cubicBezTo>
                    <a:pt x="206" y="15"/>
                    <a:pt x="206" y="58"/>
                    <a:pt x="194" y="96"/>
                  </a:cubicBezTo>
                  <a:cubicBezTo>
                    <a:pt x="182" y="134"/>
                    <a:pt x="156" y="190"/>
                    <a:pt x="138" y="226"/>
                  </a:cubicBezTo>
                  <a:cubicBezTo>
                    <a:pt x="120" y="262"/>
                    <a:pt x="108" y="282"/>
                    <a:pt x="85" y="309"/>
                  </a:cubicBezTo>
                  <a:cubicBezTo>
                    <a:pt x="62" y="336"/>
                    <a:pt x="18" y="372"/>
                    <a:pt x="0" y="388"/>
                  </a:cubicBezTo>
                </a:path>
              </a:pathLst>
            </a:custGeom>
            <a:noFill/>
            <a:ln w="9525">
              <a:solidFill>
                <a:srgbClr val="6600FF"/>
              </a:solidFill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633" name="Line 33"/>
            <p:cNvSpPr>
              <a:spLocks noChangeShapeType="1"/>
            </p:cNvSpPr>
            <p:nvPr/>
          </p:nvSpPr>
          <p:spPr bwMode="auto">
            <a:xfrm>
              <a:off x="859" y="3462"/>
              <a:ext cx="665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634" name="Text Box 34"/>
            <p:cNvSpPr txBox="1">
              <a:spLocks noChangeArrowheads="1"/>
            </p:cNvSpPr>
            <p:nvPr/>
          </p:nvSpPr>
          <p:spPr bwMode="auto">
            <a:xfrm>
              <a:off x="623" y="2940"/>
              <a:ext cx="49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D82900"/>
                  </a:solidFill>
                  <a:latin typeface="Times New Roman" pitchFamily="18" charset="0"/>
                </a:rPr>
                <a:t>t</a:t>
              </a:r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  =  0</a:t>
              </a:r>
              <a:endParaRPr lang="en-US" sz="2000" b="1" i="1">
                <a:solidFill>
                  <a:srgbClr val="D82900"/>
                </a:solidFill>
                <a:latin typeface="Times New Roman" pitchFamily="18" charset="0"/>
              </a:endParaRPr>
            </a:p>
          </p:txBody>
        </p:sp>
        <p:sp>
          <p:nvSpPr>
            <p:cNvPr id="25635" name="AutoShape 35"/>
            <p:cNvSpPr>
              <a:spLocks noChangeArrowheads="1"/>
            </p:cNvSpPr>
            <p:nvPr/>
          </p:nvSpPr>
          <p:spPr bwMode="auto">
            <a:xfrm>
              <a:off x="1793" y="3399"/>
              <a:ext cx="535" cy="122"/>
            </a:xfrm>
            <a:prstGeom prst="rightArrow">
              <a:avLst>
                <a:gd name="adj1" fmla="val 50000"/>
                <a:gd name="adj2" fmla="val 109631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636" name="Text Box 36"/>
            <p:cNvSpPr txBox="1">
              <a:spLocks noChangeArrowheads="1"/>
            </p:cNvSpPr>
            <p:nvPr/>
          </p:nvSpPr>
          <p:spPr bwMode="auto">
            <a:xfrm>
              <a:off x="2700" y="2965"/>
              <a:ext cx="49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D82900"/>
                  </a:solidFill>
                  <a:latin typeface="Times New Roman" pitchFamily="18" charset="0"/>
                </a:rPr>
                <a:t>t</a:t>
              </a:r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</a:rPr>
                <a:t>  =  </a:t>
              </a:r>
              <a:r>
                <a:rPr lang="en-US" sz="2000" b="1" i="1">
                  <a:solidFill>
                    <a:srgbClr val="D82900"/>
                  </a:solidFill>
                  <a:latin typeface="Times New Roman" pitchFamily="18" charset="0"/>
                </a:rPr>
                <a:t>t</a:t>
              </a:r>
              <a:r>
                <a:rPr lang="en-US" sz="2000" b="1">
                  <a:solidFill>
                    <a:srgbClr val="D82900"/>
                  </a:solidFill>
                  <a:latin typeface="Times New Roman" pitchFamily="18" charset="0"/>
                  <a:cs typeface="Times New Roman" pitchFamily="18" charset="0"/>
                </a:rPr>
                <a:t>'</a:t>
              </a:r>
              <a:endParaRPr lang="en-US" sz="2000" b="1" i="1">
                <a:solidFill>
                  <a:srgbClr val="D82900"/>
                </a:solidFill>
                <a:latin typeface="Times New Roman" pitchFamily="18" charset="0"/>
              </a:endParaRPr>
            </a:p>
          </p:txBody>
        </p:sp>
      </p:grpSp>
      <p:sp>
        <p:nvSpPr>
          <p:cNvPr id="25637" name="Text Box 37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solidFill>
                <a:prstClr val="black"/>
              </a:solidFill>
              <a:latin typeface="Times New Roman" pitchFamily="18" charset="0"/>
            </a:endParaRPr>
          </a:p>
        </p:txBody>
      </p:sp>
      <p:graphicFrame>
        <p:nvGraphicFramePr>
          <p:cNvPr id="25638" name="Object 38"/>
          <p:cNvGraphicFramePr>
            <a:graphicFrameLocks noChangeAspect="1"/>
          </p:cNvGraphicFramePr>
          <p:nvPr/>
        </p:nvGraphicFramePr>
        <p:xfrm>
          <a:off x="1708150" y="133350"/>
          <a:ext cx="4846638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8" name="Equation" r:id="rId12" imgW="3340100" imgH="444500" progId="Equation.DSMT4">
                  <p:embed/>
                </p:oleObj>
              </mc:Choice>
              <mc:Fallback>
                <p:oleObj name="Equation" r:id="rId12" imgW="33401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8150" y="133350"/>
                        <a:ext cx="4846638" cy="646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39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257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</TotalTime>
  <Words>2457</Words>
  <Application>Microsoft Office PowerPoint</Application>
  <PresentationFormat>On-screen Show (4:3)</PresentationFormat>
  <Paragraphs>551</Paragraphs>
  <Slides>53</Slides>
  <Notes>52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1" baseType="lpstr">
      <vt:lpstr>Arial</vt:lpstr>
      <vt:lpstr>Calibri</vt:lpstr>
      <vt:lpstr>Calibri Light</vt:lpstr>
      <vt:lpstr>Symbol</vt:lpstr>
      <vt:lpstr>Times New Roman</vt:lpstr>
      <vt:lpstr>Wingdings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Fayer, Prof Michael David</dc:creator>
  <cp:lastModifiedBy>Fayer, Prof Michael David</cp:lastModifiedBy>
  <cp:revision>1</cp:revision>
  <dcterms:created xsi:type="dcterms:W3CDTF">2019-08-26T19:11:49Z</dcterms:created>
  <dcterms:modified xsi:type="dcterms:W3CDTF">2019-08-26T19:13:03Z</dcterms:modified>
</cp:coreProperties>
</file>