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99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11" Type="http://schemas.openxmlformats.org/officeDocument/2006/relationships/image" Target="../media/image30.wmf"/><Relationship Id="rId5" Type="http://schemas.openxmlformats.org/officeDocument/2006/relationships/image" Target="../media/image24.wmf"/><Relationship Id="rId10" Type="http://schemas.openxmlformats.org/officeDocument/2006/relationships/image" Target="../media/image29.wmf"/><Relationship Id="rId4" Type="http://schemas.openxmlformats.org/officeDocument/2006/relationships/image" Target="../media/image23.wmf"/><Relationship Id="rId9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image" Target="../media/image44.wmf"/><Relationship Id="rId7" Type="http://schemas.openxmlformats.org/officeDocument/2006/relationships/image" Target="../media/image48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Relationship Id="rId9" Type="http://schemas.openxmlformats.org/officeDocument/2006/relationships/image" Target="../media/image5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image" Target="../media/image58.wmf"/><Relationship Id="rId7" Type="http://schemas.openxmlformats.org/officeDocument/2006/relationships/image" Target="../media/image62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7" Type="http://schemas.openxmlformats.org/officeDocument/2006/relationships/image" Target="../media/image78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6" Type="http://schemas.openxmlformats.org/officeDocument/2006/relationships/image" Target="../media/image77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Relationship Id="rId4" Type="http://schemas.openxmlformats.org/officeDocument/2006/relationships/image" Target="../media/image82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85.wmf"/><Relationship Id="rId7" Type="http://schemas.openxmlformats.org/officeDocument/2006/relationships/image" Target="../media/image49.wmf"/><Relationship Id="rId12" Type="http://schemas.openxmlformats.org/officeDocument/2006/relationships/image" Target="../media/image92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Relationship Id="rId6" Type="http://schemas.openxmlformats.org/officeDocument/2006/relationships/image" Target="../media/image88.wmf"/><Relationship Id="rId11" Type="http://schemas.openxmlformats.org/officeDocument/2006/relationships/image" Target="../media/image91.wmf"/><Relationship Id="rId5" Type="http://schemas.openxmlformats.org/officeDocument/2006/relationships/image" Target="../media/image87.wmf"/><Relationship Id="rId10" Type="http://schemas.openxmlformats.org/officeDocument/2006/relationships/image" Target="../media/image90.wmf"/><Relationship Id="rId4" Type="http://schemas.openxmlformats.org/officeDocument/2006/relationships/image" Target="../media/image86.wmf"/><Relationship Id="rId9" Type="http://schemas.openxmlformats.org/officeDocument/2006/relationships/image" Target="../media/image89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98.wmf"/><Relationship Id="rId3" Type="http://schemas.openxmlformats.org/officeDocument/2006/relationships/image" Target="../media/image93.wmf"/><Relationship Id="rId7" Type="http://schemas.openxmlformats.org/officeDocument/2006/relationships/image" Target="../media/image97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6" Type="http://schemas.openxmlformats.org/officeDocument/2006/relationships/image" Target="../media/image96.wmf"/><Relationship Id="rId11" Type="http://schemas.openxmlformats.org/officeDocument/2006/relationships/image" Target="../media/image101.wmf"/><Relationship Id="rId5" Type="http://schemas.openxmlformats.org/officeDocument/2006/relationships/image" Target="../media/image95.wmf"/><Relationship Id="rId10" Type="http://schemas.openxmlformats.org/officeDocument/2006/relationships/image" Target="../media/image100.wmf"/><Relationship Id="rId4" Type="http://schemas.openxmlformats.org/officeDocument/2006/relationships/image" Target="../media/image94.wmf"/><Relationship Id="rId9" Type="http://schemas.openxmlformats.org/officeDocument/2006/relationships/image" Target="../media/image9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Relationship Id="rId4" Type="http://schemas.openxmlformats.org/officeDocument/2006/relationships/image" Target="../media/image10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wmf"/><Relationship Id="rId2" Type="http://schemas.openxmlformats.org/officeDocument/2006/relationships/image" Target="../media/image107.wmf"/><Relationship Id="rId1" Type="http://schemas.openxmlformats.org/officeDocument/2006/relationships/image" Target="../media/image106.wmf"/><Relationship Id="rId6" Type="http://schemas.openxmlformats.org/officeDocument/2006/relationships/image" Target="../media/image111.wmf"/><Relationship Id="rId5" Type="http://schemas.openxmlformats.org/officeDocument/2006/relationships/image" Target="../media/image110.wmf"/><Relationship Id="rId4" Type="http://schemas.openxmlformats.org/officeDocument/2006/relationships/image" Target="../media/image109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wmf"/><Relationship Id="rId2" Type="http://schemas.openxmlformats.org/officeDocument/2006/relationships/image" Target="../media/image113.wmf"/><Relationship Id="rId1" Type="http://schemas.openxmlformats.org/officeDocument/2006/relationships/image" Target="../media/image112.wmf"/><Relationship Id="rId4" Type="http://schemas.openxmlformats.org/officeDocument/2006/relationships/image" Target="../media/image115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image" Target="../media/image117.wmf"/><Relationship Id="rId7" Type="http://schemas.openxmlformats.org/officeDocument/2006/relationships/image" Target="../media/image121.wmf"/><Relationship Id="rId2" Type="http://schemas.openxmlformats.org/officeDocument/2006/relationships/image" Target="../media/image116.wmf"/><Relationship Id="rId1" Type="http://schemas.openxmlformats.org/officeDocument/2006/relationships/image" Target="../media/image114.wmf"/><Relationship Id="rId6" Type="http://schemas.openxmlformats.org/officeDocument/2006/relationships/image" Target="../media/image120.wmf"/><Relationship Id="rId5" Type="http://schemas.openxmlformats.org/officeDocument/2006/relationships/image" Target="../media/image119.wmf"/><Relationship Id="rId10" Type="http://schemas.openxmlformats.org/officeDocument/2006/relationships/image" Target="../media/image124.wmf"/><Relationship Id="rId4" Type="http://schemas.openxmlformats.org/officeDocument/2006/relationships/image" Target="../media/image118.wmf"/><Relationship Id="rId9" Type="http://schemas.openxmlformats.org/officeDocument/2006/relationships/image" Target="../media/image123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wmf"/><Relationship Id="rId2" Type="http://schemas.openxmlformats.org/officeDocument/2006/relationships/image" Target="../media/image126.wmf"/><Relationship Id="rId1" Type="http://schemas.openxmlformats.org/officeDocument/2006/relationships/image" Target="../media/image125.wmf"/><Relationship Id="rId6" Type="http://schemas.openxmlformats.org/officeDocument/2006/relationships/image" Target="../media/image129.wmf"/><Relationship Id="rId5" Type="http://schemas.openxmlformats.org/officeDocument/2006/relationships/image" Target="../media/image128.wmf"/><Relationship Id="rId4" Type="http://schemas.openxmlformats.org/officeDocument/2006/relationships/image" Target="../media/image73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wmf"/><Relationship Id="rId2" Type="http://schemas.openxmlformats.org/officeDocument/2006/relationships/image" Target="../media/image131.wmf"/><Relationship Id="rId1" Type="http://schemas.openxmlformats.org/officeDocument/2006/relationships/image" Target="../media/image130.wmf"/><Relationship Id="rId4" Type="http://schemas.openxmlformats.org/officeDocument/2006/relationships/image" Target="../media/image133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wmf"/><Relationship Id="rId2" Type="http://schemas.openxmlformats.org/officeDocument/2006/relationships/image" Target="../media/image135.wmf"/><Relationship Id="rId1" Type="http://schemas.openxmlformats.org/officeDocument/2006/relationships/image" Target="../media/image134.wmf"/><Relationship Id="rId4" Type="http://schemas.openxmlformats.org/officeDocument/2006/relationships/image" Target="../media/image13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4" Type="http://schemas.openxmlformats.org/officeDocument/2006/relationships/image" Target="../media/image141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7" Type="http://schemas.openxmlformats.org/officeDocument/2006/relationships/image" Target="../media/image148.wmf"/><Relationship Id="rId2" Type="http://schemas.openxmlformats.org/officeDocument/2006/relationships/image" Target="../media/image143.wmf"/><Relationship Id="rId1" Type="http://schemas.openxmlformats.org/officeDocument/2006/relationships/image" Target="../media/image142.wmf"/><Relationship Id="rId6" Type="http://schemas.openxmlformats.org/officeDocument/2006/relationships/image" Target="../media/image147.wmf"/><Relationship Id="rId5" Type="http://schemas.openxmlformats.org/officeDocument/2006/relationships/image" Target="../media/image146.wmf"/><Relationship Id="rId4" Type="http://schemas.openxmlformats.org/officeDocument/2006/relationships/image" Target="../media/image145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wmf"/><Relationship Id="rId2" Type="http://schemas.openxmlformats.org/officeDocument/2006/relationships/image" Target="../media/image150.wmf"/><Relationship Id="rId1" Type="http://schemas.openxmlformats.org/officeDocument/2006/relationships/image" Target="../media/image149.wmf"/><Relationship Id="rId6" Type="http://schemas.openxmlformats.org/officeDocument/2006/relationships/image" Target="../media/image147.wmf"/><Relationship Id="rId5" Type="http://schemas.openxmlformats.org/officeDocument/2006/relationships/image" Target="../media/image152.wmf"/><Relationship Id="rId4" Type="http://schemas.openxmlformats.org/officeDocument/2006/relationships/image" Target="../media/image138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wmf"/><Relationship Id="rId7" Type="http://schemas.openxmlformats.org/officeDocument/2006/relationships/image" Target="../media/image158.wmf"/><Relationship Id="rId2" Type="http://schemas.openxmlformats.org/officeDocument/2006/relationships/image" Target="../media/image154.wmf"/><Relationship Id="rId1" Type="http://schemas.openxmlformats.org/officeDocument/2006/relationships/image" Target="../media/image153.wmf"/><Relationship Id="rId6" Type="http://schemas.openxmlformats.org/officeDocument/2006/relationships/image" Target="../media/image157.wmf"/><Relationship Id="rId5" Type="http://schemas.openxmlformats.org/officeDocument/2006/relationships/image" Target="../media/image156.wmf"/><Relationship Id="rId4" Type="http://schemas.openxmlformats.org/officeDocument/2006/relationships/image" Target="../media/image155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wmf"/><Relationship Id="rId2" Type="http://schemas.openxmlformats.org/officeDocument/2006/relationships/image" Target="../media/image160.wmf"/><Relationship Id="rId1" Type="http://schemas.openxmlformats.org/officeDocument/2006/relationships/image" Target="../media/image159.wmf"/><Relationship Id="rId5" Type="http://schemas.openxmlformats.org/officeDocument/2006/relationships/image" Target="../media/image163.wmf"/><Relationship Id="rId4" Type="http://schemas.openxmlformats.org/officeDocument/2006/relationships/image" Target="../media/image162.w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wmf"/><Relationship Id="rId3" Type="http://schemas.openxmlformats.org/officeDocument/2006/relationships/image" Target="../media/image166.wmf"/><Relationship Id="rId7" Type="http://schemas.openxmlformats.org/officeDocument/2006/relationships/image" Target="../media/image170.wmf"/><Relationship Id="rId2" Type="http://schemas.openxmlformats.org/officeDocument/2006/relationships/image" Target="../media/image165.wmf"/><Relationship Id="rId1" Type="http://schemas.openxmlformats.org/officeDocument/2006/relationships/image" Target="../media/image164.wmf"/><Relationship Id="rId6" Type="http://schemas.openxmlformats.org/officeDocument/2006/relationships/image" Target="../media/image169.wmf"/><Relationship Id="rId5" Type="http://schemas.openxmlformats.org/officeDocument/2006/relationships/image" Target="../media/image168.wmf"/><Relationship Id="rId4" Type="http://schemas.openxmlformats.org/officeDocument/2006/relationships/image" Target="../media/image167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2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wmf"/><Relationship Id="rId2" Type="http://schemas.openxmlformats.org/officeDocument/2006/relationships/image" Target="../media/image174.wmf"/><Relationship Id="rId1" Type="http://schemas.openxmlformats.org/officeDocument/2006/relationships/image" Target="../media/image173.wmf"/><Relationship Id="rId6" Type="http://schemas.openxmlformats.org/officeDocument/2006/relationships/image" Target="../media/image177.wmf"/><Relationship Id="rId5" Type="http://schemas.openxmlformats.org/officeDocument/2006/relationships/image" Target="../media/image176.wmf"/><Relationship Id="rId4" Type="http://schemas.openxmlformats.org/officeDocument/2006/relationships/image" Target="../media/image175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wmf"/><Relationship Id="rId2" Type="http://schemas.openxmlformats.org/officeDocument/2006/relationships/image" Target="../media/image179.wmf"/><Relationship Id="rId1" Type="http://schemas.openxmlformats.org/officeDocument/2006/relationships/image" Target="../media/image178.wmf"/><Relationship Id="rId6" Type="http://schemas.openxmlformats.org/officeDocument/2006/relationships/image" Target="../media/image183.wmf"/><Relationship Id="rId5" Type="http://schemas.openxmlformats.org/officeDocument/2006/relationships/image" Target="../media/image182.wmf"/><Relationship Id="rId4" Type="http://schemas.openxmlformats.org/officeDocument/2006/relationships/image" Target="../media/image181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wmf"/><Relationship Id="rId2" Type="http://schemas.openxmlformats.org/officeDocument/2006/relationships/image" Target="../media/image183.wmf"/><Relationship Id="rId1" Type="http://schemas.openxmlformats.org/officeDocument/2006/relationships/image" Target="../media/image184.wmf"/><Relationship Id="rId6" Type="http://schemas.openxmlformats.org/officeDocument/2006/relationships/image" Target="../media/image188.wmf"/><Relationship Id="rId5" Type="http://schemas.openxmlformats.org/officeDocument/2006/relationships/image" Target="../media/image187.wmf"/><Relationship Id="rId4" Type="http://schemas.openxmlformats.org/officeDocument/2006/relationships/image" Target="../media/image186.wmf"/></Relationships>
</file>

<file path=ppt/drawings/_rels/vmlDrawing3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wmf"/><Relationship Id="rId3" Type="http://schemas.openxmlformats.org/officeDocument/2006/relationships/image" Target="../media/image189.wmf"/><Relationship Id="rId7" Type="http://schemas.openxmlformats.org/officeDocument/2006/relationships/image" Target="../media/image193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6" Type="http://schemas.openxmlformats.org/officeDocument/2006/relationships/image" Target="../media/image192.wmf"/><Relationship Id="rId5" Type="http://schemas.openxmlformats.org/officeDocument/2006/relationships/image" Target="../media/image191.wmf"/><Relationship Id="rId10" Type="http://schemas.openxmlformats.org/officeDocument/2006/relationships/image" Target="../media/image196.wmf"/><Relationship Id="rId4" Type="http://schemas.openxmlformats.org/officeDocument/2006/relationships/image" Target="../media/image190.wmf"/><Relationship Id="rId9" Type="http://schemas.openxmlformats.org/officeDocument/2006/relationships/image" Target="../media/image195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wmf"/><Relationship Id="rId2" Type="http://schemas.openxmlformats.org/officeDocument/2006/relationships/image" Target="../media/image198.wmf"/><Relationship Id="rId1" Type="http://schemas.openxmlformats.org/officeDocument/2006/relationships/image" Target="../media/image197.wmf"/><Relationship Id="rId5" Type="http://schemas.openxmlformats.org/officeDocument/2006/relationships/image" Target="../media/image201.wmf"/><Relationship Id="rId4" Type="http://schemas.openxmlformats.org/officeDocument/2006/relationships/image" Target="../media/image200.wmf"/></Relationships>
</file>

<file path=ppt/drawings/_rels/vmlDrawing3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wmf"/><Relationship Id="rId3" Type="http://schemas.openxmlformats.org/officeDocument/2006/relationships/image" Target="../media/image204.wmf"/><Relationship Id="rId7" Type="http://schemas.openxmlformats.org/officeDocument/2006/relationships/image" Target="../media/image188.wmf"/><Relationship Id="rId2" Type="http://schemas.openxmlformats.org/officeDocument/2006/relationships/image" Target="../media/image203.wmf"/><Relationship Id="rId1" Type="http://schemas.openxmlformats.org/officeDocument/2006/relationships/image" Target="../media/image202.wmf"/><Relationship Id="rId6" Type="http://schemas.openxmlformats.org/officeDocument/2006/relationships/image" Target="../media/image207.wmf"/><Relationship Id="rId5" Type="http://schemas.openxmlformats.org/officeDocument/2006/relationships/image" Target="../media/image206.wmf"/><Relationship Id="rId4" Type="http://schemas.openxmlformats.org/officeDocument/2006/relationships/image" Target="../media/image205.w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wmf"/><Relationship Id="rId1" Type="http://schemas.openxmlformats.org/officeDocument/2006/relationships/image" Target="../media/image209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wmf"/><Relationship Id="rId2" Type="http://schemas.openxmlformats.org/officeDocument/2006/relationships/image" Target="../media/image212.wmf"/><Relationship Id="rId1" Type="http://schemas.openxmlformats.org/officeDocument/2006/relationships/image" Target="../media/image211.wmf"/><Relationship Id="rId5" Type="http://schemas.openxmlformats.org/officeDocument/2006/relationships/image" Target="../media/image215.wmf"/><Relationship Id="rId4" Type="http://schemas.openxmlformats.org/officeDocument/2006/relationships/image" Target="../media/image214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wmf"/><Relationship Id="rId2" Type="http://schemas.openxmlformats.org/officeDocument/2006/relationships/image" Target="../media/image217.wmf"/><Relationship Id="rId1" Type="http://schemas.openxmlformats.org/officeDocument/2006/relationships/image" Target="../media/image216.wmf"/><Relationship Id="rId6" Type="http://schemas.openxmlformats.org/officeDocument/2006/relationships/image" Target="../media/image221.wmf"/><Relationship Id="rId5" Type="http://schemas.openxmlformats.org/officeDocument/2006/relationships/image" Target="../media/image220.wmf"/><Relationship Id="rId4" Type="http://schemas.openxmlformats.org/officeDocument/2006/relationships/image" Target="../media/image2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288EDB4-9057-442F-9B0C-F6AE16D6C19E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C5AB54F-4991-4F8C-8E3F-44918FF27C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56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1DB870-641A-49F3-92F5-53A8EB2CC3F1}" type="slidenum">
              <a:rPr lang="en-US"/>
              <a:pPr/>
              <a:t>2</a:t>
            </a:fld>
            <a:endParaRPr 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0962CC3-71F5-4D92-A829-B554DDA540AD}" type="slidenum">
              <a:rPr lang="en-US" sz="1300"/>
              <a:pPr algn="r"/>
              <a:t>2</a:t>
            </a:fld>
            <a:endParaRPr lang="en-US" sz="1300"/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8C7103B-4493-43D9-9249-652EC1CA2589}" type="slidenum">
              <a:rPr lang="en-US" sz="1300"/>
              <a:pPr algn="r"/>
              <a:t>2</a:t>
            </a:fld>
            <a:endParaRPr lang="en-US" sz="1300"/>
          </a:p>
        </p:txBody>
      </p:sp>
      <p:sp>
        <p:nvSpPr>
          <p:cNvPr id="61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457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9205E7-6757-4DE8-ACBF-932139E0BE9E}" type="slidenum">
              <a:rPr lang="en-US"/>
              <a:pPr/>
              <a:t>3</a:t>
            </a:fld>
            <a:endParaRPr lang="en-US"/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B472977-1E89-4E24-AA23-1EE0FCD157C0}" type="slidenum">
              <a:rPr lang="en-US" sz="1300"/>
              <a:pPr algn="r"/>
              <a:t>3</a:t>
            </a:fld>
            <a:endParaRPr lang="en-US" sz="1300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962918E-57A1-439A-8584-CFFCAD668B40}" type="slidenum">
              <a:rPr lang="en-US" sz="1300"/>
              <a:pPr algn="r"/>
              <a:t>3</a:t>
            </a:fld>
            <a:endParaRPr lang="en-US" sz="1300"/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877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6C0220-FF9F-4D04-A3B6-32BA95133671}" type="slidenum">
              <a:rPr lang="en-US"/>
              <a:pPr/>
              <a:t>4</a:t>
            </a:fld>
            <a:endParaRPr lang="en-US"/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B523CBF-0D43-4466-84AD-763493B7C24A}" type="slidenum">
              <a:rPr lang="en-US" sz="1300"/>
              <a:pPr algn="r"/>
              <a:t>4</a:t>
            </a:fld>
            <a:endParaRPr lang="en-US" sz="1300"/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9DFE0C0-02E5-45BF-B382-3926EB40752F}" type="slidenum">
              <a:rPr lang="en-US" sz="1300"/>
              <a:pPr algn="r"/>
              <a:t>4</a:t>
            </a:fld>
            <a:endParaRPr lang="en-US" sz="1300"/>
          </a:p>
        </p:txBody>
      </p:sp>
      <p:sp>
        <p:nvSpPr>
          <p:cNvPr id="102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95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D2AC3D-99A1-4C2C-9109-D222A7BAA0E7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6C6B579-970D-4EBF-B074-241A84697864}" type="slidenum">
              <a:rPr lang="en-US" sz="1300"/>
              <a:pPr algn="r"/>
              <a:t>5</a:t>
            </a:fld>
            <a:endParaRPr lang="en-US" sz="1300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65DABB9-319C-4013-BCB2-5BFFEEDBD699}" type="slidenum">
              <a:rPr lang="en-US" sz="1300"/>
              <a:pPr algn="r"/>
              <a:t>5</a:t>
            </a:fld>
            <a:endParaRPr lang="en-US" sz="1300"/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558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7616DA-7ECA-4268-B7AC-E9C4F8CAE891}" type="slidenum">
              <a:rPr lang="en-US"/>
              <a:pPr/>
              <a:t>6</a:t>
            </a:fld>
            <a:endParaRPr lang="en-US"/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26B9924-B94C-4CC5-8469-C84DFF1E9295}" type="slidenum">
              <a:rPr lang="en-US" sz="1300"/>
              <a:pPr algn="r"/>
              <a:t>6</a:t>
            </a:fld>
            <a:endParaRPr lang="en-US" sz="130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86C7EF6-E739-4A2E-A87E-28DE274CAFF8}" type="slidenum">
              <a:rPr lang="en-US" sz="1300"/>
              <a:pPr algn="r"/>
              <a:t>6</a:t>
            </a:fld>
            <a:endParaRPr lang="en-US" sz="13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33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DB3D6D-AB81-4FE5-8073-A0EC6ED0EF5B}" type="slidenum">
              <a:rPr lang="en-US"/>
              <a:pPr/>
              <a:t>7</a:t>
            </a:fld>
            <a:endParaRPr lang="en-US"/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45AD96C-FE64-4289-9167-BBE90AE19D0F}" type="slidenum">
              <a:rPr lang="en-US" sz="1300"/>
              <a:pPr algn="r"/>
              <a:t>7</a:t>
            </a:fld>
            <a:endParaRPr lang="en-US" sz="1300"/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1749606-E0C5-4031-AB6C-694277ABA467}" type="slidenum">
              <a:rPr lang="en-US" sz="1300"/>
              <a:pPr algn="r"/>
              <a:t>7</a:t>
            </a:fld>
            <a:endParaRPr lang="en-US" sz="1300"/>
          </a:p>
        </p:txBody>
      </p:sp>
      <p:sp>
        <p:nvSpPr>
          <p:cNvPr id="163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13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BF8029-790F-45E8-98F2-A00680D06F05}" type="slidenum">
              <a:rPr lang="en-US"/>
              <a:pPr/>
              <a:t>8</a:t>
            </a:fld>
            <a:endParaRPr lang="en-US"/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1969582-ADF1-42B9-A23B-2582DA2C47B4}" type="slidenum">
              <a:rPr lang="en-US" sz="1300"/>
              <a:pPr algn="r"/>
              <a:t>8</a:t>
            </a:fld>
            <a:endParaRPr lang="en-US" sz="1300"/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A8DF2DA-FF2D-407F-BEF1-27F38A0989C7}" type="slidenum">
              <a:rPr lang="en-US" sz="1300"/>
              <a:pPr algn="r"/>
              <a:t>8</a:t>
            </a:fld>
            <a:endParaRPr lang="en-US" sz="1300"/>
          </a:p>
        </p:txBody>
      </p:sp>
      <p:sp>
        <p:nvSpPr>
          <p:cNvPr id="18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15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26380A-384B-44D6-A0F7-2EAC75D00695}" type="slidenum">
              <a:rPr lang="en-US"/>
              <a:pPr/>
              <a:t>9</a:t>
            </a:fld>
            <a:endParaRPr lang="en-US"/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4117FD3-C99B-4B9E-ADEF-C27CD47FE5A2}" type="slidenum">
              <a:rPr lang="en-US" sz="1300"/>
              <a:pPr algn="r"/>
              <a:t>9</a:t>
            </a:fld>
            <a:endParaRPr lang="en-US" sz="1300"/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E8A735C-1D3F-4CA9-A809-4E5B018F43AE}" type="slidenum">
              <a:rPr lang="en-US" sz="1300"/>
              <a:pPr algn="r"/>
              <a:t>9</a:t>
            </a:fld>
            <a:endParaRPr lang="en-US" sz="1300"/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628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C1DC2A-EF41-4EEC-ABB3-489D805B2821}" type="slidenum">
              <a:rPr lang="en-US"/>
              <a:pPr/>
              <a:t>10</a:t>
            </a:fld>
            <a:endParaRPr lang="en-US"/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C0145AC-4EE5-4D52-BF9E-D3731A08B637}" type="slidenum">
              <a:rPr lang="en-US" sz="1300"/>
              <a:pPr algn="r"/>
              <a:t>10</a:t>
            </a:fld>
            <a:endParaRPr lang="en-US" sz="1300"/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29599F8-C352-4245-AC27-AA4F9417EADC}" type="slidenum">
              <a:rPr lang="en-US" sz="1300"/>
              <a:pPr algn="r"/>
              <a:t>10</a:t>
            </a:fld>
            <a:endParaRPr lang="en-US" sz="1300"/>
          </a:p>
        </p:txBody>
      </p:sp>
      <p:sp>
        <p:nvSpPr>
          <p:cNvPr id="225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8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B9498C-7BEE-4556-87BC-E76C2FC8680D}" type="slidenum">
              <a:rPr lang="en-US"/>
              <a:pPr/>
              <a:t>11</a:t>
            </a:fld>
            <a:endParaRPr lang="en-US"/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9D73ABB-4DDB-486C-8705-22B58C323A02}" type="slidenum">
              <a:rPr lang="en-US" sz="1300"/>
              <a:pPr algn="r"/>
              <a:t>11</a:t>
            </a:fld>
            <a:endParaRPr lang="en-US" sz="1300"/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AD9C373-4740-4D55-A1A7-CB3CB732B578}" type="slidenum">
              <a:rPr lang="en-US" sz="1300"/>
              <a:pPr algn="r"/>
              <a:t>11</a:t>
            </a:fld>
            <a:endParaRPr lang="en-US" sz="1300"/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020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59D4FB-10B2-40D0-9E97-ED328D5C81EC}" type="slidenum">
              <a:rPr lang="en-US"/>
              <a:pPr/>
              <a:t>12</a:t>
            </a:fld>
            <a:endParaRPr lang="en-US"/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D79A2F4-FF6B-49CB-BB77-B304D423280A}" type="slidenum">
              <a:rPr lang="en-US" sz="1300"/>
              <a:pPr algn="r"/>
              <a:t>12</a:t>
            </a:fld>
            <a:endParaRPr lang="en-US" sz="1300"/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4AED549-E690-411C-9829-05F7AF58C7C4}" type="slidenum">
              <a:rPr lang="en-US" sz="1300"/>
              <a:pPr algn="r"/>
              <a:t>12</a:t>
            </a:fld>
            <a:endParaRPr lang="en-US" sz="1300"/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827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57F082-9C70-4F08-855C-35AEBBF16802}" type="slidenum">
              <a:rPr lang="en-US"/>
              <a:pPr/>
              <a:t>13</a:t>
            </a:fld>
            <a:endParaRPr lang="en-US"/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5207D4F-B011-4F22-9017-A1A13EC1EDF7}" type="slidenum">
              <a:rPr lang="en-US" sz="1300"/>
              <a:pPr algn="r"/>
              <a:t>13</a:t>
            </a:fld>
            <a:endParaRPr lang="en-US" sz="1300"/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E8BB454-25F2-43DA-AFCF-C9ECE76F1F0F}" type="slidenum">
              <a:rPr lang="en-US" sz="1300"/>
              <a:pPr algn="r"/>
              <a:t>13</a:t>
            </a:fld>
            <a:endParaRPr lang="en-US" sz="1300"/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18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80B862-BDF2-4B76-BDB5-A63E13D692C0}" type="slidenum">
              <a:rPr lang="en-US"/>
              <a:pPr/>
              <a:t>14</a:t>
            </a:fld>
            <a:endParaRPr lang="en-US"/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AEFF1D7-425F-4606-B4AB-8CB7AB511A7A}" type="slidenum">
              <a:rPr lang="en-US" sz="1300"/>
              <a:pPr algn="r"/>
              <a:t>14</a:t>
            </a:fld>
            <a:endParaRPr lang="en-US" sz="1300"/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3A70B47-83C4-4C17-AC1E-456459DBBE4B}" type="slidenum">
              <a:rPr lang="en-US" sz="1300"/>
              <a:pPr algn="r"/>
              <a:t>14</a:t>
            </a:fld>
            <a:endParaRPr lang="en-US" sz="130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145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2B3F1E-14BB-424C-98D1-CB9EAFCEA8B4}" type="slidenum">
              <a:rPr lang="en-US"/>
              <a:pPr/>
              <a:t>15</a:t>
            </a:fld>
            <a:endParaRPr lang="en-US"/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44D74D6-4B9A-4377-80C2-C16A1E8767BC}" type="slidenum">
              <a:rPr lang="en-US" sz="1300"/>
              <a:pPr algn="r"/>
              <a:t>15</a:t>
            </a:fld>
            <a:endParaRPr lang="en-US" sz="1300"/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21D8FC8-D09D-4E54-A95B-4B2F7E3D3553}" type="slidenum">
              <a:rPr lang="en-US" sz="1300"/>
              <a:pPr algn="r"/>
              <a:t>15</a:t>
            </a:fld>
            <a:endParaRPr lang="en-US" sz="1300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004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4DCF6C-076D-4A72-BFD3-02393841E5C9}" type="slidenum">
              <a:rPr lang="en-US"/>
              <a:pPr/>
              <a:t>16</a:t>
            </a:fld>
            <a:endParaRPr lang="en-US"/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094DE87-A2CD-4A96-BF5D-410A281E12D4}" type="slidenum">
              <a:rPr lang="en-US" sz="1300"/>
              <a:pPr algn="r"/>
              <a:t>16</a:t>
            </a:fld>
            <a:endParaRPr lang="en-US" sz="1300"/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12E49B3-BD24-48F5-8CE7-5D9ECBF4DD37}" type="slidenum">
              <a:rPr lang="en-US" sz="1300"/>
              <a:pPr algn="r"/>
              <a:t>16</a:t>
            </a:fld>
            <a:endParaRPr lang="en-US" sz="13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427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1A6364-1715-4FF5-889D-AD0070E81F6C}" type="slidenum">
              <a:rPr lang="en-US"/>
              <a:pPr/>
              <a:t>17</a:t>
            </a:fld>
            <a:endParaRPr lang="en-US"/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136A4DA-4112-4F18-8B0D-B7894A945CA5}" type="slidenum">
              <a:rPr lang="en-US" sz="1300"/>
              <a:pPr algn="r"/>
              <a:t>17</a:t>
            </a:fld>
            <a:endParaRPr lang="en-US" sz="1300"/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1CE4FB1-3E9F-4C79-B21A-4DAB3C52E5F7}" type="slidenum">
              <a:rPr lang="en-US" sz="1300"/>
              <a:pPr algn="r"/>
              <a:t>17</a:t>
            </a:fld>
            <a:endParaRPr lang="en-US" sz="1300"/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82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B34EE5-FD65-4759-8882-BCD2D5AD015F}" type="slidenum">
              <a:rPr lang="en-US"/>
              <a:pPr/>
              <a:t>18</a:t>
            </a:fld>
            <a:endParaRPr lang="en-US"/>
          </a:p>
        </p:txBody>
      </p:sp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91B438F-1413-4A09-9853-428AEFD925DA}" type="slidenum">
              <a:rPr lang="en-US" sz="1300"/>
              <a:pPr algn="r"/>
              <a:t>18</a:t>
            </a:fld>
            <a:endParaRPr lang="en-US" sz="1300"/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4BC4543-41D6-4BC1-AD19-9D8CCA390712}" type="slidenum">
              <a:rPr lang="en-US" sz="1300"/>
              <a:pPr algn="r"/>
              <a:t>18</a:t>
            </a:fld>
            <a:endParaRPr lang="en-US" sz="13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012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F91BA6-9640-4FB8-BDD8-19E6A1D3C93C}" type="slidenum">
              <a:rPr lang="en-US"/>
              <a:pPr/>
              <a:t>19</a:t>
            </a:fld>
            <a:endParaRPr lang="en-US"/>
          </a:p>
        </p:txBody>
      </p:sp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2F55288-3D58-474C-BAA3-1D75AF3D367D}" type="slidenum">
              <a:rPr lang="en-US" sz="1300"/>
              <a:pPr algn="r"/>
              <a:t>19</a:t>
            </a:fld>
            <a:endParaRPr lang="en-US" sz="1300"/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15A87AB-D3A7-4001-BB2D-7D89C79F91DD}" type="slidenum">
              <a:rPr lang="en-US" sz="1300"/>
              <a:pPr algn="r"/>
              <a:t>19</a:t>
            </a:fld>
            <a:endParaRPr lang="en-US" sz="1300"/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619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8C68FE-688D-4E3F-9667-67271F706FFF}" type="slidenum">
              <a:rPr lang="en-US"/>
              <a:pPr/>
              <a:t>20</a:t>
            </a:fld>
            <a:endParaRPr lang="en-US"/>
          </a:p>
        </p:txBody>
      </p:sp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CE7DC66-6E67-4A96-9294-9CC8E97EFB0A}" type="slidenum">
              <a:rPr lang="en-US" sz="1300"/>
              <a:pPr algn="r"/>
              <a:t>20</a:t>
            </a:fld>
            <a:endParaRPr lang="en-US" sz="1300"/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7D09DAB-B1C8-4998-BDF8-979C874652CF}" type="slidenum">
              <a:rPr lang="en-US" sz="1300"/>
              <a:pPr algn="r"/>
              <a:t>20</a:t>
            </a:fld>
            <a:endParaRPr lang="en-US" sz="1300"/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565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C72B1D-7B02-4CBF-9810-0A70AB5F34B3}" type="slidenum">
              <a:rPr lang="en-US"/>
              <a:pPr/>
              <a:t>21</a:t>
            </a:fld>
            <a:endParaRPr lang="en-US"/>
          </a:p>
        </p:txBody>
      </p:sp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31AA1F7-669D-4EE0-9A8A-8041936F1B28}" type="slidenum">
              <a:rPr lang="en-US" sz="1300"/>
              <a:pPr algn="r"/>
              <a:t>21</a:t>
            </a:fld>
            <a:endParaRPr lang="en-US" sz="1300"/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0EFD0AF-1B9E-4026-9A9F-26F09B13F1F7}" type="slidenum">
              <a:rPr lang="en-US" sz="1300"/>
              <a:pPr algn="r"/>
              <a:t>21</a:t>
            </a:fld>
            <a:endParaRPr lang="en-US" sz="13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225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287F1F-32CF-4BF4-B9DF-D1082556ADA4}" type="slidenum">
              <a:rPr lang="en-US"/>
              <a:pPr/>
              <a:t>22</a:t>
            </a:fld>
            <a:endParaRPr lang="en-US"/>
          </a:p>
        </p:txBody>
      </p:sp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812DDB0-60D5-4C90-8EFE-EDDB6B5BB359}" type="slidenum">
              <a:rPr lang="en-US" sz="1300"/>
              <a:pPr algn="r"/>
              <a:t>22</a:t>
            </a:fld>
            <a:endParaRPr lang="en-US" sz="1300"/>
          </a:p>
        </p:txBody>
      </p:sp>
      <p:sp>
        <p:nvSpPr>
          <p:cNvPr id="4710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231E907-2CD4-46C0-B859-0E73AB5F7857}" type="slidenum">
              <a:rPr lang="en-US" sz="1300"/>
              <a:pPr algn="r"/>
              <a:t>22</a:t>
            </a:fld>
            <a:endParaRPr lang="en-US" sz="1300"/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60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D331C6-150F-4858-A7C7-8D5C1E1FD64F}" type="slidenum">
              <a:rPr lang="en-US"/>
              <a:pPr/>
              <a:t>23</a:t>
            </a:fld>
            <a:endParaRPr lang="en-US"/>
          </a:p>
        </p:txBody>
      </p:sp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730AA90-0815-4DBE-BD36-741CEFCCAEEB}" type="slidenum">
              <a:rPr lang="en-US" sz="1300"/>
              <a:pPr algn="r"/>
              <a:t>23</a:t>
            </a:fld>
            <a:endParaRPr lang="en-US" sz="1300"/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FCBA9C3-F9C9-4D97-9606-F8D6A980FAA9}" type="slidenum">
              <a:rPr lang="en-US" sz="1300"/>
              <a:pPr algn="r"/>
              <a:t>23</a:t>
            </a:fld>
            <a:endParaRPr lang="en-US" sz="1300"/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2595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F3C2C6-55F9-4D3F-BBB4-6C0265C81655}" type="slidenum">
              <a:rPr lang="en-US"/>
              <a:pPr/>
              <a:t>24</a:t>
            </a:fld>
            <a:endParaRPr 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5867B3D-EFA0-4D8F-BB93-88B06EC5D95E}" type="slidenum">
              <a:rPr lang="en-US" sz="1300"/>
              <a:pPr algn="r"/>
              <a:t>24</a:t>
            </a:fld>
            <a:endParaRPr lang="en-US" sz="1300"/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0CDD199-6B14-4613-973F-F44595758EE5}" type="slidenum">
              <a:rPr lang="en-US" sz="1300"/>
              <a:pPr algn="r"/>
              <a:t>24</a:t>
            </a:fld>
            <a:endParaRPr lang="en-US" sz="1300"/>
          </a:p>
        </p:txBody>
      </p:sp>
      <p:sp>
        <p:nvSpPr>
          <p:cNvPr id="61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718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99411E-40F8-4A05-8645-EDA15AFDF53D}" type="slidenum">
              <a:rPr lang="en-US"/>
              <a:pPr/>
              <a:t>25</a:t>
            </a:fld>
            <a:endParaRPr lang="en-US"/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4906149-E5DA-424C-80CC-9BDCD4D30B86}" type="slidenum">
              <a:rPr lang="en-US" sz="1300"/>
              <a:pPr algn="r"/>
              <a:t>25</a:t>
            </a:fld>
            <a:endParaRPr lang="en-US" sz="1300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997A7D2-E581-4EBE-8C40-3FAAAC7F26FE}" type="slidenum">
              <a:rPr lang="en-US" sz="1300"/>
              <a:pPr algn="r"/>
              <a:t>25</a:t>
            </a:fld>
            <a:endParaRPr lang="en-US" sz="1300"/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934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73C251-0217-43DE-B733-AC6695B46D7E}" type="slidenum">
              <a:rPr lang="en-US"/>
              <a:pPr/>
              <a:t>26</a:t>
            </a:fld>
            <a:endParaRPr lang="en-US"/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9A5DF80-A558-4B2C-903E-244FB7E0B56D}" type="slidenum">
              <a:rPr lang="en-US" sz="1300"/>
              <a:pPr algn="r"/>
              <a:t>26</a:t>
            </a:fld>
            <a:endParaRPr lang="en-US" sz="1300"/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9CC8AFF-7D34-442F-A770-A4B2A604A42B}" type="slidenum">
              <a:rPr lang="en-US" sz="1300"/>
              <a:pPr algn="r"/>
              <a:t>26</a:t>
            </a:fld>
            <a:endParaRPr lang="en-US" sz="1300"/>
          </a:p>
        </p:txBody>
      </p:sp>
      <p:sp>
        <p:nvSpPr>
          <p:cNvPr id="102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829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065FAA-9EFA-4FE3-AD75-D9BFEF479942}" type="slidenum">
              <a:rPr lang="en-US"/>
              <a:pPr/>
              <a:t>27</a:t>
            </a:fld>
            <a:endParaRPr lang="en-US"/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AE0AEAD-E624-4CE2-81FC-15E341E5AD40}" type="slidenum">
              <a:rPr lang="en-US" sz="1300"/>
              <a:pPr algn="r"/>
              <a:t>27</a:t>
            </a:fld>
            <a:endParaRPr lang="en-US" sz="1300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3CCA420-0D90-4659-814B-287E48D6931B}" type="slidenum">
              <a:rPr lang="en-US" sz="1300"/>
              <a:pPr algn="r"/>
              <a:t>27</a:t>
            </a:fld>
            <a:endParaRPr lang="en-US" sz="1300"/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801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716913-0CE4-4FC3-BCF9-410BC83AD6BF}" type="slidenum">
              <a:rPr lang="en-US"/>
              <a:pPr/>
              <a:t>28</a:t>
            </a:fld>
            <a:endParaRPr lang="en-US"/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C989789-19FD-4784-965E-D7417E59F646}" type="slidenum">
              <a:rPr lang="en-US" sz="1300"/>
              <a:pPr algn="r"/>
              <a:t>28</a:t>
            </a:fld>
            <a:endParaRPr lang="en-US" sz="130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709C8D5-260B-4ED2-91F9-D3D4801558A9}" type="slidenum">
              <a:rPr lang="en-US" sz="1300"/>
              <a:pPr algn="r"/>
              <a:t>28</a:t>
            </a:fld>
            <a:endParaRPr lang="en-US" sz="13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73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5ECDE9-E0DC-4D45-8007-19F18650FAA0}" type="slidenum">
              <a:rPr lang="en-US"/>
              <a:pPr/>
              <a:t>29</a:t>
            </a:fld>
            <a:endParaRPr lang="en-US"/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EA5F6CB-5EC5-4094-A9F7-FE34C219AD2A}" type="slidenum">
              <a:rPr lang="en-US" sz="1300"/>
              <a:pPr algn="r"/>
              <a:t>29</a:t>
            </a:fld>
            <a:endParaRPr lang="en-US" sz="1300"/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CC57412-C57A-4205-81A8-B2F5E864DF75}" type="slidenum">
              <a:rPr lang="en-US" sz="1300"/>
              <a:pPr algn="r"/>
              <a:t>29</a:t>
            </a:fld>
            <a:endParaRPr lang="en-US" sz="1300"/>
          </a:p>
        </p:txBody>
      </p:sp>
      <p:sp>
        <p:nvSpPr>
          <p:cNvPr id="163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113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3B6434-B39D-4CB6-A790-8939AEE28571}" type="slidenum">
              <a:rPr lang="en-US"/>
              <a:pPr/>
              <a:t>30</a:t>
            </a:fld>
            <a:endParaRPr lang="en-US"/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735C8C9-FFA7-4C07-847D-7A927BD10FD6}" type="slidenum">
              <a:rPr lang="en-US" sz="1300"/>
              <a:pPr algn="r"/>
              <a:t>30</a:t>
            </a:fld>
            <a:endParaRPr lang="en-US" sz="1300"/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B3E1173-4AB4-4AE3-80FE-7D75850FC088}" type="slidenum">
              <a:rPr lang="en-US" sz="1300"/>
              <a:pPr algn="r"/>
              <a:t>30</a:t>
            </a:fld>
            <a:endParaRPr lang="en-US" sz="1300"/>
          </a:p>
        </p:txBody>
      </p:sp>
      <p:sp>
        <p:nvSpPr>
          <p:cNvPr id="18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029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C2EC33-A376-40E5-9F87-DE67C8DC6CF8}" type="slidenum">
              <a:rPr lang="en-US"/>
              <a:pPr/>
              <a:t>31</a:t>
            </a:fld>
            <a:endParaRPr lang="en-US"/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1ED0726-E301-4F47-8DA8-EC0BAAA9A2FD}" type="slidenum">
              <a:rPr lang="en-US" sz="1300"/>
              <a:pPr algn="r"/>
              <a:t>31</a:t>
            </a:fld>
            <a:endParaRPr lang="en-US" sz="1300"/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9A568D7-3A4B-4BAC-8E0A-97BAA05684AD}" type="slidenum">
              <a:rPr lang="en-US" sz="1300"/>
              <a:pPr algn="r"/>
              <a:t>31</a:t>
            </a:fld>
            <a:endParaRPr lang="en-US" sz="1300"/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0601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9ADA7D-41D4-4C49-99CD-54E9B7B57355}" type="slidenum">
              <a:rPr lang="en-US"/>
              <a:pPr/>
              <a:t>32</a:t>
            </a:fld>
            <a:endParaRPr lang="en-US"/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976B632-9ADA-41FC-9F49-F70C2B954FAE}" type="slidenum">
              <a:rPr lang="en-US" sz="1300"/>
              <a:pPr algn="r"/>
              <a:t>32</a:t>
            </a:fld>
            <a:endParaRPr lang="en-US" sz="1300"/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D5123EE-7BE1-46FA-AC30-9E5FBFE89CB8}" type="slidenum">
              <a:rPr lang="en-US" sz="1300"/>
              <a:pPr algn="r"/>
              <a:t>32</a:t>
            </a:fld>
            <a:endParaRPr lang="en-US" sz="1300"/>
          </a:p>
        </p:txBody>
      </p:sp>
      <p:sp>
        <p:nvSpPr>
          <p:cNvPr id="225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743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58C8E1-F66B-48DB-827F-A3471118AF65}" type="slidenum">
              <a:rPr lang="en-US"/>
              <a:pPr/>
              <a:t>33</a:t>
            </a:fld>
            <a:endParaRPr lang="en-US"/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430A6D7-8E17-45EA-92FD-88F2A1F52DCD}" type="slidenum">
              <a:rPr lang="en-US" sz="1300"/>
              <a:pPr algn="r"/>
              <a:t>33</a:t>
            </a:fld>
            <a:endParaRPr lang="en-US" sz="1300"/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F436D56-E8AE-4972-B0FE-B65FD0567CC3}" type="slidenum">
              <a:rPr lang="en-US" sz="1300"/>
              <a:pPr algn="r"/>
              <a:t>33</a:t>
            </a:fld>
            <a:endParaRPr lang="en-US" sz="1300"/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51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E15FE3-DCF0-434F-A2D7-549037483013}" type="slidenum">
              <a:rPr lang="en-US"/>
              <a:pPr/>
              <a:t>34</a:t>
            </a:fld>
            <a:endParaRPr lang="en-US"/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D6689CD-7ED1-4CBF-87AF-71030102655D}" type="slidenum">
              <a:rPr lang="en-US" sz="1300"/>
              <a:pPr algn="r"/>
              <a:t>34</a:t>
            </a:fld>
            <a:endParaRPr lang="en-US" sz="1300"/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8D695FC-B3B5-4A2E-8BC5-BCF4805E1FD1}" type="slidenum">
              <a:rPr lang="en-US" sz="1300"/>
              <a:pPr algn="r"/>
              <a:t>34</a:t>
            </a:fld>
            <a:endParaRPr lang="en-US" sz="1300"/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079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7A74E4-167C-454F-8184-9A299BC56857}" type="slidenum">
              <a:rPr lang="en-US"/>
              <a:pPr/>
              <a:t>35</a:t>
            </a:fld>
            <a:endParaRPr lang="en-US"/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148F7E3-9C4A-4282-842E-A3EDE2A52D66}" type="slidenum">
              <a:rPr lang="en-US" sz="1300"/>
              <a:pPr algn="r"/>
              <a:t>35</a:t>
            </a:fld>
            <a:endParaRPr lang="en-US" sz="1300"/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DB9DD8D-D771-4EE0-A254-4080294C24C1}" type="slidenum">
              <a:rPr lang="en-US" sz="1300"/>
              <a:pPr algn="r"/>
              <a:t>35</a:t>
            </a:fld>
            <a:endParaRPr lang="en-US" sz="1300"/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164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EB9D74-234F-4E3E-A48A-783DE2832AA8}" type="slidenum">
              <a:rPr lang="en-US"/>
              <a:pPr/>
              <a:t>36</a:t>
            </a:fld>
            <a:endParaRPr lang="en-US"/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FD438DC-AB1E-4A6A-9F19-F26B9ABFBD65}" type="slidenum">
              <a:rPr lang="en-US" sz="1300"/>
              <a:pPr algn="r"/>
              <a:t>36</a:t>
            </a:fld>
            <a:endParaRPr lang="en-US" sz="1300"/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FD5D684-D27D-4DF8-9B0B-FAC4CFCADB91}" type="slidenum">
              <a:rPr lang="en-US" sz="1300"/>
              <a:pPr algn="r"/>
              <a:t>36</a:t>
            </a:fld>
            <a:endParaRPr lang="en-US" sz="1300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2234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37B961-1B4D-4B38-A623-1B4A0B79C229}" type="slidenum">
              <a:rPr lang="en-US"/>
              <a:pPr/>
              <a:t>37</a:t>
            </a:fld>
            <a:endParaRPr lang="en-US"/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7DF7E0F-956B-4174-B94E-5A2C366A991B}" type="slidenum">
              <a:rPr lang="en-US" sz="1300"/>
              <a:pPr algn="r"/>
              <a:t>37</a:t>
            </a:fld>
            <a:endParaRPr lang="en-US" sz="1300"/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89D9990-9E80-4F6C-941C-C6D2155F8E3A}" type="slidenum">
              <a:rPr lang="en-US" sz="1300"/>
              <a:pPr algn="r"/>
              <a:t>37</a:t>
            </a:fld>
            <a:endParaRPr lang="en-US" sz="1300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817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D7489B-1BCD-419C-A978-2297837F5488}" type="slidenum">
              <a:rPr lang="en-US"/>
              <a:pPr/>
              <a:t>38</a:t>
            </a:fld>
            <a:endParaRPr lang="en-US"/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FDA571D-4BDC-4CF6-A76C-FE9B784C588E}" type="slidenum">
              <a:rPr lang="en-US" sz="1300"/>
              <a:pPr algn="r"/>
              <a:t>38</a:t>
            </a:fld>
            <a:endParaRPr lang="en-US" sz="1300"/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638D767-80E7-4B76-B9F6-06A0E0C475A8}" type="slidenum">
              <a:rPr lang="en-US" sz="1300"/>
              <a:pPr algn="r"/>
              <a:t>38</a:t>
            </a:fld>
            <a:endParaRPr lang="en-US" sz="13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5676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0330C4-90F2-4CE7-8EFE-7B0F5AC57DEF}" type="slidenum">
              <a:rPr lang="en-US"/>
              <a:pPr/>
              <a:t>39</a:t>
            </a:fld>
            <a:endParaRPr lang="en-US"/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55A1C1C-A608-4412-9957-8E4AB554076C}" type="slidenum">
              <a:rPr lang="en-US" sz="1300"/>
              <a:pPr algn="r"/>
              <a:t>39</a:t>
            </a:fld>
            <a:endParaRPr lang="en-US" sz="1300"/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3BD05BE-724E-4D19-8442-1B3A8F2ADE01}" type="slidenum">
              <a:rPr lang="en-US" sz="1300"/>
              <a:pPr algn="r"/>
              <a:t>39</a:t>
            </a:fld>
            <a:endParaRPr lang="en-US" sz="1300"/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7203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BB8FBA-1F4F-4594-8452-9532A610C0DD}" type="slidenum">
              <a:rPr lang="en-US"/>
              <a:pPr/>
              <a:t>40</a:t>
            </a:fld>
            <a:endParaRPr lang="en-US"/>
          </a:p>
        </p:txBody>
      </p:sp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A1D4A46-D6B2-49BE-84CB-37114E5039B6}" type="slidenum">
              <a:rPr lang="en-US" sz="1300"/>
              <a:pPr algn="r"/>
              <a:t>40</a:t>
            </a:fld>
            <a:endParaRPr lang="en-US" sz="1300"/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BCEC783-F13E-4C7A-97DC-F892AE93CD9F}" type="slidenum">
              <a:rPr lang="en-US" sz="1300"/>
              <a:pPr algn="r"/>
              <a:t>40</a:t>
            </a:fld>
            <a:endParaRPr lang="en-US" sz="13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8723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33E7C3-66D3-4849-99EC-C5635F7E0A21}" type="slidenum">
              <a:rPr lang="en-US"/>
              <a:pPr/>
              <a:t>41</a:t>
            </a:fld>
            <a:endParaRPr lang="en-US"/>
          </a:p>
        </p:txBody>
      </p:sp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BDE2A03-9380-44A5-862C-CFF54740425E}" type="slidenum">
              <a:rPr lang="en-US" sz="1300"/>
              <a:pPr algn="r"/>
              <a:t>41</a:t>
            </a:fld>
            <a:endParaRPr lang="en-US" sz="1300"/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5836731-D5D3-4FBB-8457-0FE42FF9745F}" type="slidenum">
              <a:rPr lang="en-US" sz="1300"/>
              <a:pPr algn="r"/>
              <a:t>41</a:t>
            </a:fld>
            <a:endParaRPr lang="en-US" sz="1300"/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95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1D24-D3C9-4495-BCDD-E28032923434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FAE-4421-4A03-8420-2C3B5C477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546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1D24-D3C9-4495-BCDD-E28032923434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FAE-4421-4A03-8420-2C3B5C477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81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1D24-D3C9-4495-BCDD-E28032923434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FAE-4421-4A03-8420-2C3B5C477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10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1D24-D3C9-4495-BCDD-E28032923434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FAE-4421-4A03-8420-2C3B5C477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903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1D24-D3C9-4495-BCDD-E28032923434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FAE-4421-4A03-8420-2C3B5C477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42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1D24-D3C9-4495-BCDD-E28032923434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FAE-4421-4A03-8420-2C3B5C477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69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1D24-D3C9-4495-BCDD-E28032923434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FAE-4421-4A03-8420-2C3B5C477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69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1D24-D3C9-4495-BCDD-E28032923434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FAE-4421-4A03-8420-2C3B5C477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84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1D24-D3C9-4495-BCDD-E28032923434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FAE-4421-4A03-8420-2C3B5C477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116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1D24-D3C9-4495-BCDD-E28032923434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FAE-4421-4A03-8420-2C3B5C477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869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1D24-D3C9-4495-BCDD-E28032923434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DFFAE-4421-4A03-8420-2C3B5C477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499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D1D24-D3C9-4495-BCDD-E28032923434}" type="datetimeFigureOut">
              <a:rPr lang="en-US" smtClean="0"/>
              <a:pPr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DFFAE-4421-4A03-8420-2C3B5C477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7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7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4.wmf"/><Relationship Id="rId1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4.bin"/><Relationship Id="rId5" Type="http://schemas.openxmlformats.org/officeDocument/2006/relationships/image" Target="../media/image1.wmf"/><Relationship Id="rId15" Type="http://schemas.openxmlformats.org/officeDocument/2006/relationships/oleObject" Target="../embeddings/oleObject6.bin"/><Relationship Id="rId10" Type="http://schemas.openxmlformats.org/officeDocument/2006/relationships/image" Target="../media/image3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Relationship Id="rId1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3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5" Type="http://schemas.openxmlformats.org/officeDocument/2006/relationships/image" Target="../media/image14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1.wmf"/><Relationship Id="rId14" Type="http://schemas.openxmlformats.org/officeDocument/2006/relationships/oleObject" Target="../embeddings/oleObject13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19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24.wmf"/><Relationship Id="rId18" Type="http://schemas.openxmlformats.org/officeDocument/2006/relationships/oleObject" Target="../embeddings/oleObject26.bin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28.wmf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23.bin"/><Relationship Id="rId17" Type="http://schemas.openxmlformats.org/officeDocument/2006/relationships/image" Target="../media/image26.wmf"/><Relationship Id="rId25" Type="http://schemas.openxmlformats.org/officeDocument/2006/relationships/image" Target="../media/image3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5.bin"/><Relationship Id="rId20" Type="http://schemas.openxmlformats.org/officeDocument/2006/relationships/oleObject" Target="../embeddings/oleObject27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3.wmf"/><Relationship Id="rId24" Type="http://schemas.openxmlformats.org/officeDocument/2006/relationships/oleObject" Target="../embeddings/oleObject29.bin"/><Relationship Id="rId5" Type="http://schemas.openxmlformats.org/officeDocument/2006/relationships/image" Target="../media/image20.wmf"/><Relationship Id="rId15" Type="http://schemas.openxmlformats.org/officeDocument/2006/relationships/image" Target="../media/image25.wmf"/><Relationship Id="rId23" Type="http://schemas.openxmlformats.org/officeDocument/2006/relationships/image" Target="../media/image29.wmf"/><Relationship Id="rId10" Type="http://schemas.openxmlformats.org/officeDocument/2006/relationships/oleObject" Target="../embeddings/oleObject22.bin"/><Relationship Id="rId19" Type="http://schemas.openxmlformats.org/officeDocument/2006/relationships/image" Target="../media/image27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2.wmf"/><Relationship Id="rId14" Type="http://schemas.openxmlformats.org/officeDocument/2006/relationships/oleObject" Target="../embeddings/oleObject24.bin"/><Relationship Id="rId22" Type="http://schemas.openxmlformats.org/officeDocument/2006/relationships/oleObject" Target="../embeddings/oleObject2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34.wmf"/><Relationship Id="rId5" Type="http://schemas.openxmlformats.org/officeDocument/2006/relationships/image" Target="../media/image31.wmf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3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3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oleObject" Target="../embeddings/oleObject41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8.wmf"/><Relationship Id="rId12" Type="http://schemas.openxmlformats.org/officeDocument/2006/relationships/image" Target="../media/image4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7.bin"/><Relationship Id="rId11" Type="http://schemas.openxmlformats.org/officeDocument/2006/relationships/oleObject" Target="../embeddings/oleObject40.bin"/><Relationship Id="rId5" Type="http://schemas.openxmlformats.org/officeDocument/2006/relationships/image" Target="../media/image37.wmf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6.bin"/><Relationship Id="rId9" Type="http://schemas.openxmlformats.org/officeDocument/2006/relationships/image" Target="../media/image39.wmf"/><Relationship Id="rId14" Type="http://schemas.openxmlformats.org/officeDocument/2006/relationships/image" Target="../media/image4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image" Target="../media/image46.wmf"/><Relationship Id="rId18" Type="http://schemas.openxmlformats.org/officeDocument/2006/relationships/oleObject" Target="../embeddings/oleObject49.bin"/><Relationship Id="rId3" Type="http://schemas.openxmlformats.org/officeDocument/2006/relationships/notesSlide" Target="../notesSlides/notesSlide8.xml"/><Relationship Id="rId21" Type="http://schemas.openxmlformats.org/officeDocument/2006/relationships/image" Target="../media/image50.wmf"/><Relationship Id="rId7" Type="http://schemas.openxmlformats.org/officeDocument/2006/relationships/image" Target="../media/image43.wmf"/><Relationship Id="rId12" Type="http://schemas.openxmlformats.org/officeDocument/2006/relationships/oleObject" Target="../embeddings/oleObject46.bin"/><Relationship Id="rId17" Type="http://schemas.openxmlformats.org/officeDocument/2006/relationships/image" Target="../media/image4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8.bin"/><Relationship Id="rId20" Type="http://schemas.openxmlformats.org/officeDocument/2006/relationships/oleObject" Target="../embeddings/oleObject50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45.wmf"/><Relationship Id="rId5" Type="http://schemas.openxmlformats.org/officeDocument/2006/relationships/image" Target="../media/image42.wmf"/><Relationship Id="rId15" Type="http://schemas.openxmlformats.org/officeDocument/2006/relationships/image" Target="../media/image47.wmf"/><Relationship Id="rId10" Type="http://schemas.openxmlformats.org/officeDocument/2006/relationships/oleObject" Target="../embeddings/oleObject45.bin"/><Relationship Id="rId19" Type="http://schemas.openxmlformats.org/officeDocument/2006/relationships/image" Target="../media/image49.wmf"/><Relationship Id="rId4" Type="http://schemas.openxmlformats.org/officeDocument/2006/relationships/oleObject" Target="../embeddings/oleObject42.bin"/><Relationship Id="rId9" Type="http://schemas.openxmlformats.org/officeDocument/2006/relationships/image" Target="../media/image44.wmf"/><Relationship Id="rId14" Type="http://schemas.openxmlformats.org/officeDocument/2006/relationships/oleObject" Target="../embeddings/oleObject4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13" Type="http://schemas.openxmlformats.org/officeDocument/2006/relationships/image" Target="../media/image55.w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2.wmf"/><Relationship Id="rId12" Type="http://schemas.openxmlformats.org/officeDocument/2006/relationships/oleObject" Target="../embeddings/oleObject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54.wmf"/><Relationship Id="rId5" Type="http://schemas.openxmlformats.org/officeDocument/2006/relationships/image" Target="../media/image51.wmf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51.bin"/><Relationship Id="rId9" Type="http://schemas.openxmlformats.org/officeDocument/2006/relationships/image" Target="../media/image5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13" Type="http://schemas.openxmlformats.org/officeDocument/2006/relationships/image" Target="../media/image60.wmf"/><Relationship Id="rId18" Type="http://schemas.openxmlformats.org/officeDocument/2006/relationships/oleObject" Target="../embeddings/oleObject63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57.wmf"/><Relationship Id="rId12" Type="http://schemas.openxmlformats.org/officeDocument/2006/relationships/oleObject" Target="../embeddings/oleObject60.bin"/><Relationship Id="rId17" Type="http://schemas.openxmlformats.org/officeDocument/2006/relationships/image" Target="../media/image6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2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57.bin"/><Relationship Id="rId11" Type="http://schemas.openxmlformats.org/officeDocument/2006/relationships/image" Target="../media/image59.wmf"/><Relationship Id="rId5" Type="http://schemas.openxmlformats.org/officeDocument/2006/relationships/image" Target="../media/image56.wmf"/><Relationship Id="rId15" Type="http://schemas.openxmlformats.org/officeDocument/2006/relationships/image" Target="../media/image61.wmf"/><Relationship Id="rId10" Type="http://schemas.openxmlformats.org/officeDocument/2006/relationships/oleObject" Target="../embeddings/oleObject59.bin"/><Relationship Id="rId19" Type="http://schemas.openxmlformats.org/officeDocument/2006/relationships/image" Target="../media/image63.wmf"/><Relationship Id="rId4" Type="http://schemas.openxmlformats.org/officeDocument/2006/relationships/oleObject" Target="../embeddings/oleObject56.bin"/><Relationship Id="rId9" Type="http://schemas.openxmlformats.org/officeDocument/2006/relationships/image" Target="../media/image58.wmf"/><Relationship Id="rId14" Type="http://schemas.openxmlformats.org/officeDocument/2006/relationships/oleObject" Target="../embeddings/oleObject6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65.bin"/><Relationship Id="rId11" Type="http://schemas.openxmlformats.org/officeDocument/2006/relationships/image" Target="../media/image63.wmf"/><Relationship Id="rId5" Type="http://schemas.openxmlformats.org/officeDocument/2006/relationships/image" Target="../media/image64.wmf"/><Relationship Id="rId10" Type="http://schemas.openxmlformats.org/officeDocument/2006/relationships/oleObject" Target="../embeddings/oleObject67.bin"/><Relationship Id="rId4" Type="http://schemas.openxmlformats.org/officeDocument/2006/relationships/oleObject" Target="../embeddings/oleObject64.bin"/><Relationship Id="rId9" Type="http://schemas.openxmlformats.org/officeDocument/2006/relationships/image" Target="../media/image66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image" Target="../media/image71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68.wmf"/><Relationship Id="rId12" Type="http://schemas.openxmlformats.org/officeDocument/2006/relationships/oleObject" Target="../embeddings/oleObject7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70.wmf"/><Relationship Id="rId5" Type="http://schemas.openxmlformats.org/officeDocument/2006/relationships/image" Target="../media/image67.wmf"/><Relationship Id="rId10" Type="http://schemas.openxmlformats.org/officeDocument/2006/relationships/oleObject" Target="../embeddings/oleObject71.bin"/><Relationship Id="rId4" Type="http://schemas.openxmlformats.org/officeDocument/2006/relationships/oleObject" Target="../embeddings/oleObject68.bin"/><Relationship Id="rId9" Type="http://schemas.openxmlformats.org/officeDocument/2006/relationships/image" Target="../media/image69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13" Type="http://schemas.openxmlformats.org/officeDocument/2006/relationships/image" Target="../media/image76.wmf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73.wmf"/><Relationship Id="rId12" Type="http://schemas.openxmlformats.org/officeDocument/2006/relationships/oleObject" Target="../embeddings/oleObject77.bin"/><Relationship Id="rId17" Type="http://schemas.openxmlformats.org/officeDocument/2006/relationships/image" Target="../media/image7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9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74.bin"/><Relationship Id="rId11" Type="http://schemas.openxmlformats.org/officeDocument/2006/relationships/image" Target="../media/image75.wmf"/><Relationship Id="rId5" Type="http://schemas.openxmlformats.org/officeDocument/2006/relationships/image" Target="../media/image72.wmf"/><Relationship Id="rId15" Type="http://schemas.openxmlformats.org/officeDocument/2006/relationships/image" Target="../media/image77.wmf"/><Relationship Id="rId10" Type="http://schemas.openxmlformats.org/officeDocument/2006/relationships/oleObject" Target="../embeddings/oleObject76.bin"/><Relationship Id="rId4" Type="http://schemas.openxmlformats.org/officeDocument/2006/relationships/oleObject" Target="../embeddings/oleObject73.bin"/><Relationship Id="rId9" Type="http://schemas.openxmlformats.org/officeDocument/2006/relationships/image" Target="../media/image74.wmf"/><Relationship Id="rId14" Type="http://schemas.openxmlformats.org/officeDocument/2006/relationships/oleObject" Target="../embeddings/oleObject7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8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81.bin"/><Relationship Id="rId11" Type="http://schemas.openxmlformats.org/officeDocument/2006/relationships/image" Target="../media/image82.wmf"/><Relationship Id="rId5" Type="http://schemas.openxmlformats.org/officeDocument/2006/relationships/image" Target="../media/image79.wmf"/><Relationship Id="rId10" Type="http://schemas.openxmlformats.org/officeDocument/2006/relationships/oleObject" Target="../embeddings/oleObject83.bin"/><Relationship Id="rId4" Type="http://schemas.openxmlformats.org/officeDocument/2006/relationships/oleObject" Target="../embeddings/oleObject80.bin"/><Relationship Id="rId9" Type="http://schemas.openxmlformats.org/officeDocument/2006/relationships/image" Target="../media/image81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13" Type="http://schemas.openxmlformats.org/officeDocument/2006/relationships/image" Target="../media/image87.wmf"/><Relationship Id="rId18" Type="http://schemas.openxmlformats.org/officeDocument/2006/relationships/oleObject" Target="../embeddings/oleObject91.bin"/><Relationship Id="rId26" Type="http://schemas.openxmlformats.org/officeDocument/2006/relationships/oleObject" Target="../embeddings/oleObject95.bin"/><Relationship Id="rId3" Type="http://schemas.openxmlformats.org/officeDocument/2006/relationships/notesSlide" Target="../notesSlides/notesSlide15.xml"/><Relationship Id="rId21" Type="http://schemas.openxmlformats.org/officeDocument/2006/relationships/image" Target="../media/image89.wmf"/><Relationship Id="rId7" Type="http://schemas.openxmlformats.org/officeDocument/2006/relationships/image" Target="../media/image84.wmf"/><Relationship Id="rId12" Type="http://schemas.openxmlformats.org/officeDocument/2006/relationships/oleObject" Target="../embeddings/oleObject88.bin"/><Relationship Id="rId17" Type="http://schemas.openxmlformats.org/officeDocument/2006/relationships/image" Target="../media/image49.wmf"/><Relationship Id="rId25" Type="http://schemas.openxmlformats.org/officeDocument/2006/relationships/image" Target="../media/image9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0.bin"/><Relationship Id="rId20" Type="http://schemas.openxmlformats.org/officeDocument/2006/relationships/oleObject" Target="../embeddings/oleObject92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85.bin"/><Relationship Id="rId11" Type="http://schemas.openxmlformats.org/officeDocument/2006/relationships/image" Target="../media/image86.wmf"/><Relationship Id="rId24" Type="http://schemas.openxmlformats.org/officeDocument/2006/relationships/oleObject" Target="../embeddings/oleObject94.bin"/><Relationship Id="rId5" Type="http://schemas.openxmlformats.org/officeDocument/2006/relationships/image" Target="../media/image83.wmf"/><Relationship Id="rId15" Type="http://schemas.openxmlformats.org/officeDocument/2006/relationships/image" Target="../media/image88.wmf"/><Relationship Id="rId23" Type="http://schemas.openxmlformats.org/officeDocument/2006/relationships/image" Target="../media/image90.wmf"/><Relationship Id="rId10" Type="http://schemas.openxmlformats.org/officeDocument/2006/relationships/oleObject" Target="../embeddings/oleObject87.bin"/><Relationship Id="rId19" Type="http://schemas.openxmlformats.org/officeDocument/2006/relationships/image" Target="../media/image50.wmf"/><Relationship Id="rId4" Type="http://schemas.openxmlformats.org/officeDocument/2006/relationships/oleObject" Target="../embeddings/oleObject84.bin"/><Relationship Id="rId9" Type="http://schemas.openxmlformats.org/officeDocument/2006/relationships/image" Target="../media/image85.wmf"/><Relationship Id="rId14" Type="http://schemas.openxmlformats.org/officeDocument/2006/relationships/oleObject" Target="../embeddings/oleObject89.bin"/><Relationship Id="rId22" Type="http://schemas.openxmlformats.org/officeDocument/2006/relationships/oleObject" Target="../embeddings/oleObject93.bin"/><Relationship Id="rId27" Type="http://schemas.openxmlformats.org/officeDocument/2006/relationships/image" Target="../media/image9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13" Type="http://schemas.openxmlformats.org/officeDocument/2006/relationships/image" Target="../media/image95.wmf"/><Relationship Id="rId18" Type="http://schemas.openxmlformats.org/officeDocument/2006/relationships/oleObject" Target="../embeddings/oleObject103.bin"/><Relationship Id="rId3" Type="http://schemas.openxmlformats.org/officeDocument/2006/relationships/notesSlide" Target="../notesSlides/notesSlide16.xml"/><Relationship Id="rId21" Type="http://schemas.openxmlformats.org/officeDocument/2006/relationships/image" Target="../media/image99.wmf"/><Relationship Id="rId7" Type="http://schemas.openxmlformats.org/officeDocument/2006/relationships/image" Target="../media/image92.wmf"/><Relationship Id="rId12" Type="http://schemas.openxmlformats.org/officeDocument/2006/relationships/oleObject" Target="../embeddings/oleObject100.bin"/><Relationship Id="rId17" Type="http://schemas.openxmlformats.org/officeDocument/2006/relationships/image" Target="../media/image97.wmf"/><Relationship Id="rId25" Type="http://schemas.openxmlformats.org/officeDocument/2006/relationships/image" Target="../media/image10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2.bin"/><Relationship Id="rId20" Type="http://schemas.openxmlformats.org/officeDocument/2006/relationships/oleObject" Target="../embeddings/oleObject104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97.bin"/><Relationship Id="rId11" Type="http://schemas.openxmlformats.org/officeDocument/2006/relationships/image" Target="../media/image94.wmf"/><Relationship Id="rId24" Type="http://schemas.openxmlformats.org/officeDocument/2006/relationships/oleObject" Target="../embeddings/oleObject106.bin"/><Relationship Id="rId5" Type="http://schemas.openxmlformats.org/officeDocument/2006/relationships/image" Target="../media/image91.wmf"/><Relationship Id="rId15" Type="http://schemas.openxmlformats.org/officeDocument/2006/relationships/image" Target="../media/image96.wmf"/><Relationship Id="rId23" Type="http://schemas.openxmlformats.org/officeDocument/2006/relationships/image" Target="../media/image100.wmf"/><Relationship Id="rId10" Type="http://schemas.openxmlformats.org/officeDocument/2006/relationships/oleObject" Target="../embeddings/oleObject99.bin"/><Relationship Id="rId19" Type="http://schemas.openxmlformats.org/officeDocument/2006/relationships/image" Target="../media/image98.wmf"/><Relationship Id="rId4" Type="http://schemas.openxmlformats.org/officeDocument/2006/relationships/oleObject" Target="../embeddings/oleObject96.bin"/><Relationship Id="rId9" Type="http://schemas.openxmlformats.org/officeDocument/2006/relationships/image" Target="../media/image93.wmf"/><Relationship Id="rId14" Type="http://schemas.openxmlformats.org/officeDocument/2006/relationships/oleObject" Target="../embeddings/oleObject101.bin"/><Relationship Id="rId22" Type="http://schemas.openxmlformats.org/officeDocument/2006/relationships/oleObject" Target="../embeddings/oleObject10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9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0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08.bin"/><Relationship Id="rId11" Type="http://schemas.openxmlformats.org/officeDocument/2006/relationships/image" Target="../media/image105.wmf"/><Relationship Id="rId5" Type="http://schemas.openxmlformats.org/officeDocument/2006/relationships/image" Target="../media/image102.wmf"/><Relationship Id="rId10" Type="http://schemas.openxmlformats.org/officeDocument/2006/relationships/oleObject" Target="../embeddings/oleObject110.bin"/><Relationship Id="rId4" Type="http://schemas.openxmlformats.org/officeDocument/2006/relationships/oleObject" Target="../embeddings/oleObject107.bin"/><Relationship Id="rId9" Type="http://schemas.openxmlformats.org/officeDocument/2006/relationships/image" Target="../media/image104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3.bin"/><Relationship Id="rId13" Type="http://schemas.openxmlformats.org/officeDocument/2006/relationships/image" Target="../media/image110.wmf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07.wmf"/><Relationship Id="rId12" Type="http://schemas.openxmlformats.org/officeDocument/2006/relationships/oleObject" Target="../embeddings/oleObject1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12.bin"/><Relationship Id="rId11" Type="http://schemas.openxmlformats.org/officeDocument/2006/relationships/image" Target="../media/image109.wmf"/><Relationship Id="rId5" Type="http://schemas.openxmlformats.org/officeDocument/2006/relationships/image" Target="../media/image106.wmf"/><Relationship Id="rId15" Type="http://schemas.openxmlformats.org/officeDocument/2006/relationships/image" Target="../media/image111.wmf"/><Relationship Id="rId10" Type="http://schemas.openxmlformats.org/officeDocument/2006/relationships/oleObject" Target="../embeddings/oleObject114.bin"/><Relationship Id="rId4" Type="http://schemas.openxmlformats.org/officeDocument/2006/relationships/oleObject" Target="../embeddings/oleObject111.bin"/><Relationship Id="rId9" Type="http://schemas.openxmlformats.org/officeDocument/2006/relationships/image" Target="../media/image108.wmf"/><Relationship Id="rId14" Type="http://schemas.openxmlformats.org/officeDocument/2006/relationships/oleObject" Target="../embeddings/oleObject116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9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1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18.bin"/><Relationship Id="rId11" Type="http://schemas.openxmlformats.org/officeDocument/2006/relationships/image" Target="../media/image115.wmf"/><Relationship Id="rId5" Type="http://schemas.openxmlformats.org/officeDocument/2006/relationships/image" Target="../media/image112.wmf"/><Relationship Id="rId10" Type="http://schemas.openxmlformats.org/officeDocument/2006/relationships/oleObject" Target="../embeddings/oleObject120.bin"/><Relationship Id="rId4" Type="http://schemas.openxmlformats.org/officeDocument/2006/relationships/oleObject" Target="../embeddings/oleObject117.bin"/><Relationship Id="rId9" Type="http://schemas.openxmlformats.org/officeDocument/2006/relationships/image" Target="../media/image114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3.bin"/><Relationship Id="rId13" Type="http://schemas.openxmlformats.org/officeDocument/2006/relationships/image" Target="../media/image119.wmf"/><Relationship Id="rId18" Type="http://schemas.openxmlformats.org/officeDocument/2006/relationships/oleObject" Target="../embeddings/oleObject128.bin"/><Relationship Id="rId3" Type="http://schemas.openxmlformats.org/officeDocument/2006/relationships/notesSlide" Target="../notesSlides/notesSlide20.xml"/><Relationship Id="rId21" Type="http://schemas.openxmlformats.org/officeDocument/2006/relationships/image" Target="../media/image123.wmf"/><Relationship Id="rId7" Type="http://schemas.openxmlformats.org/officeDocument/2006/relationships/image" Target="../media/image116.wmf"/><Relationship Id="rId12" Type="http://schemas.openxmlformats.org/officeDocument/2006/relationships/oleObject" Target="../embeddings/oleObject125.bin"/><Relationship Id="rId17" Type="http://schemas.openxmlformats.org/officeDocument/2006/relationships/image" Target="../media/image12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7.bin"/><Relationship Id="rId20" Type="http://schemas.openxmlformats.org/officeDocument/2006/relationships/oleObject" Target="../embeddings/oleObject129.bin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22.bin"/><Relationship Id="rId11" Type="http://schemas.openxmlformats.org/officeDocument/2006/relationships/image" Target="../media/image118.wmf"/><Relationship Id="rId5" Type="http://schemas.openxmlformats.org/officeDocument/2006/relationships/image" Target="../media/image114.wmf"/><Relationship Id="rId15" Type="http://schemas.openxmlformats.org/officeDocument/2006/relationships/image" Target="../media/image120.wmf"/><Relationship Id="rId23" Type="http://schemas.openxmlformats.org/officeDocument/2006/relationships/image" Target="../media/image124.wmf"/><Relationship Id="rId10" Type="http://schemas.openxmlformats.org/officeDocument/2006/relationships/oleObject" Target="../embeddings/oleObject124.bin"/><Relationship Id="rId19" Type="http://schemas.openxmlformats.org/officeDocument/2006/relationships/image" Target="../media/image122.wmf"/><Relationship Id="rId4" Type="http://schemas.openxmlformats.org/officeDocument/2006/relationships/oleObject" Target="../embeddings/oleObject121.bin"/><Relationship Id="rId9" Type="http://schemas.openxmlformats.org/officeDocument/2006/relationships/image" Target="../media/image117.wmf"/><Relationship Id="rId14" Type="http://schemas.openxmlformats.org/officeDocument/2006/relationships/oleObject" Target="../embeddings/oleObject126.bin"/><Relationship Id="rId22" Type="http://schemas.openxmlformats.org/officeDocument/2006/relationships/oleObject" Target="../embeddings/oleObject130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3.bin"/><Relationship Id="rId13" Type="http://schemas.openxmlformats.org/officeDocument/2006/relationships/image" Target="../media/image128.wmf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26.wmf"/><Relationship Id="rId12" Type="http://schemas.openxmlformats.org/officeDocument/2006/relationships/oleObject" Target="../embeddings/oleObject1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32.bin"/><Relationship Id="rId11" Type="http://schemas.openxmlformats.org/officeDocument/2006/relationships/image" Target="../media/image73.wmf"/><Relationship Id="rId5" Type="http://schemas.openxmlformats.org/officeDocument/2006/relationships/image" Target="../media/image125.wmf"/><Relationship Id="rId15" Type="http://schemas.openxmlformats.org/officeDocument/2006/relationships/image" Target="../media/image129.wmf"/><Relationship Id="rId10" Type="http://schemas.openxmlformats.org/officeDocument/2006/relationships/oleObject" Target="../embeddings/oleObject134.bin"/><Relationship Id="rId4" Type="http://schemas.openxmlformats.org/officeDocument/2006/relationships/oleObject" Target="../embeddings/oleObject131.bin"/><Relationship Id="rId9" Type="http://schemas.openxmlformats.org/officeDocument/2006/relationships/image" Target="../media/image127.wmf"/><Relationship Id="rId14" Type="http://schemas.openxmlformats.org/officeDocument/2006/relationships/oleObject" Target="../embeddings/oleObject136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9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3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38.bin"/><Relationship Id="rId11" Type="http://schemas.openxmlformats.org/officeDocument/2006/relationships/image" Target="../media/image133.wmf"/><Relationship Id="rId5" Type="http://schemas.openxmlformats.org/officeDocument/2006/relationships/image" Target="../media/image130.wmf"/><Relationship Id="rId10" Type="http://schemas.openxmlformats.org/officeDocument/2006/relationships/oleObject" Target="../embeddings/oleObject140.bin"/><Relationship Id="rId4" Type="http://schemas.openxmlformats.org/officeDocument/2006/relationships/oleObject" Target="../embeddings/oleObject137.bin"/><Relationship Id="rId9" Type="http://schemas.openxmlformats.org/officeDocument/2006/relationships/image" Target="../media/image132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3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13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142.bin"/><Relationship Id="rId11" Type="http://schemas.openxmlformats.org/officeDocument/2006/relationships/image" Target="../media/image137.wmf"/><Relationship Id="rId5" Type="http://schemas.openxmlformats.org/officeDocument/2006/relationships/image" Target="../media/image134.wmf"/><Relationship Id="rId10" Type="http://schemas.openxmlformats.org/officeDocument/2006/relationships/oleObject" Target="../embeddings/oleObject144.bin"/><Relationship Id="rId4" Type="http://schemas.openxmlformats.org/officeDocument/2006/relationships/oleObject" Target="../embeddings/oleObject141.bin"/><Relationship Id="rId9" Type="http://schemas.openxmlformats.org/officeDocument/2006/relationships/image" Target="../media/image136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7.bin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3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146.bin"/><Relationship Id="rId11" Type="http://schemas.openxmlformats.org/officeDocument/2006/relationships/image" Target="../media/image141.wmf"/><Relationship Id="rId5" Type="http://schemas.openxmlformats.org/officeDocument/2006/relationships/image" Target="../media/image138.wmf"/><Relationship Id="rId10" Type="http://schemas.openxmlformats.org/officeDocument/2006/relationships/oleObject" Target="../embeddings/oleObject148.bin"/><Relationship Id="rId4" Type="http://schemas.openxmlformats.org/officeDocument/2006/relationships/oleObject" Target="../embeddings/oleObject145.bin"/><Relationship Id="rId9" Type="http://schemas.openxmlformats.org/officeDocument/2006/relationships/image" Target="../media/image140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1.bin"/><Relationship Id="rId13" Type="http://schemas.openxmlformats.org/officeDocument/2006/relationships/image" Target="../media/image146.wmf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43.wmf"/><Relationship Id="rId12" Type="http://schemas.openxmlformats.org/officeDocument/2006/relationships/oleObject" Target="../embeddings/oleObject153.bin"/><Relationship Id="rId17" Type="http://schemas.openxmlformats.org/officeDocument/2006/relationships/image" Target="../media/image14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5.bin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50.bin"/><Relationship Id="rId11" Type="http://schemas.openxmlformats.org/officeDocument/2006/relationships/image" Target="../media/image145.wmf"/><Relationship Id="rId5" Type="http://schemas.openxmlformats.org/officeDocument/2006/relationships/image" Target="../media/image142.wmf"/><Relationship Id="rId15" Type="http://schemas.openxmlformats.org/officeDocument/2006/relationships/image" Target="../media/image147.wmf"/><Relationship Id="rId10" Type="http://schemas.openxmlformats.org/officeDocument/2006/relationships/oleObject" Target="../embeddings/oleObject152.bin"/><Relationship Id="rId4" Type="http://schemas.openxmlformats.org/officeDocument/2006/relationships/oleObject" Target="../embeddings/oleObject149.bin"/><Relationship Id="rId9" Type="http://schemas.openxmlformats.org/officeDocument/2006/relationships/image" Target="../media/image144.wmf"/><Relationship Id="rId14" Type="http://schemas.openxmlformats.org/officeDocument/2006/relationships/oleObject" Target="../embeddings/oleObject154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8.bin"/><Relationship Id="rId13" Type="http://schemas.openxmlformats.org/officeDocument/2006/relationships/image" Target="../media/image152.wmf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50.wmf"/><Relationship Id="rId12" Type="http://schemas.openxmlformats.org/officeDocument/2006/relationships/oleObject" Target="../embeddings/oleObject16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57.bin"/><Relationship Id="rId11" Type="http://schemas.openxmlformats.org/officeDocument/2006/relationships/image" Target="../media/image138.wmf"/><Relationship Id="rId5" Type="http://schemas.openxmlformats.org/officeDocument/2006/relationships/image" Target="../media/image149.wmf"/><Relationship Id="rId15" Type="http://schemas.openxmlformats.org/officeDocument/2006/relationships/image" Target="../media/image147.wmf"/><Relationship Id="rId10" Type="http://schemas.openxmlformats.org/officeDocument/2006/relationships/oleObject" Target="../embeddings/oleObject159.bin"/><Relationship Id="rId4" Type="http://schemas.openxmlformats.org/officeDocument/2006/relationships/oleObject" Target="../embeddings/oleObject156.bin"/><Relationship Id="rId9" Type="http://schemas.openxmlformats.org/officeDocument/2006/relationships/image" Target="../media/image151.wmf"/><Relationship Id="rId14" Type="http://schemas.openxmlformats.org/officeDocument/2006/relationships/oleObject" Target="../embeddings/oleObject161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4.bin"/><Relationship Id="rId13" Type="http://schemas.openxmlformats.org/officeDocument/2006/relationships/image" Target="../media/image156.wmf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154.wmf"/><Relationship Id="rId12" Type="http://schemas.openxmlformats.org/officeDocument/2006/relationships/oleObject" Target="../embeddings/oleObject166.bin"/><Relationship Id="rId17" Type="http://schemas.openxmlformats.org/officeDocument/2006/relationships/image" Target="../media/image15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8.bin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63.bin"/><Relationship Id="rId11" Type="http://schemas.openxmlformats.org/officeDocument/2006/relationships/image" Target="../media/image155.wmf"/><Relationship Id="rId5" Type="http://schemas.openxmlformats.org/officeDocument/2006/relationships/image" Target="../media/image153.wmf"/><Relationship Id="rId15" Type="http://schemas.openxmlformats.org/officeDocument/2006/relationships/image" Target="../media/image157.wmf"/><Relationship Id="rId10" Type="http://schemas.openxmlformats.org/officeDocument/2006/relationships/oleObject" Target="../embeddings/oleObject165.bin"/><Relationship Id="rId4" Type="http://schemas.openxmlformats.org/officeDocument/2006/relationships/oleObject" Target="../embeddings/oleObject162.bin"/><Relationship Id="rId9" Type="http://schemas.openxmlformats.org/officeDocument/2006/relationships/image" Target="../media/image149.wmf"/><Relationship Id="rId14" Type="http://schemas.openxmlformats.org/officeDocument/2006/relationships/oleObject" Target="../embeddings/oleObject167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1.bin"/><Relationship Id="rId13" Type="http://schemas.openxmlformats.org/officeDocument/2006/relationships/image" Target="../media/image163.wmf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160.wmf"/><Relationship Id="rId12" Type="http://schemas.openxmlformats.org/officeDocument/2006/relationships/oleObject" Target="../embeddings/oleObject1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170.bin"/><Relationship Id="rId11" Type="http://schemas.openxmlformats.org/officeDocument/2006/relationships/image" Target="../media/image162.wmf"/><Relationship Id="rId5" Type="http://schemas.openxmlformats.org/officeDocument/2006/relationships/image" Target="../media/image159.wmf"/><Relationship Id="rId10" Type="http://schemas.openxmlformats.org/officeDocument/2006/relationships/oleObject" Target="../embeddings/oleObject172.bin"/><Relationship Id="rId4" Type="http://schemas.openxmlformats.org/officeDocument/2006/relationships/oleObject" Target="../embeddings/oleObject169.bin"/><Relationship Id="rId9" Type="http://schemas.openxmlformats.org/officeDocument/2006/relationships/image" Target="../media/image161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6.bin"/><Relationship Id="rId13" Type="http://schemas.openxmlformats.org/officeDocument/2006/relationships/image" Target="../media/image168.wmf"/><Relationship Id="rId18" Type="http://schemas.openxmlformats.org/officeDocument/2006/relationships/image" Target="../media/image170.wmf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165.wmf"/><Relationship Id="rId12" Type="http://schemas.openxmlformats.org/officeDocument/2006/relationships/oleObject" Target="../embeddings/oleObject178.bin"/><Relationship Id="rId17" Type="http://schemas.openxmlformats.org/officeDocument/2006/relationships/oleObject" Target="../embeddings/oleObject18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80.bin"/><Relationship Id="rId20" Type="http://schemas.openxmlformats.org/officeDocument/2006/relationships/image" Target="../media/image171.wmf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175.bin"/><Relationship Id="rId11" Type="http://schemas.openxmlformats.org/officeDocument/2006/relationships/image" Target="../media/image167.wmf"/><Relationship Id="rId5" Type="http://schemas.openxmlformats.org/officeDocument/2006/relationships/image" Target="../media/image164.wmf"/><Relationship Id="rId15" Type="http://schemas.openxmlformats.org/officeDocument/2006/relationships/image" Target="../media/image169.wmf"/><Relationship Id="rId10" Type="http://schemas.openxmlformats.org/officeDocument/2006/relationships/oleObject" Target="../embeddings/oleObject177.bin"/><Relationship Id="rId19" Type="http://schemas.openxmlformats.org/officeDocument/2006/relationships/oleObject" Target="../embeddings/oleObject182.bin"/><Relationship Id="rId4" Type="http://schemas.openxmlformats.org/officeDocument/2006/relationships/oleObject" Target="../embeddings/oleObject174.bin"/><Relationship Id="rId9" Type="http://schemas.openxmlformats.org/officeDocument/2006/relationships/image" Target="../media/image166.wmf"/><Relationship Id="rId14" Type="http://schemas.openxmlformats.org/officeDocument/2006/relationships/oleObject" Target="../embeddings/oleObject179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172.wmf"/><Relationship Id="rId4" Type="http://schemas.openxmlformats.org/officeDocument/2006/relationships/oleObject" Target="../embeddings/oleObject183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6.bin"/><Relationship Id="rId13" Type="http://schemas.openxmlformats.org/officeDocument/2006/relationships/image" Target="../media/image176.wmf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174.wmf"/><Relationship Id="rId12" Type="http://schemas.openxmlformats.org/officeDocument/2006/relationships/oleObject" Target="../embeddings/oleObject18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185.bin"/><Relationship Id="rId11" Type="http://schemas.openxmlformats.org/officeDocument/2006/relationships/image" Target="../media/image175.wmf"/><Relationship Id="rId5" Type="http://schemas.openxmlformats.org/officeDocument/2006/relationships/image" Target="../media/image173.wmf"/><Relationship Id="rId15" Type="http://schemas.openxmlformats.org/officeDocument/2006/relationships/image" Target="../media/image177.wmf"/><Relationship Id="rId10" Type="http://schemas.openxmlformats.org/officeDocument/2006/relationships/oleObject" Target="../embeddings/oleObject187.bin"/><Relationship Id="rId4" Type="http://schemas.openxmlformats.org/officeDocument/2006/relationships/oleObject" Target="../embeddings/oleObject184.bin"/><Relationship Id="rId9" Type="http://schemas.openxmlformats.org/officeDocument/2006/relationships/image" Target="../media/image172.wmf"/><Relationship Id="rId14" Type="http://schemas.openxmlformats.org/officeDocument/2006/relationships/oleObject" Target="../embeddings/oleObject189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2.bin"/><Relationship Id="rId13" Type="http://schemas.openxmlformats.org/officeDocument/2006/relationships/image" Target="../media/image182.wmf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179.wmf"/><Relationship Id="rId12" Type="http://schemas.openxmlformats.org/officeDocument/2006/relationships/oleObject" Target="../embeddings/oleObject19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91.bin"/><Relationship Id="rId11" Type="http://schemas.openxmlformats.org/officeDocument/2006/relationships/image" Target="../media/image181.wmf"/><Relationship Id="rId5" Type="http://schemas.openxmlformats.org/officeDocument/2006/relationships/image" Target="../media/image178.wmf"/><Relationship Id="rId15" Type="http://schemas.openxmlformats.org/officeDocument/2006/relationships/image" Target="../media/image183.wmf"/><Relationship Id="rId10" Type="http://schemas.openxmlformats.org/officeDocument/2006/relationships/oleObject" Target="../embeddings/oleObject193.bin"/><Relationship Id="rId4" Type="http://schemas.openxmlformats.org/officeDocument/2006/relationships/oleObject" Target="../embeddings/oleObject190.bin"/><Relationship Id="rId9" Type="http://schemas.openxmlformats.org/officeDocument/2006/relationships/image" Target="../media/image180.wmf"/><Relationship Id="rId14" Type="http://schemas.openxmlformats.org/officeDocument/2006/relationships/oleObject" Target="../embeddings/oleObject195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8.bin"/><Relationship Id="rId13" Type="http://schemas.openxmlformats.org/officeDocument/2006/relationships/image" Target="../media/image187.wmf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183.wmf"/><Relationship Id="rId12" Type="http://schemas.openxmlformats.org/officeDocument/2006/relationships/oleObject" Target="../embeddings/oleObject20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197.bin"/><Relationship Id="rId11" Type="http://schemas.openxmlformats.org/officeDocument/2006/relationships/image" Target="../media/image186.wmf"/><Relationship Id="rId5" Type="http://schemas.openxmlformats.org/officeDocument/2006/relationships/image" Target="../media/image184.wmf"/><Relationship Id="rId15" Type="http://schemas.openxmlformats.org/officeDocument/2006/relationships/image" Target="../media/image188.wmf"/><Relationship Id="rId10" Type="http://schemas.openxmlformats.org/officeDocument/2006/relationships/oleObject" Target="../embeddings/oleObject199.bin"/><Relationship Id="rId4" Type="http://schemas.openxmlformats.org/officeDocument/2006/relationships/oleObject" Target="../embeddings/oleObject196.bin"/><Relationship Id="rId9" Type="http://schemas.openxmlformats.org/officeDocument/2006/relationships/image" Target="../media/image185.wmf"/><Relationship Id="rId14" Type="http://schemas.openxmlformats.org/officeDocument/2006/relationships/oleObject" Target="../embeddings/oleObject201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4.bin"/><Relationship Id="rId13" Type="http://schemas.openxmlformats.org/officeDocument/2006/relationships/image" Target="../media/image191.wmf"/><Relationship Id="rId18" Type="http://schemas.openxmlformats.org/officeDocument/2006/relationships/oleObject" Target="../embeddings/oleObject209.bin"/><Relationship Id="rId3" Type="http://schemas.openxmlformats.org/officeDocument/2006/relationships/notesSlide" Target="../notesSlides/notesSlide35.xml"/><Relationship Id="rId21" Type="http://schemas.openxmlformats.org/officeDocument/2006/relationships/image" Target="../media/image195.wmf"/><Relationship Id="rId7" Type="http://schemas.openxmlformats.org/officeDocument/2006/relationships/image" Target="../media/image105.wmf"/><Relationship Id="rId12" Type="http://schemas.openxmlformats.org/officeDocument/2006/relationships/oleObject" Target="../embeddings/oleObject206.bin"/><Relationship Id="rId17" Type="http://schemas.openxmlformats.org/officeDocument/2006/relationships/image" Target="../media/image193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08.bin"/><Relationship Id="rId20" Type="http://schemas.openxmlformats.org/officeDocument/2006/relationships/oleObject" Target="../embeddings/oleObject210.bin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203.bin"/><Relationship Id="rId11" Type="http://schemas.openxmlformats.org/officeDocument/2006/relationships/image" Target="../media/image190.wmf"/><Relationship Id="rId5" Type="http://schemas.openxmlformats.org/officeDocument/2006/relationships/image" Target="../media/image104.wmf"/><Relationship Id="rId15" Type="http://schemas.openxmlformats.org/officeDocument/2006/relationships/image" Target="../media/image192.wmf"/><Relationship Id="rId23" Type="http://schemas.openxmlformats.org/officeDocument/2006/relationships/image" Target="../media/image196.wmf"/><Relationship Id="rId10" Type="http://schemas.openxmlformats.org/officeDocument/2006/relationships/oleObject" Target="../embeddings/oleObject205.bin"/><Relationship Id="rId19" Type="http://schemas.openxmlformats.org/officeDocument/2006/relationships/image" Target="../media/image194.wmf"/><Relationship Id="rId4" Type="http://schemas.openxmlformats.org/officeDocument/2006/relationships/oleObject" Target="../embeddings/oleObject202.bin"/><Relationship Id="rId9" Type="http://schemas.openxmlformats.org/officeDocument/2006/relationships/image" Target="../media/image189.wmf"/><Relationship Id="rId14" Type="http://schemas.openxmlformats.org/officeDocument/2006/relationships/oleObject" Target="../embeddings/oleObject207.bin"/><Relationship Id="rId22" Type="http://schemas.openxmlformats.org/officeDocument/2006/relationships/oleObject" Target="../embeddings/oleObject211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4.bin"/><Relationship Id="rId13" Type="http://schemas.openxmlformats.org/officeDocument/2006/relationships/image" Target="../media/image201.wmf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98.wmf"/><Relationship Id="rId12" Type="http://schemas.openxmlformats.org/officeDocument/2006/relationships/oleObject" Target="../embeddings/oleObject2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213.bin"/><Relationship Id="rId11" Type="http://schemas.openxmlformats.org/officeDocument/2006/relationships/image" Target="../media/image200.wmf"/><Relationship Id="rId5" Type="http://schemas.openxmlformats.org/officeDocument/2006/relationships/image" Target="../media/image197.wmf"/><Relationship Id="rId10" Type="http://schemas.openxmlformats.org/officeDocument/2006/relationships/oleObject" Target="../embeddings/oleObject215.bin"/><Relationship Id="rId4" Type="http://schemas.openxmlformats.org/officeDocument/2006/relationships/oleObject" Target="../embeddings/oleObject212.bin"/><Relationship Id="rId9" Type="http://schemas.openxmlformats.org/officeDocument/2006/relationships/image" Target="../media/image199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9.bin"/><Relationship Id="rId13" Type="http://schemas.openxmlformats.org/officeDocument/2006/relationships/image" Target="../media/image206.wmf"/><Relationship Id="rId18" Type="http://schemas.openxmlformats.org/officeDocument/2006/relationships/image" Target="../media/image188.wmf"/><Relationship Id="rId3" Type="http://schemas.openxmlformats.org/officeDocument/2006/relationships/notesSlide" Target="../notesSlides/notesSlide37.xml"/><Relationship Id="rId21" Type="http://schemas.openxmlformats.org/officeDocument/2006/relationships/oleObject" Target="../embeddings/oleObject226.bin"/><Relationship Id="rId7" Type="http://schemas.openxmlformats.org/officeDocument/2006/relationships/image" Target="../media/image203.wmf"/><Relationship Id="rId12" Type="http://schemas.openxmlformats.org/officeDocument/2006/relationships/oleObject" Target="../embeddings/oleObject221.bin"/><Relationship Id="rId17" Type="http://schemas.openxmlformats.org/officeDocument/2006/relationships/oleObject" Target="../embeddings/oleObject22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07.wmf"/><Relationship Id="rId20" Type="http://schemas.openxmlformats.org/officeDocument/2006/relationships/image" Target="../media/image208.wmf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218.bin"/><Relationship Id="rId11" Type="http://schemas.openxmlformats.org/officeDocument/2006/relationships/image" Target="../media/image205.wmf"/><Relationship Id="rId24" Type="http://schemas.openxmlformats.org/officeDocument/2006/relationships/oleObject" Target="../embeddings/oleObject229.bin"/><Relationship Id="rId5" Type="http://schemas.openxmlformats.org/officeDocument/2006/relationships/image" Target="../media/image202.wmf"/><Relationship Id="rId15" Type="http://schemas.openxmlformats.org/officeDocument/2006/relationships/oleObject" Target="../embeddings/oleObject223.bin"/><Relationship Id="rId23" Type="http://schemas.openxmlformats.org/officeDocument/2006/relationships/oleObject" Target="../embeddings/oleObject228.bin"/><Relationship Id="rId10" Type="http://schemas.openxmlformats.org/officeDocument/2006/relationships/oleObject" Target="../embeddings/oleObject220.bin"/><Relationship Id="rId19" Type="http://schemas.openxmlformats.org/officeDocument/2006/relationships/oleObject" Target="../embeddings/oleObject225.bin"/><Relationship Id="rId4" Type="http://schemas.openxmlformats.org/officeDocument/2006/relationships/oleObject" Target="../embeddings/oleObject217.bin"/><Relationship Id="rId9" Type="http://schemas.openxmlformats.org/officeDocument/2006/relationships/image" Target="../media/image204.wmf"/><Relationship Id="rId14" Type="http://schemas.openxmlformats.org/officeDocument/2006/relationships/oleObject" Target="../embeddings/oleObject222.bin"/><Relationship Id="rId22" Type="http://schemas.openxmlformats.org/officeDocument/2006/relationships/oleObject" Target="../embeddings/oleObject227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3.bin"/><Relationship Id="rId3" Type="http://schemas.openxmlformats.org/officeDocument/2006/relationships/notesSlide" Target="../notesSlides/notesSlide38.xml"/><Relationship Id="rId7" Type="http://schemas.openxmlformats.org/officeDocument/2006/relationships/oleObject" Target="../embeddings/oleObject2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231.bin"/><Relationship Id="rId5" Type="http://schemas.openxmlformats.org/officeDocument/2006/relationships/image" Target="../media/image209.wmf"/><Relationship Id="rId4" Type="http://schemas.openxmlformats.org/officeDocument/2006/relationships/oleObject" Target="../embeddings/oleObject230.bin"/><Relationship Id="rId9" Type="http://schemas.openxmlformats.org/officeDocument/2006/relationships/image" Target="../media/image210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6.bin"/><Relationship Id="rId13" Type="http://schemas.openxmlformats.org/officeDocument/2006/relationships/image" Target="../media/image215.wmf"/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212.wmf"/><Relationship Id="rId12" Type="http://schemas.openxmlformats.org/officeDocument/2006/relationships/oleObject" Target="../embeddings/oleObject2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235.bin"/><Relationship Id="rId11" Type="http://schemas.openxmlformats.org/officeDocument/2006/relationships/image" Target="../media/image214.wmf"/><Relationship Id="rId5" Type="http://schemas.openxmlformats.org/officeDocument/2006/relationships/image" Target="../media/image211.wmf"/><Relationship Id="rId10" Type="http://schemas.openxmlformats.org/officeDocument/2006/relationships/oleObject" Target="../embeddings/oleObject237.bin"/><Relationship Id="rId4" Type="http://schemas.openxmlformats.org/officeDocument/2006/relationships/oleObject" Target="../embeddings/oleObject234.bin"/><Relationship Id="rId9" Type="http://schemas.openxmlformats.org/officeDocument/2006/relationships/image" Target="../media/image213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1.bin"/><Relationship Id="rId13" Type="http://schemas.openxmlformats.org/officeDocument/2006/relationships/image" Target="../media/image220.wmf"/><Relationship Id="rId18" Type="http://schemas.openxmlformats.org/officeDocument/2006/relationships/oleObject" Target="../embeddings/oleObject247.bin"/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217.wmf"/><Relationship Id="rId12" Type="http://schemas.openxmlformats.org/officeDocument/2006/relationships/oleObject" Target="../embeddings/oleObject243.bin"/><Relationship Id="rId17" Type="http://schemas.openxmlformats.org/officeDocument/2006/relationships/oleObject" Target="../embeddings/oleObject24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45.bin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240.bin"/><Relationship Id="rId11" Type="http://schemas.openxmlformats.org/officeDocument/2006/relationships/image" Target="../media/image219.wmf"/><Relationship Id="rId5" Type="http://schemas.openxmlformats.org/officeDocument/2006/relationships/image" Target="../media/image216.wmf"/><Relationship Id="rId15" Type="http://schemas.openxmlformats.org/officeDocument/2006/relationships/image" Target="../media/image221.wmf"/><Relationship Id="rId10" Type="http://schemas.openxmlformats.org/officeDocument/2006/relationships/oleObject" Target="../embeddings/oleObject242.bin"/><Relationship Id="rId4" Type="http://schemas.openxmlformats.org/officeDocument/2006/relationships/oleObject" Target="../embeddings/oleObject239.bin"/><Relationship Id="rId9" Type="http://schemas.openxmlformats.org/officeDocument/2006/relationships/image" Target="../media/image218.wmf"/><Relationship Id="rId14" Type="http://schemas.openxmlformats.org/officeDocument/2006/relationships/oleObject" Target="../embeddings/oleObject24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1000">
              <a:schemeClr val="accent1">
                <a:lumMod val="45000"/>
                <a:lumOff val="55000"/>
              </a:schemeClr>
            </a:gs>
            <a:gs pos="45000">
              <a:srgbClr val="FCEBE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8120" y="2274446"/>
            <a:ext cx="2394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Chapter 15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16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762000" y="1219200"/>
          <a:ext cx="10033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06" name="Equation" r:id="rId4" imgW="1002865" imgH="355446" progId="Equation.DSMT4">
                  <p:embed/>
                </p:oleObj>
              </mc:Choice>
              <mc:Fallback>
                <p:oleObj name="Equation" r:id="rId4" imgW="1002865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219200"/>
                        <a:ext cx="10033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2650" y="557213"/>
            <a:ext cx="2886075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12725" y="76200"/>
            <a:ext cx="2868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Angular Momentum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73050" y="623888"/>
            <a:ext cx="1141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3300"/>
                </a:solidFill>
                <a:latin typeface="Times New Roman" pitchFamily="18" charset="0"/>
              </a:rPr>
              <a:t>Classical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47650" y="1776413"/>
            <a:ext cx="16144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radius vector</a:t>
            </a:r>
            <a:br>
              <a:rPr lang="en-US" sz="20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from origin</a:t>
            </a: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V="1">
            <a:off x="688975" y="1528763"/>
            <a:ext cx="463550" cy="325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1824038" y="1801813"/>
            <a:ext cx="14239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linear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momentum</a:t>
            </a: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 flipV="1">
            <a:off x="1716088" y="1541463"/>
            <a:ext cx="338137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54282" name="Group 10"/>
          <p:cNvGrpSpPr>
            <a:grpSpLocks/>
          </p:cNvGrpSpPr>
          <p:nvPr/>
        </p:nvGrpSpPr>
        <p:grpSpPr bwMode="auto">
          <a:xfrm>
            <a:off x="582613" y="2941638"/>
            <a:ext cx="6791325" cy="3530600"/>
            <a:chOff x="367" y="1853"/>
            <a:chExt cx="4278" cy="2224"/>
          </a:xfrm>
        </p:grpSpPr>
        <p:graphicFrame>
          <p:nvGraphicFramePr>
            <p:cNvPr id="5131" name="Object 11"/>
            <p:cNvGraphicFramePr>
              <a:graphicFrameLocks noChangeAspect="1"/>
            </p:cNvGraphicFramePr>
            <p:nvPr/>
          </p:nvGraphicFramePr>
          <p:xfrm>
            <a:off x="376" y="1853"/>
            <a:ext cx="1152" cy="7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007" name="Equation" r:id="rId7" imgW="1828800" imgH="1244600" progId="Equation.DSMT4">
                    <p:embed/>
                  </p:oleObj>
                </mc:Choice>
                <mc:Fallback>
                  <p:oleObj name="Equation" r:id="rId7" imgW="1828800" imgH="1244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6" y="1853"/>
                          <a:ext cx="1152" cy="7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2" name="Object 12"/>
            <p:cNvGraphicFramePr>
              <a:graphicFrameLocks noChangeAspect="1"/>
            </p:cNvGraphicFramePr>
            <p:nvPr/>
          </p:nvGraphicFramePr>
          <p:xfrm>
            <a:off x="402" y="2866"/>
            <a:ext cx="103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008" name="Equation" r:id="rId9" imgW="1637589" imgH="355446" progId="Equation.DSMT4">
                    <p:embed/>
                  </p:oleObj>
                </mc:Choice>
                <mc:Fallback>
                  <p:oleObj name="Equation" r:id="rId9" imgW="1637589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2" y="2866"/>
                          <a:ext cx="1032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3" name="Object 13"/>
            <p:cNvGraphicFramePr>
              <a:graphicFrameLocks noChangeAspect="1"/>
            </p:cNvGraphicFramePr>
            <p:nvPr/>
          </p:nvGraphicFramePr>
          <p:xfrm>
            <a:off x="391" y="3175"/>
            <a:ext cx="103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009" name="Equation" r:id="rId11" imgW="1637589" imgH="355446" progId="Equation.DSMT4">
                    <p:embed/>
                  </p:oleObj>
                </mc:Choice>
                <mc:Fallback>
                  <p:oleObj name="Equation" r:id="rId11" imgW="1637589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1" y="3175"/>
                          <a:ext cx="1032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4" name="Object 14"/>
            <p:cNvGraphicFramePr>
              <a:graphicFrameLocks noChangeAspect="1"/>
            </p:cNvGraphicFramePr>
            <p:nvPr/>
          </p:nvGraphicFramePr>
          <p:xfrm>
            <a:off x="396" y="3453"/>
            <a:ext cx="1056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010" name="Equation" r:id="rId13" imgW="1675673" imgH="355446" progId="Equation.DSMT4">
                    <p:embed/>
                  </p:oleObj>
                </mc:Choice>
                <mc:Fallback>
                  <p:oleObj name="Equation" r:id="rId13" imgW="1675673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6" y="3453"/>
                          <a:ext cx="1056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5" name="Object 15"/>
            <p:cNvGraphicFramePr>
              <a:graphicFrameLocks noChangeAspect="1"/>
            </p:cNvGraphicFramePr>
            <p:nvPr/>
          </p:nvGraphicFramePr>
          <p:xfrm>
            <a:off x="367" y="3829"/>
            <a:ext cx="1600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011" name="Equation" r:id="rId15" imgW="2540000" imgH="393700" progId="Equation.DSMT4">
                    <p:embed/>
                  </p:oleObj>
                </mc:Choice>
                <mc:Fallback>
                  <p:oleObj name="Equation" r:id="rId15" imgW="25400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7" y="3829"/>
                          <a:ext cx="1600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6" name="Text Box 16"/>
            <p:cNvSpPr txBox="1">
              <a:spLocks noChangeArrowheads="1"/>
            </p:cNvSpPr>
            <p:nvPr/>
          </p:nvSpPr>
          <p:spPr bwMode="auto">
            <a:xfrm>
              <a:off x="1678" y="1884"/>
              <a:ext cx="24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determinant form of cross product</a:t>
              </a:r>
            </a:p>
          </p:txBody>
        </p:sp>
        <p:graphicFrame>
          <p:nvGraphicFramePr>
            <p:cNvPr id="5137" name="Object 17"/>
            <p:cNvGraphicFramePr>
              <a:graphicFrameLocks noChangeAspect="1"/>
            </p:cNvGraphicFramePr>
            <p:nvPr>
              <p:extLst/>
            </p:nvPr>
          </p:nvGraphicFramePr>
          <p:xfrm>
            <a:off x="4205" y="1885"/>
            <a:ext cx="440" cy="7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012" name="Equation" r:id="rId17" imgW="698400" imgH="1206360" progId="Equation.DSMT4">
                    <p:embed/>
                  </p:oleObj>
                </mc:Choice>
                <mc:Fallback>
                  <p:oleObj name="Equation" r:id="rId17" imgW="698400" imgH="12063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05" y="1885"/>
                          <a:ext cx="440" cy="76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3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43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33363" y="86880"/>
            <a:ext cx="3046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Q.M. Angular Momentum</a:t>
            </a: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252538" y="949325"/>
          <a:ext cx="8636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26" name="Equation" r:id="rId4" imgW="863225" imgH="672808" progId="Equation.DSMT4">
                  <p:embed/>
                </p:oleObj>
              </mc:Choice>
              <mc:Fallback>
                <p:oleObj name="Equation" r:id="rId4" imgW="863225" imgH="67280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2538" y="949325"/>
                        <a:ext cx="8636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474663" y="2403475"/>
          <a:ext cx="25908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27" name="Equation" r:id="rId6" imgW="2590800" imgH="1905000" progId="Equation.DSMT4">
                  <p:embed/>
                </p:oleObj>
              </mc:Choice>
              <mc:Fallback>
                <p:oleObj name="Equation" r:id="rId6" imgW="2590800" imgH="190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663" y="2403475"/>
                        <a:ext cx="25908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325" name="Group 5"/>
          <p:cNvGrpSpPr>
            <a:grpSpLocks/>
          </p:cNvGrpSpPr>
          <p:nvPr/>
        </p:nvGrpSpPr>
        <p:grpSpPr bwMode="auto">
          <a:xfrm>
            <a:off x="4270375" y="2068513"/>
            <a:ext cx="2716213" cy="3452812"/>
            <a:chOff x="2690" y="1303"/>
            <a:chExt cx="1711" cy="2175"/>
          </a:xfrm>
        </p:grpSpPr>
        <p:graphicFrame>
          <p:nvGraphicFramePr>
            <p:cNvPr id="7174" name="Object 6"/>
            <p:cNvGraphicFramePr>
              <a:graphicFrameLocks noChangeAspect="1"/>
            </p:cNvGraphicFramePr>
            <p:nvPr/>
          </p:nvGraphicFramePr>
          <p:xfrm>
            <a:off x="2736" y="1303"/>
            <a:ext cx="1624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028" name="Equation" r:id="rId8" imgW="2578100" imgH="736600" progId="Equation.DSMT4">
                    <p:embed/>
                  </p:oleObj>
                </mc:Choice>
                <mc:Fallback>
                  <p:oleObj name="Equation" r:id="rId8" imgW="25781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36" y="1303"/>
                          <a:ext cx="1624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5" name="Object 7"/>
            <p:cNvGraphicFramePr>
              <a:graphicFrameLocks noChangeAspect="1"/>
            </p:cNvGraphicFramePr>
            <p:nvPr/>
          </p:nvGraphicFramePr>
          <p:xfrm>
            <a:off x="2746" y="2423"/>
            <a:ext cx="1624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029" name="Equation" r:id="rId10" imgW="2578100" imgH="736600" progId="Equation.DSMT4">
                    <p:embed/>
                  </p:oleObj>
                </mc:Choice>
                <mc:Fallback>
                  <p:oleObj name="Equation" r:id="rId10" imgW="25781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6" y="2423"/>
                          <a:ext cx="1624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6" name="Object 8"/>
            <p:cNvGraphicFramePr>
              <a:graphicFrameLocks noChangeAspect="1"/>
            </p:cNvGraphicFramePr>
            <p:nvPr/>
          </p:nvGraphicFramePr>
          <p:xfrm>
            <a:off x="2745" y="1846"/>
            <a:ext cx="1656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030" name="Equation" r:id="rId12" imgW="2628900" imgH="736600" progId="Equation.DSMT4">
                    <p:embed/>
                  </p:oleObj>
                </mc:Choice>
                <mc:Fallback>
                  <p:oleObj name="Equation" r:id="rId12" imgW="26289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5" y="1846"/>
                          <a:ext cx="1656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7" name="Object 9"/>
            <p:cNvGraphicFramePr>
              <a:graphicFrameLocks noChangeAspect="1"/>
            </p:cNvGraphicFramePr>
            <p:nvPr/>
          </p:nvGraphicFramePr>
          <p:xfrm>
            <a:off x="2690" y="3222"/>
            <a:ext cx="128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031" name="Equation" r:id="rId14" imgW="2043813" imgH="406224" progId="Equation.DSMT4">
                    <p:embed/>
                  </p:oleObj>
                </mc:Choice>
                <mc:Fallback>
                  <p:oleObj name="Equation" r:id="rId14" imgW="2043813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0" y="3222"/>
                          <a:ext cx="1288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222250" y="511175"/>
            <a:ext cx="791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In the Schrödinger Representation, use Q.M. operators for </a:t>
            </a:r>
            <a:r>
              <a:rPr lang="en-US" sz="2000" b="1" i="1" dirty="0">
                <a:solidFill>
                  <a:srgbClr val="008000"/>
                </a:solidFill>
                <a:latin typeface="Times New Roman" pitchFamily="18" charset="0"/>
              </a:rPr>
              <a:t>x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 and </a:t>
            </a:r>
            <a:r>
              <a:rPr lang="en-US" sz="2000" b="1" i="1" dirty="0">
                <a:solidFill>
                  <a:srgbClr val="008000"/>
                </a:solidFill>
                <a:latin typeface="Times New Roman" pitchFamily="18" charset="0"/>
              </a:rPr>
              <a:t>p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, etc.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671513" y="1074738"/>
            <a:ext cx="630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 u="sng">
                <a:latin typeface="Times New Roman" pitchFamily="18" charset="0"/>
              </a:rPr>
              <a:t>P</a:t>
            </a:r>
            <a:r>
              <a:rPr lang="en-US" sz="2000" b="1">
                <a:latin typeface="Times New Roman" pitchFamily="18" charset="0"/>
              </a:rPr>
              <a:t> </a:t>
            </a:r>
            <a:r>
              <a:rPr lang="en-US" sz="2000" b="1" i="1" baseline="-25000">
                <a:latin typeface="Times New Roman" pitchFamily="18" charset="0"/>
              </a:rPr>
              <a:t>x</a:t>
            </a:r>
            <a:r>
              <a:rPr lang="en-US" sz="2000" b="1">
                <a:latin typeface="Times New Roman" pitchFamily="18" charset="0"/>
              </a:rPr>
              <a:t>=</a:t>
            </a:r>
            <a:endParaRPr lang="en-US" sz="2000" b="1" i="1" u="sng">
              <a:latin typeface="Times New Roman" pitchFamily="18" charset="0"/>
            </a:endParaRP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2613025" y="1074738"/>
            <a:ext cx="773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 u="sng">
                <a:latin typeface="Times New Roman" pitchFamily="18" charset="0"/>
              </a:rPr>
              <a:t>x</a:t>
            </a:r>
            <a:r>
              <a:rPr lang="en-US" sz="2000" b="1">
                <a:latin typeface="Times New Roman" pitchFamily="18" charset="0"/>
              </a:rPr>
              <a:t> = </a:t>
            </a:r>
            <a:r>
              <a:rPr lang="en-US" sz="2000" b="1" i="1">
                <a:latin typeface="Times New Roman" pitchFamily="18" charset="0"/>
              </a:rPr>
              <a:t>x</a:t>
            </a:r>
            <a:r>
              <a:rPr lang="en-US" sz="2000" b="1">
                <a:latin typeface="Times New Roman" pitchFamily="18" charset="0"/>
              </a:rPr>
              <a:t> </a:t>
            </a:r>
            <a:endParaRPr lang="en-US" sz="2000" b="1" i="1" u="sng">
              <a:latin typeface="Times New Roman" pitchFamily="18" charset="0"/>
            </a:endParaRP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284163" y="1751013"/>
            <a:ext cx="1508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Substituting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46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96863" y="73025"/>
            <a:ext cx="1692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Commutators</a:t>
            </a: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471488" y="1195388"/>
          <a:ext cx="2565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46" name="Equation" r:id="rId4" imgW="2565400" imgH="406400" progId="Equation.DSMT4">
                  <p:embed/>
                </p:oleObj>
              </mc:Choice>
              <mc:Fallback>
                <p:oleObj name="Equation" r:id="rId4" imgW="25654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8" y="1195388"/>
                        <a:ext cx="2565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55600" y="642938"/>
            <a:ext cx="1171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Consider</a:t>
            </a:r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771525" y="1816100"/>
          <a:ext cx="42037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47" name="Equation" r:id="rId6" imgW="4203700" imgH="736600" progId="Equation.DSMT4">
                  <p:embed/>
                </p:oleObj>
              </mc:Choice>
              <mc:Fallback>
                <p:oleObj name="Equation" r:id="rId6" imgW="42037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5" y="1816100"/>
                        <a:ext cx="42037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1392238" y="2728913"/>
          <a:ext cx="58039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48" name="Equation" r:id="rId8" imgW="5803900" imgH="736600" progId="Equation.DSMT4">
                  <p:embed/>
                </p:oleObj>
              </mc:Choice>
              <mc:Fallback>
                <p:oleObj name="Equation" r:id="rId8" imgW="58039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2238" y="2728913"/>
                        <a:ext cx="58039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8375" name="Group 7"/>
          <p:cNvGrpSpPr>
            <a:grpSpLocks/>
          </p:cNvGrpSpPr>
          <p:nvPr/>
        </p:nvGrpSpPr>
        <p:grpSpPr bwMode="auto">
          <a:xfrm>
            <a:off x="430213" y="3590925"/>
            <a:ext cx="6726237" cy="2717800"/>
            <a:chOff x="271" y="2262"/>
            <a:chExt cx="4237" cy="1712"/>
          </a:xfrm>
        </p:grpSpPr>
        <p:graphicFrame>
          <p:nvGraphicFramePr>
            <p:cNvPr id="9224" name="Object 8"/>
            <p:cNvGraphicFramePr>
              <a:graphicFrameLocks noChangeAspect="1"/>
            </p:cNvGraphicFramePr>
            <p:nvPr/>
          </p:nvGraphicFramePr>
          <p:xfrm>
            <a:off x="452" y="2601"/>
            <a:ext cx="4056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049" name="Equation" r:id="rId10" imgW="6438900" imgH="736600" progId="Equation.DSMT4">
                    <p:embed/>
                  </p:oleObj>
                </mc:Choice>
                <mc:Fallback>
                  <p:oleObj name="Equation" r:id="rId10" imgW="64389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" y="2601"/>
                          <a:ext cx="4056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5" name="Object 9"/>
            <p:cNvGraphicFramePr>
              <a:graphicFrameLocks noChangeAspect="1"/>
            </p:cNvGraphicFramePr>
            <p:nvPr/>
          </p:nvGraphicFramePr>
          <p:xfrm>
            <a:off x="367" y="3478"/>
            <a:ext cx="3800" cy="4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050" name="Equation" r:id="rId12" imgW="6032500" imgH="787400" progId="Equation.DSMT4">
                    <p:embed/>
                  </p:oleObj>
                </mc:Choice>
                <mc:Fallback>
                  <p:oleObj name="Equation" r:id="rId12" imgW="6032500" imgH="787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7" y="3478"/>
                          <a:ext cx="3800" cy="4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307" y="3155"/>
              <a:ext cx="9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Subtracting</a:t>
              </a:r>
            </a:p>
          </p:txBody>
        </p:sp>
        <p:sp>
          <p:nvSpPr>
            <p:cNvPr id="9227" name="Text Box 11"/>
            <p:cNvSpPr txBox="1">
              <a:spLocks noChangeArrowheads="1"/>
            </p:cNvSpPr>
            <p:nvPr/>
          </p:nvSpPr>
          <p:spPr bwMode="auto">
            <a:xfrm>
              <a:off x="271" y="2262"/>
              <a:ext cx="7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Similarly</a:t>
              </a:r>
            </a:p>
          </p:txBody>
        </p:sp>
      </p:grp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3435350" y="1185863"/>
            <a:ext cx="3910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substituting operators in units of 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sym typeface="MT Extra" pitchFamily="18" charset="2"/>
              </a:rPr>
              <a:t></a:t>
            </a:r>
            <a:endParaRPr lang="en-US" sz="20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6186488" y="1809750"/>
            <a:ext cx="2327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Keep track of what </a:t>
            </a:r>
          </a:p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commutes.</a:t>
            </a:r>
          </a:p>
        </p:txBody>
      </p:sp>
      <p:sp>
        <p:nvSpPr>
          <p:cNvPr id="923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64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304800" y="239713"/>
          <a:ext cx="60325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94" name="Equation" r:id="rId4" imgW="6032500" imgH="787400" progId="Equation.DSMT4">
                  <p:embed/>
                </p:oleObj>
              </mc:Choice>
              <mc:Fallback>
                <p:oleObj name="Equation" r:id="rId4" imgW="6032500" imgH="787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39713"/>
                        <a:ext cx="60325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268413" y="1158875"/>
          <a:ext cx="29083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95" name="Equation" r:id="rId6" imgW="2908300" imgH="736600" progId="Equation.DSMT4">
                  <p:embed/>
                </p:oleObj>
              </mc:Choice>
              <mc:Fallback>
                <p:oleObj name="Equation" r:id="rId6" imgW="29083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8413" y="1158875"/>
                        <a:ext cx="29083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295400" y="2179638"/>
          <a:ext cx="27432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96" name="Equation" r:id="rId8" imgW="2743200" imgH="736600" progId="Equation.DSMT4">
                  <p:embed/>
                </p:oleObj>
              </mc:Choice>
              <mc:Fallback>
                <p:oleObj name="Equation" r:id="rId8" imgW="27432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179638"/>
                        <a:ext cx="27432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1296988" y="3317875"/>
          <a:ext cx="14732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97" name="Equation" r:id="rId10" imgW="1473200" imgH="736600" progId="Equation.DSMT4">
                  <p:embed/>
                </p:oleObj>
              </mc:Choice>
              <mc:Fallback>
                <p:oleObj name="Equation" r:id="rId10" imgW="14732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988" y="3317875"/>
                        <a:ext cx="14732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0422" name="Group 6"/>
          <p:cNvGrpSpPr>
            <a:grpSpLocks/>
          </p:cNvGrpSpPr>
          <p:nvPr/>
        </p:nvGrpSpPr>
        <p:grpSpPr bwMode="auto">
          <a:xfrm>
            <a:off x="3652838" y="3289300"/>
            <a:ext cx="5351462" cy="2432050"/>
            <a:chOff x="2301" y="2072"/>
            <a:chExt cx="3371" cy="1532"/>
          </a:xfrm>
        </p:grpSpPr>
        <p:graphicFrame>
          <p:nvGraphicFramePr>
            <p:cNvPr id="11271" name="Object 7"/>
            <p:cNvGraphicFramePr>
              <a:graphicFrameLocks noChangeAspect="1"/>
            </p:cNvGraphicFramePr>
            <p:nvPr/>
          </p:nvGraphicFramePr>
          <p:xfrm>
            <a:off x="2824" y="2072"/>
            <a:ext cx="776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098" name="Equation" r:id="rId12" imgW="1231900" imgH="736600" progId="Equation.DSMT4">
                    <p:embed/>
                  </p:oleObj>
                </mc:Choice>
                <mc:Fallback>
                  <p:oleObj name="Equation" r:id="rId12" imgW="12319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24" y="2072"/>
                          <a:ext cx="776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2" name="Object 8"/>
            <p:cNvGraphicFramePr>
              <a:graphicFrameLocks noChangeAspect="1"/>
            </p:cNvGraphicFramePr>
            <p:nvPr/>
          </p:nvGraphicFramePr>
          <p:xfrm>
            <a:off x="4528" y="2108"/>
            <a:ext cx="688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099" name="Equation" r:id="rId14" imgW="1092200" imgH="685800" progId="Equation.DSMT4">
                    <p:embed/>
                  </p:oleObj>
                </mc:Choice>
                <mc:Fallback>
                  <p:oleObj name="Equation" r:id="rId14" imgW="10922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8" y="2108"/>
                          <a:ext cx="688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3" name="Object 9"/>
            <p:cNvGraphicFramePr>
              <a:graphicFrameLocks noChangeAspect="1"/>
            </p:cNvGraphicFramePr>
            <p:nvPr/>
          </p:nvGraphicFramePr>
          <p:xfrm>
            <a:off x="2309" y="2691"/>
            <a:ext cx="1960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100" name="Equation" r:id="rId16" imgW="3111500" imgH="673100" progId="Equation.DSMT4">
                    <p:embed/>
                  </p:oleObj>
                </mc:Choice>
                <mc:Fallback>
                  <p:oleObj name="Equation" r:id="rId16" imgW="3111500" imgH="673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9" y="2691"/>
                          <a:ext cx="1960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4" name="Object 10"/>
            <p:cNvGraphicFramePr>
              <a:graphicFrameLocks noChangeAspect="1"/>
            </p:cNvGraphicFramePr>
            <p:nvPr/>
          </p:nvGraphicFramePr>
          <p:xfrm>
            <a:off x="4904" y="2790"/>
            <a:ext cx="76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101" name="Equation" r:id="rId18" imgW="1218671" imgH="380835" progId="Equation.DSMT4">
                    <p:embed/>
                  </p:oleObj>
                </mc:Choice>
                <mc:Fallback>
                  <p:oleObj name="Equation" r:id="rId18" imgW="1218671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04" y="2790"/>
                          <a:ext cx="76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5" name="Object 11"/>
            <p:cNvGraphicFramePr>
              <a:graphicFrameLocks noChangeAspect="1"/>
            </p:cNvGraphicFramePr>
            <p:nvPr/>
          </p:nvGraphicFramePr>
          <p:xfrm>
            <a:off x="3125" y="3180"/>
            <a:ext cx="864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102" name="Equation" r:id="rId20" imgW="1371600" imgH="673100" progId="Equation.DSMT4">
                    <p:embed/>
                  </p:oleObj>
                </mc:Choice>
                <mc:Fallback>
                  <p:oleObj name="Equation" r:id="rId20" imgW="1371600" imgH="673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5" y="3180"/>
                          <a:ext cx="864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6" name="Text Box 12"/>
            <p:cNvSpPr txBox="1">
              <a:spLocks noChangeArrowheads="1"/>
            </p:cNvSpPr>
            <p:nvPr/>
          </p:nvSpPr>
          <p:spPr bwMode="auto">
            <a:xfrm>
              <a:off x="2301" y="2192"/>
              <a:ext cx="3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But</a:t>
              </a:r>
            </a:p>
          </p:txBody>
        </p:sp>
        <p:sp>
          <p:nvSpPr>
            <p:cNvPr id="11277" name="Text Box 13"/>
            <p:cNvSpPr txBox="1">
              <a:spLocks noChangeArrowheads="1"/>
            </p:cNvSpPr>
            <p:nvPr/>
          </p:nvSpPr>
          <p:spPr bwMode="auto">
            <a:xfrm>
              <a:off x="3832" y="2152"/>
              <a:ext cx="6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because</a:t>
              </a:r>
            </a:p>
          </p:txBody>
        </p:sp>
        <p:sp>
          <p:nvSpPr>
            <p:cNvPr id="11278" name="Text Box 14"/>
            <p:cNvSpPr txBox="1">
              <a:spLocks noChangeArrowheads="1"/>
            </p:cNvSpPr>
            <p:nvPr/>
          </p:nvSpPr>
          <p:spPr bwMode="auto">
            <a:xfrm>
              <a:off x="4385" y="2776"/>
              <a:ext cx="50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Using</a:t>
              </a:r>
            </a:p>
          </p:txBody>
        </p:sp>
      </p:grpSp>
      <p:grpSp>
        <p:nvGrpSpPr>
          <p:cNvPr id="60431" name="Group 15"/>
          <p:cNvGrpSpPr>
            <a:grpSpLocks/>
          </p:cNvGrpSpPr>
          <p:nvPr/>
        </p:nvGrpSpPr>
        <p:grpSpPr bwMode="auto">
          <a:xfrm>
            <a:off x="534988" y="4719638"/>
            <a:ext cx="4500562" cy="1654175"/>
            <a:chOff x="337" y="2973"/>
            <a:chExt cx="2835" cy="1042"/>
          </a:xfrm>
        </p:grpSpPr>
        <p:graphicFrame>
          <p:nvGraphicFramePr>
            <p:cNvPr id="11280" name="Object 16"/>
            <p:cNvGraphicFramePr>
              <a:graphicFrameLocks noChangeAspect="1"/>
            </p:cNvGraphicFramePr>
            <p:nvPr/>
          </p:nvGraphicFramePr>
          <p:xfrm>
            <a:off x="415" y="3303"/>
            <a:ext cx="98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103" name="Equation" r:id="rId22" imgW="1562100" imgH="406400" progId="Equation.DSMT4">
                    <p:embed/>
                  </p:oleObj>
                </mc:Choice>
                <mc:Fallback>
                  <p:oleObj name="Equation" r:id="rId22" imgW="15621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" y="3303"/>
                          <a:ext cx="984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81" name="Object 17"/>
            <p:cNvGraphicFramePr>
              <a:graphicFrameLocks noChangeAspect="1"/>
            </p:cNvGraphicFramePr>
            <p:nvPr/>
          </p:nvGraphicFramePr>
          <p:xfrm>
            <a:off x="445" y="3759"/>
            <a:ext cx="108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104" name="Equation" r:id="rId24" imgW="1726451" imgH="406224" progId="Equation.DSMT4">
                    <p:embed/>
                  </p:oleObj>
                </mc:Choice>
                <mc:Fallback>
                  <p:oleObj name="Equation" r:id="rId24" imgW="1726451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5" y="3759"/>
                          <a:ext cx="1088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2" name="Text Box 18"/>
            <p:cNvSpPr txBox="1">
              <a:spLocks noChangeArrowheads="1"/>
            </p:cNvSpPr>
            <p:nvPr/>
          </p:nvSpPr>
          <p:spPr bwMode="auto">
            <a:xfrm>
              <a:off x="337" y="2973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Therefore,</a:t>
              </a:r>
            </a:p>
          </p:txBody>
        </p:sp>
        <p:sp>
          <p:nvSpPr>
            <p:cNvPr id="11283" name="Text Box 19"/>
            <p:cNvSpPr txBox="1">
              <a:spLocks noChangeArrowheads="1"/>
            </p:cNvSpPr>
            <p:nvPr/>
          </p:nvSpPr>
          <p:spPr bwMode="auto">
            <a:xfrm>
              <a:off x="1636" y="3739"/>
              <a:ext cx="15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in conventional units</a:t>
              </a:r>
            </a:p>
          </p:txBody>
        </p:sp>
      </p:grp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128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18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673100" y="723900"/>
          <a:ext cx="1562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90" name="Equation" r:id="rId4" imgW="1562100" imgH="406400" progId="Equation.DSMT4">
                  <p:embed/>
                </p:oleObj>
              </mc:Choice>
              <mc:Fallback>
                <p:oleObj name="Equation" r:id="rId4" imgW="15621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100" y="723900"/>
                        <a:ext cx="15621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692150" y="1408113"/>
          <a:ext cx="1562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91" name="Equation" r:id="rId6" imgW="1562100" imgH="406400" progId="Equation.DSMT4">
                  <p:embed/>
                </p:oleObj>
              </mc:Choice>
              <mc:Fallback>
                <p:oleObj name="Equation" r:id="rId6" imgW="15621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1408113"/>
                        <a:ext cx="15621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720725" y="2117725"/>
          <a:ext cx="1574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92" name="Equation" r:id="rId8" imgW="1574800" imgH="381000" progId="Equation.DSMT4">
                  <p:embed/>
                </p:oleObj>
              </mc:Choice>
              <mc:Fallback>
                <p:oleObj name="Equation" r:id="rId8" imgW="15748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2117725"/>
                        <a:ext cx="15748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58763" y="87313"/>
            <a:ext cx="3862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 commutators in units of 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  <a:sym typeface="MT Extra" pitchFamily="18" charset="2"/>
              </a:rPr>
              <a:t> are</a:t>
            </a:r>
            <a:endParaRPr lang="en-US" sz="2000" b="1">
              <a:solidFill>
                <a:srgbClr val="008000"/>
              </a:solidFill>
              <a:latin typeface="Times New Roman" pitchFamily="18" charset="0"/>
            </a:endParaRPr>
          </a:p>
        </p:txBody>
      </p:sp>
      <p:grpSp>
        <p:nvGrpSpPr>
          <p:cNvPr id="62470" name="Group 6"/>
          <p:cNvGrpSpPr>
            <a:grpSpLocks/>
          </p:cNvGrpSpPr>
          <p:nvPr/>
        </p:nvGrpSpPr>
        <p:grpSpPr bwMode="auto">
          <a:xfrm>
            <a:off x="341313" y="2690813"/>
            <a:ext cx="5932487" cy="2362200"/>
            <a:chOff x="215" y="1695"/>
            <a:chExt cx="3737" cy="1488"/>
          </a:xfrm>
        </p:grpSpPr>
        <p:graphicFrame>
          <p:nvGraphicFramePr>
            <p:cNvPr id="13319" name="Object 7"/>
            <p:cNvGraphicFramePr>
              <a:graphicFrameLocks noChangeAspect="1"/>
            </p:cNvGraphicFramePr>
            <p:nvPr/>
          </p:nvGraphicFramePr>
          <p:xfrm>
            <a:off x="454" y="2052"/>
            <a:ext cx="2256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093" name="Equation" r:id="rId10" imgW="3581400" imgH="482600" progId="Equation.DSMT4">
                    <p:embed/>
                  </p:oleObj>
                </mc:Choice>
                <mc:Fallback>
                  <p:oleObj name="Equation" r:id="rId10" imgW="35814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4" y="2052"/>
                          <a:ext cx="2256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0" name="Text Box 8"/>
            <p:cNvSpPr txBox="1">
              <a:spLocks noChangeArrowheads="1"/>
            </p:cNvSpPr>
            <p:nvPr/>
          </p:nvSpPr>
          <p:spPr bwMode="auto">
            <a:xfrm>
              <a:off x="215" y="1695"/>
              <a:ext cx="193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Using these it is found that</a:t>
              </a:r>
            </a:p>
          </p:txBody>
        </p:sp>
        <p:sp>
          <p:nvSpPr>
            <p:cNvPr id="13321" name="Text Box 9"/>
            <p:cNvSpPr txBox="1">
              <a:spLocks noChangeArrowheads="1"/>
            </p:cNvSpPr>
            <p:nvPr/>
          </p:nvSpPr>
          <p:spPr bwMode="auto">
            <a:xfrm>
              <a:off x="226" y="2549"/>
              <a:ext cx="3726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Components of angular momentum do not commute.</a:t>
              </a:r>
              <a:b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</a:br>
              <a:r>
                <a:rPr lang="en-US" sz="2000" b="1" i="1" u="sng">
                  <a:solidFill>
                    <a:srgbClr val="008000"/>
                  </a:solidFill>
                  <a:latin typeface="Times New Roman" pitchFamily="18" charset="0"/>
                </a:rPr>
                <a:t>J</a:t>
              </a:r>
              <a:r>
                <a:rPr lang="en-US" sz="2000" b="1" baseline="30000">
                  <a:solidFill>
                    <a:srgbClr val="008000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commutes with all components.</a:t>
              </a:r>
            </a:p>
          </p:txBody>
        </p:sp>
      </p:grp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332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70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371475" y="173038"/>
            <a:ext cx="68897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Therefore,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		</a:t>
            </a:r>
            <a:r>
              <a:rPr lang="en-US" sz="2000" b="1" i="1" u="sng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 baseline="30000">
                <a:solidFill>
                  <a:srgbClr val="008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and one component of angular momentum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		can be measured simultaneously.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446088" y="1563688"/>
            <a:ext cx="2735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Call this component  </a:t>
            </a:r>
            <a:r>
              <a:rPr lang="en-US" sz="2000" b="1" i="1" u="sng">
                <a:solidFill>
                  <a:srgbClr val="0000FF"/>
                </a:solidFill>
                <a:latin typeface="Times New Roman" pitchFamily="18" charset="0"/>
              </a:rPr>
              <a:t>J</a:t>
            </a:r>
            <a:r>
              <a:rPr lang="en-US" sz="2000" b="1" i="1" baseline="-25000">
                <a:solidFill>
                  <a:srgbClr val="0000FF"/>
                </a:solidFill>
                <a:latin typeface="Times New Roman" pitchFamily="18" charset="0"/>
              </a:rPr>
              <a:t>z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33388" y="2239963"/>
            <a:ext cx="790312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Therefore,</a:t>
            </a:r>
            <a:b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		</a:t>
            </a:r>
            <a:r>
              <a:rPr lang="en-US" sz="2000" b="1" i="1" u="sng" dirty="0">
                <a:solidFill>
                  <a:srgbClr val="CC0000"/>
                </a:solidFill>
                <a:latin typeface="Times New Roman" pitchFamily="18" charset="0"/>
              </a:rPr>
              <a:t>J</a:t>
            </a:r>
            <a:r>
              <a:rPr lang="en-US" sz="2000" b="1" baseline="30000" dirty="0">
                <a:solidFill>
                  <a:srgbClr val="CC0000"/>
                </a:solidFill>
                <a:latin typeface="Times New Roman" pitchFamily="18" charset="0"/>
              </a:rPr>
              <a:t>2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 and </a:t>
            </a:r>
            <a:r>
              <a:rPr lang="en-US" sz="2000" b="1" i="1" u="sng" dirty="0" err="1">
                <a:solidFill>
                  <a:srgbClr val="CC0000"/>
                </a:solidFill>
                <a:latin typeface="Times New Roman" pitchFamily="18" charset="0"/>
              </a:rPr>
              <a:t>J</a:t>
            </a:r>
            <a:r>
              <a:rPr lang="en-US" sz="2000" b="1" i="1" baseline="-25000" dirty="0" err="1">
                <a:solidFill>
                  <a:srgbClr val="CC0000"/>
                </a:solidFill>
                <a:latin typeface="Times New Roman" pitchFamily="18" charset="0"/>
              </a:rPr>
              <a:t>z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CC0000"/>
                </a:solidFill>
                <a:latin typeface="Times New Roman" pitchFamily="18" charset="0"/>
              </a:rPr>
              <a:t>matrices can 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be simultaneously diagonalized</a:t>
            </a:r>
            <a:b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		by the same unitary transformation.</a:t>
            </a:r>
          </a:p>
        </p:txBody>
      </p:sp>
      <p:grpSp>
        <p:nvGrpSpPr>
          <p:cNvPr id="64517" name="Group 5"/>
          <p:cNvGrpSpPr>
            <a:grpSpLocks/>
          </p:cNvGrpSpPr>
          <p:nvPr/>
        </p:nvGrpSpPr>
        <p:grpSpPr bwMode="auto">
          <a:xfrm>
            <a:off x="495300" y="3692525"/>
            <a:ext cx="5857875" cy="2601913"/>
            <a:chOff x="312" y="2326"/>
            <a:chExt cx="3690" cy="1639"/>
          </a:xfrm>
        </p:grpSpPr>
        <p:sp>
          <p:nvSpPr>
            <p:cNvPr id="15366" name="Text Box 6"/>
            <p:cNvSpPr txBox="1">
              <a:spLocks noChangeArrowheads="1"/>
            </p:cNvSpPr>
            <p:nvPr/>
          </p:nvSpPr>
          <p:spPr bwMode="auto">
            <a:xfrm>
              <a:off x="312" y="2326"/>
              <a:ext cx="10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Furthermore,</a:t>
              </a:r>
            </a:p>
          </p:txBody>
        </p:sp>
        <p:graphicFrame>
          <p:nvGraphicFramePr>
            <p:cNvPr id="15367" name="Object 7"/>
            <p:cNvGraphicFramePr>
              <a:graphicFrameLocks noChangeAspect="1"/>
            </p:cNvGraphicFramePr>
            <p:nvPr/>
          </p:nvGraphicFramePr>
          <p:xfrm>
            <a:off x="1514" y="2649"/>
            <a:ext cx="68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2106" name="Equation" r:id="rId4" imgW="1091726" imgH="380835" progId="Equation.DSMT4">
                    <p:embed/>
                  </p:oleObj>
                </mc:Choice>
                <mc:Fallback>
                  <p:oleObj name="Equation" r:id="rId4" imgW="1091726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4" y="2649"/>
                          <a:ext cx="688" cy="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68" name="Text Box 8"/>
            <p:cNvSpPr txBox="1">
              <a:spLocks noChangeArrowheads="1"/>
            </p:cNvSpPr>
            <p:nvPr/>
          </p:nvSpPr>
          <p:spPr bwMode="auto">
            <a:xfrm>
              <a:off x="2427" y="2634"/>
              <a:ext cx="157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(</a:t>
              </a:r>
              <a:r>
                <a:rPr lang="en-US" sz="2000" b="1" i="1" u="sng">
                  <a:solidFill>
                    <a:srgbClr val="000099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 looks like rotation)</a:t>
              </a:r>
            </a:p>
          </p:txBody>
        </p:sp>
        <p:graphicFrame>
          <p:nvGraphicFramePr>
            <p:cNvPr id="15369" name="Object 9"/>
            <p:cNvGraphicFramePr>
              <a:graphicFrameLocks noChangeAspect="1"/>
            </p:cNvGraphicFramePr>
            <p:nvPr/>
          </p:nvGraphicFramePr>
          <p:xfrm>
            <a:off x="1499" y="3241"/>
            <a:ext cx="800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2107" name="Equation" r:id="rId6" imgW="1269449" imgH="482391" progId="Equation.DSMT4">
                    <p:embed/>
                  </p:oleObj>
                </mc:Choice>
                <mc:Fallback>
                  <p:oleObj name="Equation" r:id="rId6" imgW="1269449" imgH="48239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99" y="3241"/>
                          <a:ext cx="800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0" name="Text Box 10"/>
            <p:cNvSpPr txBox="1">
              <a:spLocks noChangeArrowheads="1"/>
            </p:cNvSpPr>
            <p:nvPr/>
          </p:nvSpPr>
          <p:spPr bwMode="auto">
            <a:xfrm>
              <a:off x="328" y="2957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Therefore,</a:t>
              </a:r>
            </a:p>
          </p:txBody>
        </p:sp>
        <p:sp>
          <p:nvSpPr>
            <p:cNvPr id="15371" name="Text Box 11"/>
            <p:cNvSpPr txBox="1">
              <a:spLocks noChangeArrowheads="1"/>
            </p:cNvSpPr>
            <p:nvPr/>
          </p:nvSpPr>
          <p:spPr bwMode="auto">
            <a:xfrm>
              <a:off x="408" y="3715"/>
              <a:ext cx="30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 u="sng">
                  <a:solidFill>
                    <a:srgbClr val="CC0000"/>
                  </a:solidFill>
                  <a:latin typeface="Times New Roman" pitchFamily="18" charset="0"/>
                </a:rPr>
                <a:t>H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,  </a:t>
              </a:r>
              <a:r>
                <a:rPr lang="en-US" sz="2000" b="1" i="1" u="sng">
                  <a:solidFill>
                    <a:srgbClr val="CC0000"/>
                  </a:solidFill>
                  <a:latin typeface="Times New Roman" pitchFamily="18" charset="0"/>
                </a:rPr>
                <a:t>J</a:t>
              </a:r>
              <a:r>
                <a:rPr lang="en-US" sz="2000" b="1" baseline="30000">
                  <a:solidFill>
                    <a:srgbClr val="CC0000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,  </a:t>
              </a:r>
              <a:r>
                <a:rPr lang="en-US" sz="2000" b="1" i="1" u="sng">
                  <a:solidFill>
                    <a:srgbClr val="CC0000"/>
                  </a:solidFill>
                  <a:latin typeface="Times New Roman" pitchFamily="18" charset="0"/>
                </a:rPr>
                <a:t>J</a:t>
              </a:r>
              <a:r>
                <a:rPr lang="en-US" sz="2000" b="1" i="1" baseline="-25000">
                  <a:solidFill>
                    <a:srgbClr val="CC0000"/>
                  </a:solidFill>
                  <a:latin typeface="Times New Roman" pitchFamily="18" charset="0"/>
                </a:rPr>
                <a:t>z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 are all simultaneous observables.</a:t>
              </a:r>
              <a:endParaRPr lang="en-US" sz="2000" b="1" i="1" u="sng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537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41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58763" y="73025"/>
            <a:ext cx="32908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Diagonalization of </a:t>
            </a:r>
            <a:r>
              <a:rPr lang="en-US" sz="2000" b="1" i="1" u="sng">
                <a:solidFill>
                  <a:srgbClr val="CC0000"/>
                </a:solidFill>
                <a:latin typeface="Times New Roman" pitchFamily="18" charset="0"/>
              </a:rPr>
              <a:t>J</a:t>
            </a:r>
            <a:r>
              <a:rPr lang="en-US" sz="2000" b="1" baseline="30000">
                <a:solidFill>
                  <a:srgbClr val="CC0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 and  </a:t>
            </a:r>
            <a:r>
              <a:rPr lang="en-US" sz="2000" b="1" i="1" u="sng">
                <a:solidFill>
                  <a:srgbClr val="CC0000"/>
                </a:solidFill>
                <a:latin typeface="Times New Roman" pitchFamily="18" charset="0"/>
              </a:rPr>
              <a:t>J</a:t>
            </a:r>
            <a:r>
              <a:rPr lang="en-US" sz="2000" b="1" i="1" baseline="-25000">
                <a:solidFill>
                  <a:srgbClr val="CC0000"/>
                </a:solidFill>
                <a:latin typeface="Times New Roman" pitchFamily="18" charset="0"/>
              </a:rPr>
              <a:t>z</a:t>
            </a:r>
            <a:endParaRPr lang="en-US" sz="2000" b="1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46075" y="723900"/>
            <a:ext cx="46339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 u="sng">
                <a:solidFill>
                  <a:srgbClr val="0000FF"/>
                </a:solidFill>
                <a:latin typeface="Times New Roman" pitchFamily="18" charset="0"/>
              </a:rPr>
              <a:t>J</a:t>
            </a:r>
            <a:r>
              <a:rPr lang="en-US" sz="2000" b="1" baseline="30000">
                <a:solidFill>
                  <a:srgbClr val="0000FF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  and  </a:t>
            </a:r>
            <a:r>
              <a:rPr lang="en-US" sz="2000" b="1" i="1" u="sng">
                <a:solidFill>
                  <a:srgbClr val="0000FF"/>
                </a:solidFill>
                <a:latin typeface="Times New Roman" pitchFamily="18" charset="0"/>
              </a:rPr>
              <a:t>J</a:t>
            </a:r>
            <a:r>
              <a:rPr lang="en-US" sz="2000" b="1" i="1" baseline="-25000">
                <a:solidFill>
                  <a:srgbClr val="0000FF"/>
                </a:solidFill>
                <a:latin typeface="Times New Roman" pitchFamily="18" charset="0"/>
              </a:rPr>
              <a:t>z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  commute.</a:t>
            </a:r>
            <a:br>
              <a:rPr lang="en-US" sz="20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		Therefore, set of vectors</a:t>
            </a: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3887788" y="1489075"/>
          <a:ext cx="584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6" name="Equation" r:id="rId4" imgW="583947" imgH="380835" progId="Equation.DSMT4">
                  <p:embed/>
                </p:oleObj>
              </mc:Choice>
              <mc:Fallback>
                <p:oleObj name="Equation" r:id="rId4" imgW="583947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7788" y="1489075"/>
                        <a:ext cx="5842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55600" y="1800225"/>
            <a:ext cx="394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are eigenvectors of both operators.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47675" y="2452688"/>
            <a:ext cx="6619875" cy="1997075"/>
            <a:chOff x="282" y="1545"/>
            <a:chExt cx="4170" cy="1258"/>
          </a:xfrm>
        </p:grpSpPr>
        <p:graphicFrame>
          <p:nvGraphicFramePr>
            <p:cNvPr id="17415" name="Object 7"/>
            <p:cNvGraphicFramePr>
              <a:graphicFrameLocks noChangeAspect="1"/>
            </p:cNvGraphicFramePr>
            <p:nvPr/>
          </p:nvGraphicFramePr>
          <p:xfrm>
            <a:off x="282" y="1549"/>
            <a:ext cx="18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47" name="Equation" r:id="rId6" imgW="291847" imgH="406048" progId="Equation.DSMT4">
                    <p:embed/>
                  </p:oleObj>
                </mc:Choice>
                <mc:Fallback>
                  <p:oleObj name="Equation" r:id="rId6" imgW="291847" imgH="40604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2" y="1549"/>
                          <a:ext cx="184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16" name="Object 8"/>
            <p:cNvGraphicFramePr>
              <a:graphicFrameLocks noChangeAspect="1"/>
            </p:cNvGraphicFramePr>
            <p:nvPr/>
          </p:nvGraphicFramePr>
          <p:xfrm>
            <a:off x="985" y="1569"/>
            <a:ext cx="17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48" name="Equation" r:id="rId8" imgW="279279" imgH="380835" progId="Equation.DSMT4">
                    <p:embed/>
                  </p:oleObj>
                </mc:Choice>
                <mc:Fallback>
                  <p:oleObj name="Equation" r:id="rId8" imgW="279279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85" y="1569"/>
                          <a:ext cx="17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17" name="Text Box 9"/>
            <p:cNvSpPr txBox="1">
              <a:spLocks noChangeArrowheads="1"/>
            </p:cNvSpPr>
            <p:nvPr/>
          </p:nvSpPr>
          <p:spPr bwMode="auto">
            <a:xfrm>
              <a:off x="573" y="1552"/>
              <a:ext cx="3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and</a:t>
              </a:r>
            </a:p>
          </p:txBody>
        </p:sp>
        <p:sp>
          <p:nvSpPr>
            <p:cNvPr id="17418" name="Text Box 10"/>
            <p:cNvSpPr txBox="1">
              <a:spLocks noChangeArrowheads="1"/>
            </p:cNvSpPr>
            <p:nvPr/>
          </p:nvSpPr>
          <p:spPr bwMode="auto">
            <a:xfrm>
              <a:off x="1283" y="1545"/>
              <a:ext cx="28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are simultaneously diagonal in the basis </a:t>
              </a:r>
            </a:p>
          </p:txBody>
        </p:sp>
        <p:graphicFrame>
          <p:nvGraphicFramePr>
            <p:cNvPr id="17419" name="Object 11"/>
            <p:cNvGraphicFramePr>
              <a:graphicFrameLocks noChangeAspect="1"/>
            </p:cNvGraphicFramePr>
            <p:nvPr/>
          </p:nvGraphicFramePr>
          <p:xfrm>
            <a:off x="4084" y="1554"/>
            <a:ext cx="36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49" name="Equation" r:id="rId10" imgW="583947" imgH="380835" progId="Equation.DSMT4">
                    <p:embed/>
                  </p:oleObj>
                </mc:Choice>
                <mc:Fallback>
                  <p:oleObj name="Equation" r:id="rId10" imgW="583947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84" y="1554"/>
                          <a:ext cx="36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20" name="Object 12"/>
            <p:cNvGraphicFramePr>
              <a:graphicFrameLocks noChangeAspect="1"/>
            </p:cNvGraphicFramePr>
            <p:nvPr/>
          </p:nvGraphicFramePr>
          <p:xfrm>
            <a:off x="596" y="2160"/>
            <a:ext cx="117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50" name="Equation" r:id="rId11" imgW="1866090" imgH="406224" progId="Equation.DSMT4">
                    <p:embed/>
                  </p:oleObj>
                </mc:Choice>
                <mc:Fallback>
                  <p:oleObj name="Equation" r:id="rId11" imgW="1866090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6" y="2160"/>
                          <a:ext cx="117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21" name="Object 13"/>
            <p:cNvGraphicFramePr>
              <a:graphicFrameLocks noChangeAspect="1"/>
            </p:cNvGraphicFramePr>
            <p:nvPr/>
          </p:nvGraphicFramePr>
          <p:xfrm>
            <a:off x="611" y="2563"/>
            <a:ext cx="120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51" name="Equation" r:id="rId13" imgW="1917700" imgH="381000" progId="Equation.DSMT4">
                    <p:embed/>
                  </p:oleObj>
                </mc:Choice>
                <mc:Fallback>
                  <p:oleObj name="Equation" r:id="rId13" imgW="19177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1" y="2563"/>
                          <a:ext cx="120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22" name="Text Box 14"/>
            <p:cNvSpPr txBox="1">
              <a:spLocks noChangeArrowheads="1"/>
            </p:cNvSpPr>
            <p:nvPr/>
          </p:nvSpPr>
          <p:spPr bwMode="auto">
            <a:xfrm>
              <a:off x="2301" y="2359"/>
              <a:ext cx="10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(in units of 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sym typeface="MT Extra" pitchFamily="18" charset="2"/>
                </a:rPr>
                <a:t>)</a:t>
              </a:r>
              <a:endParaRPr lang="en-US" sz="2000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</p:grp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5334000" y="1447800"/>
            <a:ext cx="3552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Labeling kets with eigenvalues.</a:t>
            </a:r>
          </a:p>
        </p:txBody>
      </p:sp>
      <p:sp>
        <p:nvSpPr>
          <p:cNvPr id="1742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834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07975" y="85725"/>
            <a:ext cx="1897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Form operators</a:t>
            </a: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1085850" y="774700"/>
          <a:ext cx="14859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82" name="Equation" r:id="rId4" imgW="1485255" imgH="355446" progId="Equation.DSMT4">
                  <p:embed/>
                </p:oleObj>
              </mc:Choice>
              <mc:Fallback>
                <p:oleObj name="Equation" r:id="rId4" imgW="1485255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850" y="774700"/>
                        <a:ext cx="14859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3332163" y="755650"/>
          <a:ext cx="14732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83" name="Equation" r:id="rId6" imgW="1473200" imgH="355600" progId="Equation.DSMT4">
                  <p:embed/>
                </p:oleObj>
              </mc:Choice>
              <mc:Fallback>
                <p:oleObj name="Equation" r:id="rId6" imgW="14732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2163" y="755650"/>
                        <a:ext cx="14732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96863" y="1225550"/>
            <a:ext cx="8493125" cy="4940300"/>
            <a:chOff x="187" y="772"/>
            <a:chExt cx="5350" cy="3112"/>
          </a:xfrm>
        </p:grpSpPr>
        <p:graphicFrame>
          <p:nvGraphicFramePr>
            <p:cNvPr id="19462" name="Object 6"/>
            <p:cNvGraphicFramePr>
              <a:graphicFrameLocks noChangeAspect="1"/>
            </p:cNvGraphicFramePr>
            <p:nvPr/>
          </p:nvGraphicFramePr>
          <p:xfrm>
            <a:off x="1852" y="803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184" name="Equation" r:id="rId8" imgW="304536" imgH="317225" progId="Equation.DSMT4">
                    <p:embed/>
                  </p:oleObj>
                </mc:Choice>
                <mc:Fallback>
                  <p:oleObj name="Equation" r:id="rId8" imgW="304536" imgH="31722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2" y="803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3" name="Object 7"/>
            <p:cNvGraphicFramePr>
              <a:graphicFrameLocks noChangeAspect="1"/>
            </p:cNvGraphicFramePr>
            <p:nvPr/>
          </p:nvGraphicFramePr>
          <p:xfrm>
            <a:off x="2364" y="807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185" name="Equation" r:id="rId10" imgW="304536" imgH="317225" progId="Equation.DSMT4">
                    <p:embed/>
                  </p:oleObj>
                </mc:Choice>
                <mc:Fallback>
                  <p:oleObj name="Equation" r:id="rId10" imgW="304536" imgH="31722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4" y="807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4" name="Object 8"/>
            <p:cNvGraphicFramePr>
              <a:graphicFrameLocks noChangeAspect="1"/>
            </p:cNvGraphicFramePr>
            <p:nvPr/>
          </p:nvGraphicFramePr>
          <p:xfrm>
            <a:off x="656" y="1671"/>
            <a:ext cx="96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186" name="Equation" r:id="rId12" imgW="1524000" imgH="381000" progId="Equation.DSMT4">
                    <p:embed/>
                  </p:oleObj>
                </mc:Choice>
                <mc:Fallback>
                  <p:oleObj name="Equation" r:id="rId12" imgW="15240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6" y="1671"/>
                          <a:ext cx="96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5" name="Object 9"/>
            <p:cNvGraphicFramePr>
              <a:graphicFrameLocks noChangeAspect="1"/>
            </p:cNvGraphicFramePr>
            <p:nvPr/>
          </p:nvGraphicFramePr>
          <p:xfrm>
            <a:off x="649" y="2083"/>
            <a:ext cx="86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187" name="Equation" r:id="rId14" imgW="1371600" imgH="381000" progId="Equation.DSMT4">
                    <p:embed/>
                  </p:oleObj>
                </mc:Choice>
                <mc:Fallback>
                  <p:oleObj name="Equation" r:id="rId14" imgW="13716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9" y="2083"/>
                          <a:ext cx="86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6" name="Object 10"/>
            <p:cNvGraphicFramePr>
              <a:graphicFrameLocks noChangeAspect="1"/>
            </p:cNvGraphicFramePr>
            <p:nvPr/>
          </p:nvGraphicFramePr>
          <p:xfrm>
            <a:off x="641" y="2467"/>
            <a:ext cx="94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188" name="Equation" r:id="rId16" imgW="1498600" imgH="381000" progId="Equation.DSMT4">
                    <p:embed/>
                  </p:oleObj>
                </mc:Choice>
                <mc:Fallback>
                  <p:oleObj name="Equation" r:id="rId16" imgW="14986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1" y="2467"/>
                          <a:ext cx="94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7" name="Object 11"/>
            <p:cNvGraphicFramePr>
              <a:graphicFrameLocks noChangeAspect="1"/>
            </p:cNvGraphicFramePr>
            <p:nvPr/>
          </p:nvGraphicFramePr>
          <p:xfrm>
            <a:off x="647" y="3249"/>
            <a:ext cx="133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189" name="Equation" r:id="rId18" imgW="2120900" imgH="381000" progId="Equation.DSMT4">
                    <p:embed/>
                  </p:oleObj>
                </mc:Choice>
                <mc:Fallback>
                  <p:oleObj name="Equation" r:id="rId18" imgW="21209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7" y="3249"/>
                          <a:ext cx="133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8" name="Object 12"/>
            <p:cNvGraphicFramePr>
              <a:graphicFrameLocks noChangeAspect="1"/>
            </p:cNvGraphicFramePr>
            <p:nvPr/>
          </p:nvGraphicFramePr>
          <p:xfrm>
            <a:off x="641" y="3644"/>
            <a:ext cx="133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190" name="Equation" r:id="rId20" imgW="2120900" imgH="381000" progId="Equation.DSMT4">
                    <p:embed/>
                  </p:oleObj>
                </mc:Choice>
                <mc:Fallback>
                  <p:oleObj name="Equation" r:id="rId20" imgW="21209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1" y="3644"/>
                          <a:ext cx="133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69" name="Text Box 13"/>
            <p:cNvSpPr txBox="1">
              <a:spLocks noChangeArrowheads="1"/>
            </p:cNvSpPr>
            <p:nvPr/>
          </p:nvSpPr>
          <p:spPr bwMode="auto">
            <a:xfrm>
              <a:off x="187" y="772"/>
              <a:ext cx="535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From the definitions of       and      and the angular momentum commutators,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 following commutators and identities can be derived.</a:t>
              </a:r>
            </a:p>
          </p:txBody>
        </p:sp>
        <p:sp>
          <p:nvSpPr>
            <p:cNvPr id="19470" name="Text Box 14"/>
            <p:cNvSpPr txBox="1">
              <a:spLocks noChangeArrowheads="1"/>
            </p:cNvSpPr>
            <p:nvPr/>
          </p:nvSpPr>
          <p:spPr bwMode="auto">
            <a:xfrm>
              <a:off x="194" y="1364"/>
              <a:ext cx="10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Commutators</a:t>
              </a:r>
            </a:p>
          </p:txBody>
        </p:sp>
        <p:sp>
          <p:nvSpPr>
            <p:cNvPr id="19471" name="Text Box 15"/>
            <p:cNvSpPr txBox="1">
              <a:spLocks noChangeArrowheads="1"/>
            </p:cNvSpPr>
            <p:nvPr/>
          </p:nvSpPr>
          <p:spPr bwMode="auto">
            <a:xfrm>
              <a:off x="242" y="2839"/>
              <a:ext cx="7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Identities</a:t>
              </a:r>
            </a:p>
          </p:txBody>
        </p:sp>
      </p:grp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947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98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465138" y="617538"/>
          <a:ext cx="3111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90" name="Equation" r:id="rId4" imgW="3111500" imgH="406400" progId="Equation.DSMT4">
                  <p:embed/>
                </p:oleObj>
              </mc:Choice>
              <mc:Fallback>
                <p:oleObj name="Equation" r:id="rId4" imgW="31115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617538"/>
                        <a:ext cx="31115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569913" y="1655763"/>
          <a:ext cx="6438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91" name="Equation" r:id="rId6" imgW="6438900" imgH="406400" progId="Equation.DSMT4">
                  <p:embed/>
                </p:oleObj>
              </mc:Choice>
              <mc:Fallback>
                <p:oleObj name="Equation" r:id="rId6" imgW="64389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913" y="1655763"/>
                        <a:ext cx="64389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09575" y="98425"/>
            <a:ext cx="21224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Expectation value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471488" y="1049338"/>
            <a:ext cx="1058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Because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2311400" y="2476500"/>
            <a:ext cx="6026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Positive numbers because </a:t>
            </a:r>
            <a:r>
              <a:rPr lang="en-US" sz="2000" b="1" i="1" u="sng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’s are Hermitian – 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give real numbers.  Square of real numbers – positive.</a:t>
            </a:r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 flipH="1" flipV="1">
            <a:off x="3244850" y="2154238"/>
            <a:ext cx="249238" cy="363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 flipV="1">
            <a:off x="3670300" y="2166938"/>
            <a:ext cx="701675" cy="363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 flipV="1">
            <a:off x="3870325" y="2105025"/>
            <a:ext cx="2154238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469900" y="3155950"/>
            <a:ext cx="81844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Therefore, </a:t>
            </a:r>
            <a:b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the sum of three positive numbers is </a:t>
            </a:r>
            <a:r>
              <a:rPr lang="en-US" sz="2000" b="1" dirty="0" smtClean="0">
                <a:solidFill>
                  <a:srgbClr val="CC0000"/>
                </a:solidFill>
                <a:latin typeface="Times New Roman" pitchFamily="18" charset="0"/>
              </a:rPr>
              <a:t>greater 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than or equal to one of them.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87338" y="3895724"/>
            <a:ext cx="8467725" cy="2403475"/>
            <a:chOff x="181" y="2454"/>
            <a:chExt cx="5334" cy="1514"/>
          </a:xfrm>
        </p:grpSpPr>
        <p:graphicFrame>
          <p:nvGraphicFramePr>
            <p:cNvPr id="21516" name="Object 12"/>
            <p:cNvGraphicFramePr>
              <a:graphicFrameLocks noChangeAspect="1"/>
            </p:cNvGraphicFramePr>
            <p:nvPr/>
          </p:nvGraphicFramePr>
          <p:xfrm>
            <a:off x="331" y="2798"/>
            <a:ext cx="117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192" name="Equation" r:id="rId8" imgW="1866090" imgH="406224" progId="Equation.DSMT4">
                    <p:embed/>
                  </p:oleObj>
                </mc:Choice>
                <mc:Fallback>
                  <p:oleObj name="Equation" r:id="rId8" imgW="1866090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" y="2798"/>
                          <a:ext cx="117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7" name="Object 13"/>
            <p:cNvGraphicFramePr>
              <a:graphicFrameLocks noChangeAspect="1"/>
            </p:cNvGraphicFramePr>
            <p:nvPr/>
          </p:nvGraphicFramePr>
          <p:xfrm>
            <a:off x="326" y="3161"/>
            <a:ext cx="126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193" name="Equation" r:id="rId10" imgW="2005729" imgH="406224" progId="Equation.DSMT4">
                    <p:embed/>
                  </p:oleObj>
                </mc:Choice>
                <mc:Fallback>
                  <p:oleObj name="Equation" r:id="rId10" imgW="2005729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" y="3161"/>
                          <a:ext cx="1264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8" name="Object 14"/>
            <p:cNvGraphicFramePr>
              <a:graphicFrameLocks noChangeAspect="1"/>
            </p:cNvGraphicFramePr>
            <p:nvPr>
              <p:extLst/>
            </p:nvPr>
          </p:nvGraphicFramePr>
          <p:xfrm>
            <a:off x="1096" y="3691"/>
            <a:ext cx="47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194" name="Equation" r:id="rId12" imgW="748975" imgH="355446" progId="Equation.DSMT4">
                    <p:embed/>
                  </p:oleObj>
                </mc:Choice>
                <mc:Fallback>
                  <p:oleObj name="Equation" r:id="rId12" imgW="748975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6" y="3691"/>
                          <a:ext cx="472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9" name="Line 15"/>
            <p:cNvSpPr>
              <a:spLocks noChangeShapeType="1"/>
            </p:cNvSpPr>
            <p:nvPr/>
          </p:nvSpPr>
          <p:spPr bwMode="auto">
            <a:xfrm>
              <a:off x="181" y="2454"/>
              <a:ext cx="53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0" name="Text Box 16"/>
            <p:cNvSpPr txBox="1">
              <a:spLocks noChangeArrowheads="1"/>
            </p:cNvSpPr>
            <p:nvPr/>
          </p:nvSpPr>
          <p:spPr bwMode="auto">
            <a:xfrm>
              <a:off x="250" y="2492"/>
              <a:ext cx="4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Now</a:t>
              </a:r>
            </a:p>
          </p:txBody>
        </p:sp>
        <p:sp>
          <p:nvSpPr>
            <p:cNvPr id="21521" name="Text Box 17"/>
            <p:cNvSpPr txBox="1">
              <a:spLocks noChangeArrowheads="1"/>
            </p:cNvSpPr>
            <p:nvPr/>
          </p:nvSpPr>
          <p:spPr bwMode="auto">
            <a:xfrm>
              <a:off x="258" y="3454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Therefore,</a:t>
              </a:r>
            </a:p>
          </p:txBody>
        </p:sp>
        <p:sp>
          <p:nvSpPr>
            <p:cNvPr id="21522" name="Text Box 18"/>
            <p:cNvSpPr txBox="1">
              <a:spLocks noChangeArrowheads="1"/>
            </p:cNvSpPr>
            <p:nvPr/>
          </p:nvSpPr>
          <p:spPr bwMode="auto">
            <a:xfrm>
              <a:off x="1842" y="3522"/>
              <a:ext cx="3225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Eigenvalues of </a:t>
              </a:r>
              <a:r>
                <a:rPr lang="en-US" sz="2000" b="1" i="1" u="sng" dirty="0">
                  <a:solidFill>
                    <a:srgbClr val="CC0000"/>
                  </a:solidFill>
                  <a:latin typeface="Times New Roman" pitchFamily="18" charset="0"/>
                </a:rPr>
                <a:t>J</a:t>
              </a:r>
              <a:r>
                <a:rPr lang="en-US" sz="2000" b="1" baseline="30000" dirty="0">
                  <a:solidFill>
                    <a:srgbClr val="CC0000"/>
                  </a:solidFill>
                  <a:latin typeface="Times New Roman" pitchFamily="18" charset="0"/>
                </a:rPr>
                <a:t>2</a:t>
              </a:r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 </a:t>
              </a:r>
              <a:r>
                <a:rPr lang="en-US" sz="2000" b="1" dirty="0" smtClean="0">
                  <a:solidFill>
                    <a:srgbClr val="CC0000"/>
                  </a:solidFill>
                  <a:latin typeface="Times New Roman" pitchFamily="18" charset="0"/>
                </a:rPr>
                <a:t>are </a:t>
              </a:r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greater than or equal to</a:t>
              </a:r>
              <a:b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square of eigenvalues of </a:t>
              </a:r>
              <a:r>
                <a:rPr lang="en-US" sz="2000" b="1" i="1" u="sng" dirty="0" err="1">
                  <a:solidFill>
                    <a:srgbClr val="CC0000"/>
                  </a:solidFill>
                  <a:latin typeface="Times New Roman" pitchFamily="18" charset="0"/>
                </a:rPr>
                <a:t>J</a:t>
              </a:r>
              <a:r>
                <a:rPr lang="en-US" sz="2000" b="1" baseline="-25000" dirty="0" err="1">
                  <a:solidFill>
                    <a:srgbClr val="CC0000"/>
                  </a:solidFill>
                  <a:latin typeface="Times New Roman" pitchFamily="18" charset="0"/>
                </a:rPr>
                <a:t>z</a:t>
              </a:r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.</a:t>
              </a:r>
            </a:p>
          </p:txBody>
        </p:sp>
      </p:grpSp>
      <p:sp>
        <p:nvSpPr>
          <p:cNvPr id="21523" name="Text Box 19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1524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76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2300288" y="1022350"/>
          <a:ext cx="1905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26" name="Equation" r:id="rId4" imgW="1905000" imgH="330200" progId="Equation.DSMT4">
                  <p:embed/>
                </p:oleObj>
              </mc:Choice>
              <mc:Fallback>
                <p:oleObj name="Equation" r:id="rId4" imgW="19050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0288" y="1022350"/>
                        <a:ext cx="19050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1058863" y="404813"/>
          <a:ext cx="1524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27" name="Equation" r:id="rId6" imgW="1524000" imgH="381000" progId="Equation.DSMT4">
                  <p:embed/>
                </p:oleObj>
              </mc:Choice>
              <mc:Fallback>
                <p:oleObj name="Equation" r:id="rId6" imgW="15240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863" y="404813"/>
                        <a:ext cx="1524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20675" y="60325"/>
            <a:ext cx="804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Using</a:t>
            </a:r>
          </a:p>
        </p:txBody>
      </p:sp>
      <p:sp>
        <p:nvSpPr>
          <p:cNvPr id="23557" name="AutoShape 5"/>
          <p:cNvSpPr>
            <a:spLocks noChangeArrowheads="1"/>
          </p:cNvSpPr>
          <p:nvPr/>
        </p:nvSpPr>
        <p:spPr bwMode="auto">
          <a:xfrm>
            <a:off x="1127125" y="1098550"/>
            <a:ext cx="1014413" cy="163513"/>
          </a:xfrm>
          <a:prstGeom prst="rightArrow">
            <a:avLst>
              <a:gd name="adj1" fmla="val 50000"/>
              <a:gd name="adj2" fmla="val 15509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46075" y="1371600"/>
            <a:ext cx="4848225" cy="3116263"/>
            <a:chOff x="218" y="1032"/>
            <a:chExt cx="3054" cy="1963"/>
          </a:xfrm>
        </p:grpSpPr>
        <p:graphicFrame>
          <p:nvGraphicFramePr>
            <p:cNvPr id="23559" name="Object 7"/>
            <p:cNvGraphicFramePr>
              <a:graphicFrameLocks noChangeAspect="1"/>
            </p:cNvGraphicFramePr>
            <p:nvPr/>
          </p:nvGraphicFramePr>
          <p:xfrm>
            <a:off x="299" y="1374"/>
            <a:ext cx="245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228" name="Equation" r:id="rId8" imgW="3898900" imgH="406400" progId="Equation.DSMT4">
                    <p:embed/>
                  </p:oleObj>
                </mc:Choice>
                <mc:Fallback>
                  <p:oleObj name="Equation" r:id="rId8" imgW="38989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9" y="1374"/>
                          <a:ext cx="245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0" name="Object 8"/>
            <p:cNvGraphicFramePr>
              <a:graphicFrameLocks noChangeAspect="1"/>
            </p:cNvGraphicFramePr>
            <p:nvPr/>
          </p:nvGraphicFramePr>
          <p:xfrm>
            <a:off x="1226" y="1860"/>
            <a:ext cx="149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229" name="Equation" r:id="rId10" imgW="2374900" imgH="381000" progId="Equation.DSMT4">
                    <p:embed/>
                  </p:oleObj>
                </mc:Choice>
                <mc:Fallback>
                  <p:oleObj name="Equation" r:id="rId10" imgW="23749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26" y="1860"/>
                          <a:ext cx="149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1" name="Object 9"/>
            <p:cNvGraphicFramePr>
              <a:graphicFrameLocks noChangeAspect="1"/>
            </p:cNvGraphicFramePr>
            <p:nvPr/>
          </p:nvGraphicFramePr>
          <p:xfrm>
            <a:off x="1233" y="2302"/>
            <a:ext cx="132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230" name="Equation" r:id="rId12" imgW="2108200" imgH="406400" progId="Equation.DSMT4">
                    <p:embed/>
                  </p:oleObj>
                </mc:Choice>
                <mc:Fallback>
                  <p:oleObj name="Equation" r:id="rId12" imgW="21082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3" y="2302"/>
                          <a:ext cx="1328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2" name="Text Box 10"/>
            <p:cNvSpPr txBox="1">
              <a:spLocks noChangeArrowheads="1"/>
            </p:cNvSpPr>
            <p:nvPr/>
          </p:nvSpPr>
          <p:spPr bwMode="auto">
            <a:xfrm>
              <a:off x="218" y="1032"/>
              <a:ext cx="7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Consider</a:t>
              </a:r>
            </a:p>
          </p:txBody>
        </p:sp>
        <p:sp>
          <p:nvSpPr>
            <p:cNvPr id="23563" name="Text Box 11"/>
            <p:cNvSpPr txBox="1">
              <a:spLocks noChangeArrowheads="1"/>
            </p:cNvSpPr>
            <p:nvPr/>
          </p:nvSpPr>
          <p:spPr bwMode="auto">
            <a:xfrm>
              <a:off x="936" y="2745"/>
              <a:ext cx="2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eigenvalue                  eigenvector</a:t>
              </a:r>
            </a:p>
          </p:txBody>
        </p:sp>
        <p:sp>
          <p:nvSpPr>
            <p:cNvPr id="23564" name="Line 12"/>
            <p:cNvSpPr>
              <a:spLocks noChangeShapeType="1"/>
            </p:cNvSpPr>
            <p:nvPr/>
          </p:nvSpPr>
          <p:spPr bwMode="auto">
            <a:xfrm flipV="1">
              <a:off x="1420" y="2533"/>
              <a:ext cx="174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5" name="Line 13"/>
            <p:cNvSpPr>
              <a:spLocks noChangeShapeType="1"/>
            </p:cNvSpPr>
            <p:nvPr/>
          </p:nvSpPr>
          <p:spPr bwMode="auto">
            <a:xfrm flipH="1" flipV="1">
              <a:off x="2241" y="2580"/>
              <a:ext cx="426" cy="2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71463" y="4505325"/>
            <a:ext cx="8396287" cy="2252663"/>
            <a:chOff x="171" y="2838"/>
            <a:chExt cx="5289" cy="1419"/>
          </a:xfrm>
        </p:grpSpPr>
        <p:sp>
          <p:nvSpPr>
            <p:cNvPr id="23567" name="Line 15"/>
            <p:cNvSpPr>
              <a:spLocks noChangeShapeType="1"/>
            </p:cNvSpPr>
            <p:nvPr/>
          </p:nvSpPr>
          <p:spPr bwMode="auto">
            <a:xfrm>
              <a:off x="252" y="2841"/>
              <a:ext cx="52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Text Box 16"/>
            <p:cNvSpPr txBox="1">
              <a:spLocks noChangeArrowheads="1"/>
            </p:cNvSpPr>
            <p:nvPr/>
          </p:nvSpPr>
          <p:spPr bwMode="auto">
            <a:xfrm>
              <a:off x="171" y="2838"/>
              <a:ext cx="10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Furthermore,</a:t>
              </a:r>
            </a:p>
          </p:txBody>
        </p:sp>
        <p:graphicFrame>
          <p:nvGraphicFramePr>
            <p:cNvPr id="23569" name="Object 17"/>
            <p:cNvGraphicFramePr>
              <a:graphicFrameLocks noChangeAspect="1"/>
            </p:cNvGraphicFramePr>
            <p:nvPr/>
          </p:nvGraphicFramePr>
          <p:xfrm>
            <a:off x="228" y="3083"/>
            <a:ext cx="824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231" name="Equation" r:id="rId14" imgW="1307532" imgH="482391" progId="Equation.DSMT4">
                    <p:embed/>
                  </p:oleObj>
                </mc:Choice>
                <mc:Fallback>
                  <p:oleObj name="Equation" r:id="rId14" imgW="1307532" imgH="48239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" y="3083"/>
                          <a:ext cx="824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70" name="Object 18"/>
            <p:cNvGraphicFramePr>
              <a:graphicFrameLocks noChangeAspect="1"/>
            </p:cNvGraphicFramePr>
            <p:nvPr/>
          </p:nvGraphicFramePr>
          <p:xfrm>
            <a:off x="1061" y="3478"/>
            <a:ext cx="177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232" name="Equation" r:id="rId16" imgW="2819400" imgH="419100" progId="Equation.DSMT4">
                    <p:embed/>
                  </p:oleObj>
                </mc:Choice>
                <mc:Fallback>
                  <p:oleObj name="Equation" r:id="rId16" imgW="28194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1" y="3478"/>
                          <a:ext cx="1776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71" name="Object 19"/>
            <p:cNvGraphicFramePr>
              <a:graphicFrameLocks noChangeAspect="1"/>
            </p:cNvGraphicFramePr>
            <p:nvPr/>
          </p:nvGraphicFramePr>
          <p:xfrm>
            <a:off x="1982" y="3776"/>
            <a:ext cx="96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233" name="Equation" r:id="rId18" imgW="1523339" imgH="406224" progId="Equation.DSMT4">
                    <p:embed/>
                  </p:oleObj>
                </mc:Choice>
                <mc:Fallback>
                  <p:oleObj name="Equation" r:id="rId18" imgW="1523339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2" y="3776"/>
                          <a:ext cx="960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72" name="Text Box 20"/>
            <p:cNvSpPr txBox="1">
              <a:spLocks noChangeArrowheads="1"/>
            </p:cNvSpPr>
            <p:nvPr/>
          </p:nvSpPr>
          <p:spPr bwMode="auto">
            <a:xfrm>
              <a:off x="1291" y="3083"/>
              <a:ext cx="39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 u="sng">
                  <a:solidFill>
                    <a:srgbClr val="0000FF"/>
                  </a:solidFill>
                  <a:latin typeface="Times New Roman" pitchFamily="18" charset="0"/>
                </a:rPr>
                <a:t>J</a:t>
              </a:r>
              <a:r>
                <a:rPr lang="en-US" sz="2000" b="1" baseline="30000">
                  <a:solidFill>
                    <a:srgbClr val="0000FF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commutes with </a:t>
              </a:r>
              <a:r>
                <a:rPr lang="en-US" sz="2000" b="1" i="1" u="sng">
                  <a:solidFill>
                    <a:srgbClr val="0000FF"/>
                  </a:solidFill>
                  <a:latin typeface="Times New Roman" pitchFamily="18" charset="0"/>
                </a:rPr>
                <a:t>J</a:t>
              </a:r>
              <a:r>
                <a:rPr lang="en-US" sz="2000" b="1" baseline="-25000">
                  <a:solidFill>
                    <a:srgbClr val="0000FF"/>
                  </a:solidFill>
                  <a:latin typeface="Times New Roman" pitchFamily="18" charset="0"/>
                </a:rPr>
                <a:t>+</a:t>
              </a:r>
              <a:r>
                <a:rPr lang="en-US" sz="2000" b="1" baseline="300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because it commutes with </a:t>
              </a:r>
              <a:r>
                <a:rPr lang="en-US" sz="2000" b="1" i="1" u="sng">
                  <a:solidFill>
                    <a:srgbClr val="0000FF"/>
                  </a:solidFill>
                  <a:latin typeface="Times New Roman" pitchFamily="18" charset="0"/>
                </a:rPr>
                <a:t>J</a:t>
              </a:r>
              <a:r>
                <a:rPr lang="en-US" sz="2000" b="1" i="1" baseline="-25000">
                  <a:solidFill>
                    <a:srgbClr val="0000FF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and </a:t>
              </a:r>
              <a:r>
                <a:rPr lang="en-US" sz="2000" b="1" i="1" u="sng">
                  <a:solidFill>
                    <a:srgbClr val="0000FF"/>
                  </a:solidFill>
                  <a:latin typeface="Times New Roman" pitchFamily="18" charset="0"/>
                </a:rPr>
                <a:t>J</a:t>
              </a:r>
              <a:r>
                <a:rPr lang="en-US" sz="2000" b="1" i="1" baseline="-25000">
                  <a:solidFill>
                    <a:srgbClr val="0000FF"/>
                  </a:solidFill>
                  <a:latin typeface="Times New Roman" pitchFamily="18" charset="0"/>
                </a:rPr>
                <a:t>y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.</a:t>
              </a:r>
              <a:endParaRPr lang="en-US" sz="2000" b="1" i="1" u="sng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sp>
          <p:nvSpPr>
            <p:cNvPr id="23573" name="Text Box 21"/>
            <p:cNvSpPr txBox="1">
              <a:spLocks noChangeArrowheads="1"/>
            </p:cNvSpPr>
            <p:nvPr/>
          </p:nvSpPr>
          <p:spPr bwMode="auto">
            <a:xfrm>
              <a:off x="218" y="3445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Then</a:t>
              </a:r>
            </a:p>
          </p:txBody>
        </p:sp>
        <p:sp>
          <p:nvSpPr>
            <p:cNvPr id="23574" name="Text Box 22"/>
            <p:cNvSpPr txBox="1">
              <a:spLocks noChangeArrowheads="1"/>
            </p:cNvSpPr>
            <p:nvPr/>
          </p:nvSpPr>
          <p:spPr bwMode="auto">
            <a:xfrm>
              <a:off x="3280" y="3865"/>
              <a:ext cx="1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23575" name="Text Box 23"/>
            <p:cNvSpPr txBox="1">
              <a:spLocks noChangeArrowheads="1"/>
            </p:cNvSpPr>
            <p:nvPr/>
          </p:nvSpPr>
          <p:spPr bwMode="auto">
            <a:xfrm>
              <a:off x="1133" y="4007"/>
              <a:ext cx="28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eigenvalue                              eigenvector</a:t>
              </a:r>
            </a:p>
          </p:txBody>
        </p:sp>
        <p:sp>
          <p:nvSpPr>
            <p:cNvPr id="23576" name="Line 24"/>
            <p:cNvSpPr>
              <a:spLocks noChangeShapeType="1"/>
            </p:cNvSpPr>
            <p:nvPr/>
          </p:nvSpPr>
          <p:spPr bwMode="auto">
            <a:xfrm flipV="1">
              <a:off x="1957" y="3985"/>
              <a:ext cx="166" cy="1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Line 25"/>
            <p:cNvSpPr>
              <a:spLocks noChangeShapeType="1"/>
            </p:cNvSpPr>
            <p:nvPr/>
          </p:nvSpPr>
          <p:spPr bwMode="auto">
            <a:xfrm flipH="1" flipV="1">
              <a:off x="2596" y="4032"/>
              <a:ext cx="458" cy="1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78" name="Text Box 26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357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68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36929" y="2660529"/>
            <a:ext cx="620395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Thus,</a:t>
            </a:r>
          </a:p>
          <a:p>
            <a:pPr>
              <a:lnSpc>
                <a:spcPct val="140000"/>
              </a:lnSpc>
            </a:pPr>
            <a:r>
              <a:rPr lang="en-US" sz="2000" b="1" dirty="0">
                <a:latin typeface="Times New Roman" pitchFamily="18" charset="0"/>
              </a:rPr>
              <a:t>	           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is eigenvector of </a:t>
            </a:r>
            <a:r>
              <a:rPr lang="en-US" sz="2000" b="1" i="1" u="sng" dirty="0" err="1">
                <a:solidFill>
                  <a:srgbClr val="CC0000"/>
                </a:solidFill>
                <a:latin typeface="Times New Roman" pitchFamily="18" charset="0"/>
              </a:rPr>
              <a:t>J</a:t>
            </a:r>
            <a:r>
              <a:rPr lang="en-US" sz="2000" b="1" i="1" baseline="-25000" dirty="0" err="1">
                <a:solidFill>
                  <a:srgbClr val="CC0000"/>
                </a:solidFill>
                <a:latin typeface="Times New Roman" pitchFamily="18" charset="0"/>
              </a:rPr>
              <a:t>z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 with eigenvalue </a:t>
            </a:r>
            <a:r>
              <a:rPr lang="en-US" sz="2000" b="1" i="1" dirty="0">
                <a:solidFill>
                  <a:srgbClr val="CC0000"/>
                </a:solidFill>
                <a:latin typeface="Times New Roman" pitchFamily="18" charset="0"/>
              </a:rPr>
              <a:t>m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 + 1</a:t>
            </a:r>
            <a:b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	and of </a:t>
            </a:r>
            <a:r>
              <a:rPr lang="en-US" sz="2000" b="1" i="1" u="sng" dirty="0">
                <a:solidFill>
                  <a:srgbClr val="CC0000"/>
                </a:solidFill>
                <a:latin typeface="Times New Roman" pitchFamily="18" charset="0"/>
              </a:rPr>
              <a:t>J</a:t>
            </a:r>
            <a:r>
              <a:rPr lang="en-US" sz="2000" b="1" baseline="30000" dirty="0">
                <a:solidFill>
                  <a:srgbClr val="CC0000"/>
                </a:solidFill>
                <a:latin typeface="Times New Roman" pitchFamily="18" charset="0"/>
              </a:rPr>
              <a:t>2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 with eigenvalue </a:t>
            </a:r>
            <a:r>
              <a:rPr lang="en-US" sz="2000" b="1" i="1" dirty="0">
                <a:solidFill>
                  <a:srgbClr val="CC0000"/>
                </a:solidFill>
                <a:latin typeface="Symbol" pitchFamily="18" charset="2"/>
              </a:rPr>
              <a:t>l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>
            <p:extLst/>
          </p:nvPr>
        </p:nvGraphicFramePr>
        <p:xfrm>
          <a:off x="1226771" y="3150577"/>
          <a:ext cx="863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34" name="Equation" r:id="rId4" imgW="863225" imgH="380835" progId="Equation.DSMT4">
                  <p:embed/>
                </p:oleObj>
              </mc:Choice>
              <mc:Fallback>
                <p:oleObj name="Equation" r:id="rId4" imgW="863225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6771" y="3150577"/>
                        <a:ext cx="8636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711450" y="4268056"/>
            <a:ext cx="3349625" cy="157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5000"/>
              </a:lnSpc>
            </a:pPr>
            <a:r>
              <a:rPr lang="en-US" sz="2400" b="1" i="1" u="sng" dirty="0">
                <a:solidFill>
                  <a:srgbClr val="0000FF"/>
                </a:solidFill>
                <a:latin typeface="Times New Roman" pitchFamily="18" charset="0"/>
              </a:rPr>
              <a:t>J</a:t>
            </a:r>
            <a:r>
              <a:rPr lang="en-US" sz="2400" b="1" baseline="-25000" dirty="0">
                <a:solidFill>
                  <a:srgbClr val="0000FF"/>
                </a:solidFill>
                <a:latin typeface="Times New Roman" pitchFamily="18" charset="0"/>
              </a:rPr>
              <a:t>+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</a:rPr>
              <a:t> is a raising operator.</a:t>
            </a:r>
          </a:p>
          <a:p>
            <a:pPr>
              <a:lnSpc>
                <a:spcPct val="135000"/>
              </a:lnSpc>
            </a:pPr>
            <a:r>
              <a:rPr lang="en-US" sz="2400" b="1" dirty="0">
                <a:solidFill>
                  <a:srgbClr val="CC0000"/>
                </a:solidFill>
                <a:latin typeface="Times New Roman" pitchFamily="18" charset="0"/>
              </a:rPr>
              <a:t>It increases </a:t>
            </a:r>
            <a:r>
              <a:rPr lang="en-US" sz="2400" b="1" i="1" dirty="0">
                <a:solidFill>
                  <a:srgbClr val="CC0000"/>
                </a:solidFill>
                <a:latin typeface="Times New Roman" pitchFamily="18" charset="0"/>
              </a:rPr>
              <a:t>m</a:t>
            </a:r>
            <a:r>
              <a:rPr lang="en-US" sz="2400" b="1" dirty="0">
                <a:solidFill>
                  <a:srgbClr val="CC0000"/>
                </a:solidFill>
                <a:latin typeface="Times New Roman" pitchFamily="18" charset="0"/>
              </a:rPr>
              <a:t> by 1</a:t>
            </a:r>
          </a:p>
          <a:p>
            <a:pPr>
              <a:lnSpc>
                <a:spcPct val="135000"/>
              </a:lnSpc>
            </a:pPr>
            <a:r>
              <a:rPr lang="en-US" sz="2400" b="1" dirty="0">
                <a:solidFill>
                  <a:srgbClr val="008000"/>
                </a:solidFill>
                <a:latin typeface="Times New Roman" pitchFamily="18" charset="0"/>
              </a:rPr>
              <a:t>and leaves </a:t>
            </a:r>
            <a:r>
              <a:rPr lang="en-US" sz="2400" b="1" i="1" dirty="0">
                <a:solidFill>
                  <a:srgbClr val="008000"/>
                </a:solidFill>
                <a:latin typeface="Symbol" pitchFamily="18" charset="2"/>
              </a:rPr>
              <a:t>l</a:t>
            </a:r>
            <a:r>
              <a:rPr lang="en-US" sz="2400" b="1" dirty="0">
                <a:solidFill>
                  <a:srgbClr val="008000"/>
                </a:solidFill>
                <a:latin typeface="Times New Roman" pitchFamily="18" charset="0"/>
              </a:rPr>
              <a:t> unchanged.</a:t>
            </a:r>
            <a:endParaRPr lang="en-US" sz="2400" b="1" i="1" u="sng" dirty="0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7288946" y="7792183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560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  <p:graphicFrame>
        <p:nvGraphicFramePr>
          <p:cNvPr id="7" name="Object 7"/>
          <p:cNvGraphicFramePr>
            <a:graphicFrameLocks noChangeAspect="1"/>
          </p:cNvGraphicFramePr>
          <p:nvPr>
            <p:extLst/>
          </p:nvPr>
        </p:nvGraphicFramePr>
        <p:xfrm>
          <a:off x="660034" y="287338"/>
          <a:ext cx="358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35" name="Equation" r:id="rId6" imgW="3581280" imgH="406080" progId="Equation.DSMT4">
                  <p:embed/>
                </p:oleObj>
              </mc:Choice>
              <mc:Fallback>
                <p:oleObj name="Equation" r:id="rId6" imgW="358128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034" y="287338"/>
                        <a:ext cx="3581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2074985" y="952134"/>
            <a:ext cx="33586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</a:rPr>
              <a:t>eigenvalue           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</a:rPr>
              <a:t>eigenvector</a:t>
            </a:r>
            <a:endParaRPr lang="en-US" sz="20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 flipV="1">
            <a:off x="2500435" y="633169"/>
            <a:ext cx="276225" cy="38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 flipH="1" flipV="1">
            <a:off x="4165112" y="706438"/>
            <a:ext cx="276225" cy="38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2" name="Object 18"/>
          <p:cNvGraphicFramePr>
            <a:graphicFrameLocks noChangeAspect="1"/>
          </p:cNvGraphicFramePr>
          <p:nvPr>
            <p:extLst/>
          </p:nvPr>
        </p:nvGraphicFramePr>
        <p:xfrm>
          <a:off x="679450" y="1635248"/>
          <a:ext cx="1435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36" name="Equation" r:id="rId8" imgW="1434960" imgH="419040" progId="Equation.DSMT4">
                  <p:embed/>
                </p:oleObj>
              </mc:Choice>
              <mc:Fallback>
                <p:oleObj name="Equation" r:id="rId8" imgW="14349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450" y="1635248"/>
                        <a:ext cx="14351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23"/>
          <p:cNvSpPr txBox="1">
            <a:spLocks noChangeArrowheads="1"/>
          </p:cNvSpPr>
          <p:nvPr/>
        </p:nvSpPr>
        <p:spPr bwMode="auto">
          <a:xfrm>
            <a:off x="893030" y="2044090"/>
            <a:ext cx="447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eigenvalue                              eigenvector</a:t>
            </a:r>
          </a:p>
        </p:txBody>
      </p:sp>
      <p:sp>
        <p:nvSpPr>
          <p:cNvPr id="14" name="Line 24"/>
          <p:cNvSpPr>
            <a:spLocks noChangeShapeType="1"/>
          </p:cNvSpPr>
          <p:nvPr/>
        </p:nvSpPr>
        <p:spPr bwMode="auto">
          <a:xfrm flipV="1">
            <a:off x="2201130" y="2009165"/>
            <a:ext cx="263525" cy="174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6" name="Object 19"/>
          <p:cNvGraphicFramePr>
            <a:graphicFrameLocks noChangeAspect="1"/>
          </p:cNvGraphicFramePr>
          <p:nvPr>
            <p:extLst/>
          </p:nvPr>
        </p:nvGraphicFramePr>
        <p:xfrm>
          <a:off x="2179271" y="1624624"/>
          <a:ext cx="1524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37" name="Equation" r:id="rId10" imgW="1523339" imgH="406224" progId="Equation.DSMT4">
                  <p:embed/>
                </p:oleObj>
              </mc:Choice>
              <mc:Fallback>
                <p:oleObj name="Equation" r:id="rId10" imgW="1523339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9271" y="1624624"/>
                        <a:ext cx="1524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Line 24"/>
          <p:cNvSpPr>
            <a:spLocks noChangeShapeType="1"/>
          </p:cNvSpPr>
          <p:nvPr/>
        </p:nvSpPr>
        <p:spPr bwMode="auto">
          <a:xfrm flipH="1" flipV="1">
            <a:off x="3716337" y="2029680"/>
            <a:ext cx="263525" cy="174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2854325" y="531813"/>
          <a:ext cx="304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62" name="Equation" r:id="rId4" imgW="304536" imgH="317225" progId="Equation.DSMT4">
                  <p:embed/>
                </p:oleObj>
              </mc:Choice>
              <mc:Fallback>
                <p:oleObj name="Equation" r:id="rId4" imgW="304536" imgH="31722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4325" y="531813"/>
                        <a:ext cx="3048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3792538" y="542925"/>
          <a:ext cx="584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63" name="Equation" r:id="rId6" imgW="583947" imgH="380835" progId="Equation.DSMT4">
                  <p:embed/>
                </p:oleObj>
              </mc:Choice>
              <mc:Fallback>
                <p:oleObj name="Equation" r:id="rId6" imgW="583947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538" y="542925"/>
                        <a:ext cx="5842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546100" y="98425"/>
            <a:ext cx="3138488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Repeated applications of</a:t>
            </a:r>
          </a:p>
          <a:p>
            <a:pPr>
              <a:lnSpc>
                <a:spcPct val="135000"/>
              </a:lnSpc>
            </a:pP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			to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33400" y="976313"/>
            <a:ext cx="6596063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gives new eigenvectors of </a:t>
            </a:r>
            <a:r>
              <a:rPr lang="en-US" sz="2000" b="1" i="1" u="sng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 i="1" baseline="-25000">
                <a:solidFill>
                  <a:srgbClr val="008000"/>
                </a:solidFill>
                <a:latin typeface="Times New Roman" pitchFamily="18" charset="0"/>
              </a:rPr>
              <a:t>z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 (and </a:t>
            </a:r>
            <a:r>
              <a:rPr lang="en-US" sz="2000" b="1" i="1" u="sng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 baseline="30000">
                <a:solidFill>
                  <a:srgbClr val="008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) with larger and larger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	values of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m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22288" y="2252663"/>
            <a:ext cx="6299200" cy="2338387"/>
            <a:chOff x="329" y="1419"/>
            <a:chExt cx="3968" cy="1473"/>
          </a:xfrm>
        </p:grpSpPr>
        <p:sp>
          <p:nvSpPr>
            <p:cNvPr id="27655" name="Text Box 7"/>
            <p:cNvSpPr txBox="1">
              <a:spLocks noChangeArrowheads="1"/>
            </p:cNvSpPr>
            <p:nvPr/>
          </p:nvSpPr>
          <p:spPr bwMode="auto">
            <a:xfrm>
              <a:off x="329" y="1419"/>
              <a:ext cx="3565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But,</a:t>
              </a:r>
            </a:p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	this must stop at a largest value of 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, 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m</a:t>
              </a:r>
              <a:r>
                <a:rPr lang="en-US" sz="2000" b="1" i="1" baseline="-25000">
                  <a:solidFill>
                    <a:srgbClr val="0000FF"/>
                  </a:solidFill>
                  <a:latin typeface="Times New Roman" pitchFamily="18" charset="0"/>
                </a:rPr>
                <a:t>max</a:t>
              </a:r>
              <a:endParaRPr lang="en-US" sz="2000" b="1">
                <a:solidFill>
                  <a:srgbClr val="0000FF"/>
                </a:solidFill>
                <a:latin typeface="Times New Roman" pitchFamily="18" charset="0"/>
              </a:endParaRPr>
            </a:p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because</a:t>
              </a:r>
            </a:p>
          </p:txBody>
        </p:sp>
        <p:graphicFrame>
          <p:nvGraphicFramePr>
            <p:cNvPr id="27656" name="Object 8"/>
            <p:cNvGraphicFramePr>
              <a:graphicFrameLocks noChangeAspect="1"/>
            </p:cNvGraphicFramePr>
            <p:nvPr/>
          </p:nvGraphicFramePr>
          <p:xfrm>
            <a:off x="1109" y="2035"/>
            <a:ext cx="52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8264" name="Equation" r:id="rId8" imgW="837836" imgH="355446" progId="Equation.DSMT4">
                    <p:embed/>
                  </p:oleObj>
                </mc:Choice>
                <mc:Fallback>
                  <p:oleObj name="Equation" r:id="rId8" imgW="837836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9" y="2035"/>
                          <a:ext cx="52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57" name="Text Box 9"/>
            <p:cNvSpPr txBox="1">
              <a:spLocks noChangeArrowheads="1"/>
            </p:cNvSpPr>
            <p:nvPr/>
          </p:nvSpPr>
          <p:spPr bwMode="auto">
            <a:xfrm>
              <a:off x="2065" y="2007"/>
              <a:ext cx="22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(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increases, </a:t>
              </a:r>
              <a:r>
                <a:rPr lang="en-US" sz="2000" b="1" i="1">
                  <a:solidFill>
                    <a:srgbClr val="CC0000"/>
                  </a:solidFill>
                  <a:latin typeface="Symbol" pitchFamily="18" charset="2"/>
                </a:rPr>
                <a:t>l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doesn’t change)</a:t>
              </a:r>
            </a:p>
          </p:txBody>
        </p:sp>
        <p:sp>
          <p:nvSpPr>
            <p:cNvPr id="27658" name="Text Box 10"/>
            <p:cNvSpPr txBox="1">
              <a:spLocks noChangeArrowheads="1"/>
            </p:cNvSpPr>
            <p:nvPr/>
          </p:nvSpPr>
          <p:spPr bwMode="auto">
            <a:xfrm>
              <a:off x="376" y="2374"/>
              <a:ext cx="230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Call largest value of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(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m</a:t>
              </a:r>
              <a:r>
                <a:rPr lang="en-US" sz="2000" b="1" i="1" baseline="-25000">
                  <a:solidFill>
                    <a:srgbClr val="008000"/>
                  </a:solidFill>
                  <a:latin typeface="Times New Roman" pitchFamily="18" charset="0"/>
                </a:rPr>
                <a:t>max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)  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.</a:t>
              </a:r>
            </a:p>
            <a:p>
              <a:pPr algn="just">
                <a:lnSpc>
                  <a:spcPct val="120000"/>
                </a:lnSpc>
              </a:pPr>
              <a:r>
                <a:rPr lang="en-US" sz="2000" b="1">
                  <a:latin typeface="Times New Roman" pitchFamily="18" charset="0"/>
                </a:rPr>
                <a:t>	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m</a:t>
              </a:r>
              <a:r>
                <a:rPr lang="en-US" sz="2000" b="1" i="1" baseline="-25000">
                  <a:solidFill>
                    <a:srgbClr val="CC0000"/>
                  </a:solidFill>
                  <a:latin typeface="Times New Roman" pitchFamily="18" charset="0"/>
                </a:rPr>
                <a:t>max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  =  j</a:t>
              </a:r>
              <a:endParaRPr lang="en-US" sz="2000" b="1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84175" y="4684713"/>
            <a:ext cx="8308975" cy="1658937"/>
            <a:chOff x="242" y="2951"/>
            <a:chExt cx="5234" cy="1045"/>
          </a:xfrm>
        </p:grpSpPr>
        <p:sp>
          <p:nvSpPr>
            <p:cNvPr id="27660" name="Line 12"/>
            <p:cNvSpPr>
              <a:spLocks noChangeShapeType="1"/>
            </p:cNvSpPr>
            <p:nvPr/>
          </p:nvSpPr>
          <p:spPr bwMode="auto">
            <a:xfrm>
              <a:off x="331" y="2951"/>
              <a:ext cx="51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61" name="Text Box 13"/>
            <p:cNvSpPr txBox="1">
              <a:spLocks noChangeArrowheads="1"/>
            </p:cNvSpPr>
            <p:nvPr/>
          </p:nvSpPr>
          <p:spPr bwMode="auto">
            <a:xfrm>
              <a:off x="242" y="3005"/>
              <a:ext cx="23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For this value of </a:t>
              </a: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, that is, </a:t>
              </a: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</a:rPr>
                <a:t>m  =  j</a:t>
              </a:r>
              <a:endParaRPr lang="en-US" sz="2000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7662" name="Object 14"/>
            <p:cNvGraphicFramePr>
              <a:graphicFrameLocks noChangeAspect="1"/>
            </p:cNvGraphicFramePr>
            <p:nvPr/>
          </p:nvGraphicFramePr>
          <p:xfrm>
            <a:off x="918" y="3312"/>
            <a:ext cx="75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8265" name="Equation" r:id="rId10" imgW="1193800" imgH="381000" progId="Equation.DSMT4">
                    <p:embed/>
                  </p:oleObj>
                </mc:Choice>
                <mc:Fallback>
                  <p:oleObj name="Equation" r:id="rId10" imgW="11938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8" y="3312"/>
                          <a:ext cx="75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63" name="Object 15"/>
            <p:cNvGraphicFramePr>
              <a:graphicFrameLocks noChangeAspect="1"/>
            </p:cNvGraphicFramePr>
            <p:nvPr/>
          </p:nvGraphicFramePr>
          <p:xfrm>
            <a:off x="2647" y="3316"/>
            <a:ext cx="560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8266" name="Equation" r:id="rId12" imgW="889000" imgH="368300" progId="Equation.DSMT4">
                    <p:embed/>
                  </p:oleObj>
                </mc:Choice>
                <mc:Fallback>
                  <p:oleObj name="Equation" r:id="rId12" imgW="8890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7" y="3316"/>
                          <a:ext cx="560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4" name="Text Box 16"/>
            <p:cNvSpPr txBox="1">
              <a:spLocks noChangeArrowheads="1"/>
            </p:cNvSpPr>
            <p:nvPr/>
          </p:nvSpPr>
          <p:spPr bwMode="auto">
            <a:xfrm>
              <a:off x="1907" y="3297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with</a:t>
              </a:r>
            </a:p>
          </p:txBody>
        </p:sp>
        <p:sp>
          <p:nvSpPr>
            <p:cNvPr id="27665" name="Text Box 17"/>
            <p:cNvSpPr txBox="1">
              <a:spLocks noChangeArrowheads="1"/>
            </p:cNvSpPr>
            <p:nvPr/>
          </p:nvSpPr>
          <p:spPr bwMode="auto">
            <a:xfrm>
              <a:off x="258" y="3746"/>
              <a:ext cx="19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Can’t raise past max value.</a:t>
              </a:r>
            </a:p>
          </p:txBody>
        </p:sp>
      </p:grp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766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62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07975" y="109538"/>
            <a:ext cx="3284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In similar manner can prove</a:t>
            </a: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1917700" y="696913"/>
          <a:ext cx="889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94" name="Equation" r:id="rId4" imgW="888614" imgH="380835" progId="Equation.DSMT4">
                  <p:embed/>
                </p:oleObj>
              </mc:Choice>
              <mc:Fallback>
                <p:oleObj name="Equation" r:id="rId4" imgW="888614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7700" y="696913"/>
                        <a:ext cx="889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2519363" y="1127125"/>
          <a:ext cx="279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95" name="Equation" r:id="rId6" imgW="279400" imgH="330200" progId="Equation.DSMT4">
                  <p:embed/>
                </p:oleObj>
              </mc:Choice>
              <mc:Fallback>
                <p:oleObj name="Equation" r:id="rId6" imgW="2794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9363" y="1127125"/>
                        <a:ext cx="279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1854200" y="2320925"/>
          <a:ext cx="304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96" name="Equation" r:id="rId8" imgW="304536" imgH="317225" progId="Equation.DSMT4">
                  <p:embed/>
                </p:oleObj>
              </mc:Choice>
              <mc:Fallback>
                <p:oleObj name="Equation" r:id="rId8" imgW="304536" imgH="31722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4200" y="2320925"/>
                        <a:ext cx="3048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307975" y="1025525"/>
            <a:ext cx="50673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is an eigenvector of      with eigenvalues </a:t>
            </a:r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m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– 1</a:t>
            </a:r>
          </a:p>
          <a:p>
            <a:pPr>
              <a:lnSpc>
                <a:spcPct val="120000"/>
              </a:lnSpc>
            </a:pP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and of </a:t>
            </a:r>
            <a:r>
              <a:rPr lang="en-US" sz="2000" b="1" i="1" u="sng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 baseline="30000">
                <a:solidFill>
                  <a:srgbClr val="008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 with eigenvalues </a:t>
            </a:r>
            <a:r>
              <a:rPr lang="en-US" sz="2000" b="1" i="1">
                <a:solidFill>
                  <a:srgbClr val="CC0000"/>
                </a:solidFill>
                <a:latin typeface="Symbol" pitchFamily="18" charset="2"/>
              </a:rPr>
              <a:t>l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333375" y="2001838"/>
            <a:ext cx="60626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Therefore,</a:t>
            </a:r>
          </a:p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		is a lowering operator.</a:t>
            </a:r>
          </a:p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It reduces the value of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m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by 1 and leaves </a:t>
            </a:r>
            <a:r>
              <a:rPr lang="en-US" sz="2000" b="1" i="1">
                <a:solidFill>
                  <a:srgbClr val="008000"/>
                </a:solidFill>
                <a:latin typeface="Symbol" pitchFamily="18" charset="2"/>
              </a:rPr>
              <a:t>l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unchanged.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00038" y="3094038"/>
            <a:ext cx="8380412" cy="2589212"/>
            <a:chOff x="189" y="1949"/>
            <a:chExt cx="5279" cy="1631"/>
          </a:xfrm>
        </p:grpSpPr>
        <p:sp>
          <p:nvSpPr>
            <p:cNvPr id="29705" name="Line 9"/>
            <p:cNvSpPr>
              <a:spLocks noChangeShapeType="1"/>
            </p:cNvSpPr>
            <p:nvPr/>
          </p:nvSpPr>
          <p:spPr bwMode="auto">
            <a:xfrm>
              <a:off x="189" y="1949"/>
              <a:ext cx="52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9706" name="Object 10"/>
            <p:cNvGraphicFramePr>
              <a:graphicFrameLocks noChangeAspect="1"/>
            </p:cNvGraphicFramePr>
            <p:nvPr/>
          </p:nvGraphicFramePr>
          <p:xfrm>
            <a:off x="1010" y="2039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9297" name="Equation" r:id="rId10" imgW="304536" imgH="317225" progId="Equation.DSMT4">
                    <p:embed/>
                  </p:oleObj>
                </mc:Choice>
                <mc:Fallback>
                  <p:oleObj name="Equation" r:id="rId10" imgW="304536" imgH="31722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0" y="2039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7" name="Object 11"/>
            <p:cNvGraphicFramePr>
              <a:graphicFrameLocks noChangeAspect="1"/>
            </p:cNvGraphicFramePr>
            <p:nvPr/>
          </p:nvGraphicFramePr>
          <p:xfrm>
            <a:off x="2243" y="2035"/>
            <a:ext cx="31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9298" name="Equation" r:id="rId12" imgW="495085" imgH="380835" progId="Equation.DSMT4">
                    <p:embed/>
                  </p:oleObj>
                </mc:Choice>
                <mc:Fallback>
                  <p:oleObj name="Equation" r:id="rId12" imgW="495085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3" y="2035"/>
                          <a:ext cx="31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8" name="Object 12"/>
            <p:cNvGraphicFramePr>
              <a:graphicFrameLocks noChangeAspect="1"/>
            </p:cNvGraphicFramePr>
            <p:nvPr/>
          </p:nvGraphicFramePr>
          <p:xfrm>
            <a:off x="1475" y="3396"/>
            <a:ext cx="1392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9299" name="Equation" r:id="rId14" imgW="2209800" imgH="292100" progId="Equation.DSMT4">
                    <p:embed/>
                  </p:oleObj>
                </mc:Choice>
                <mc:Fallback>
                  <p:oleObj name="Equation" r:id="rId14" imgW="2209800" imgH="292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5" y="3396"/>
                          <a:ext cx="1392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9" name="Object 13"/>
            <p:cNvGraphicFramePr>
              <a:graphicFrameLocks noChangeAspect="1"/>
            </p:cNvGraphicFramePr>
            <p:nvPr/>
          </p:nvGraphicFramePr>
          <p:xfrm>
            <a:off x="1738" y="2365"/>
            <a:ext cx="51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9300" name="Equation" r:id="rId16" imgW="812447" imgH="380835" progId="Equation.DSMT4">
                    <p:embed/>
                  </p:oleObj>
                </mc:Choice>
                <mc:Fallback>
                  <p:oleObj name="Equation" r:id="rId16" imgW="812447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8" y="2365"/>
                          <a:ext cx="51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10" name="Text Box 14"/>
            <p:cNvSpPr txBox="1">
              <a:spLocks noChangeArrowheads="1"/>
            </p:cNvSpPr>
            <p:nvPr/>
          </p:nvSpPr>
          <p:spPr bwMode="auto">
            <a:xfrm>
              <a:off x="202" y="2011"/>
              <a:ext cx="20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Operating        repeatedly on</a:t>
              </a:r>
            </a:p>
          </p:txBody>
        </p:sp>
        <p:sp>
          <p:nvSpPr>
            <p:cNvPr id="29711" name="Text Box 15"/>
            <p:cNvSpPr txBox="1">
              <a:spLocks noChangeArrowheads="1"/>
            </p:cNvSpPr>
            <p:nvPr/>
          </p:nvSpPr>
          <p:spPr bwMode="auto">
            <a:xfrm>
              <a:off x="2356" y="2673"/>
              <a:ext cx="13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largest value of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m</a:t>
              </a:r>
              <a:endParaRPr lang="en-US" sz="2000" b="1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sp>
          <p:nvSpPr>
            <p:cNvPr id="29712" name="Line 16"/>
            <p:cNvSpPr>
              <a:spLocks noChangeShapeType="1"/>
            </p:cNvSpPr>
            <p:nvPr/>
          </p:nvSpPr>
          <p:spPr bwMode="auto">
            <a:xfrm flipH="1" flipV="1">
              <a:off x="2131" y="2572"/>
              <a:ext cx="244" cy="2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13" name="Text Box 17"/>
            <p:cNvSpPr txBox="1">
              <a:spLocks noChangeArrowheads="1"/>
            </p:cNvSpPr>
            <p:nvPr/>
          </p:nvSpPr>
          <p:spPr bwMode="auto">
            <a:xfrm>
              <a:off x="226" y="2959"/>
              <a:ext cx="34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gives eigenvectors with sequence of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eigenvalues</a:t>
              </a:r>
            </a:p>
          </p:txBody>
        </p:sp>
      </p:grp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971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80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443038" y="585788"/>
          <a:ext cx="7493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06" name="Equation" r:id="rId4" imgW="748975" imgH="304668" progId="Equation.DSMT4">
                  <p:embed/>
                </p:oleObj>
              </mc:Choice>
              <mc:Fallback>
                <p:oleObj name="Equation" r:id="rId4" imgW="748975" imgH="30466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3038" y="585788"/>
                        <a:ext cx="7493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2338388" y="1987550"/>
          <a:ext cx="5715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07" name="Equation" r:id="rId6" imgW="571500" imgH="368300" progId="Equation.DSMT4">
                  <p:embed/>
                </p:oleObj>
              </mc:Choice>
              <mc:Fallback>
                <p:oleObj name="Equation" r:id="rId6" imgW="5715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8388" y="1987550"/>
                        <a:ext cx="5715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2327275" y="2997200"/>
          <a:ext cx="1244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08" name="Equation" r:id="rId8" imgW="1244600" imgH="381000" progId="Equation.DSMT4">
                  <p:embed/>
                </p:oleObj>
              </mc:Choice>
              <mc:Fallback>
                <p:oleObj name="Equation" r:id="rId8" imgW="12446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7275" y="2997200"/>
                        <a:ext cx="1244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5295900" y="2994025"/>
          <a:ext cx="9525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09" name="Equation" r:id="rId10" imgW="952087" imgH="368140" progId="Equation.DSMT4">
                  <p:embed/>
                </p:oleObj>
              </mc:Choice>
              <mc:Fallback>
                <p:oleObj name="Equation" r:id="rId10" imgW="952087" imgH="3681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2994025"/>
                        <a:ext cx="9525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446088" y="98425"/>
            <a:ext cx="6429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But,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422275" y="936625"/>
            <a:ext cx="3967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Therefore, can’t lower indefinitely.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471488" y="1538288"/>
            <a:ext cx="17414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Must be some </a:t>
            </a: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484188" y="2427288"/>
            <a:ext cx="1177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such that</a:t>
            </a: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167188" y="2954338"/>
            <a:ext cx="66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with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3241675" y="3517900"/>
            <a:ext cx="38131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Smallest value of 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</a:rPr>
              <a:t>m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.  </a:t>
            </a:r>
          </a:p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Can’t lower below smallest value.</a:t>
            </a:r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 flipH="1" flipV="1">
            <a:off x="2994025" y="3319463"/>
            <a:ext cx="287338" cy="388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509588" y="4406900"/>
            <a:ext cx="8391525" cy="1616075"/>
            <a:chOff x="321" y="2776"/>
            <a:chExt cx="5286" cy="1018"/>
          </a:xfrm>
        </p:grpSpPr>
        <p:sp>
          <p:nvSpPr>
            <p:cNvPr id="31758" name="Text Box 14"/>
            <p:cNvSpPr txBox="1">
              <a:spLocks noChangeArrowheads="1"/>
            </p:cNvSpPr>
            <p:nvPr/>
          </p:nvSpPr>
          <p:spPr bwMode="auto">
            <a:xfrm>
              <a:off x="321" y="2776"/>
              <a:ext cx="209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Thus,</a:t>
              </a:r>
            </a:p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	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 = 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j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'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  +  an integer.</a:t>
              </a:r>
            </a:p>
          </p:txBody>
        </p:sp>
        <p:sp>
          <p:nvSpPr>
            <p:cNvPr id="31759" name="Text Box 15"/>
            <p:cNvSpPr txBox="1">
              <a:spLocks noChangeArrowheads="1"/>
            </p:cNvSpPr>
            <p:nvPr/>
          </p:nvSpPr>
          <p:spPr bwMode="auto">
            <a:xfrm>
              <a:off x="329" y="3328"/>
              <a:ext cx="98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</a:rPr>
                <a:t>largest value</a:t>
              </a:r>
            </a:p>
            <a:p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</a:rPr>
                <a:t>of </a:t>
              </a:r>
              <a:r>
                <a:rPr lang="en-US" sz="2000" b="1" i="1" dirty="0">
                  <a:solidFill>
                    <a:srgbClr val="C00000"/>
                  </a:solidFill>
                  <a:latin typeface="Times New Roman" pitchFamily="18" charset="0"/>
                </a:rPr>
                <a:t>m</a:t>
              </a:r>
              <a:endParaRPr lang="en-US" sz="2000" b="1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  <p:sp>
          <p:nvSpPr>
            <p:cNvPr id="31760" name="Line 16"/>
            <p:cNvSpPr>
              <a:spLocks noChangeShapeType="1"/>
            </p:cNvSpPr>
            <p:nvPr/>
          </p:nvSpPr>
          <p:spPr bwMode="auto">
            <a:xfrm flipV="1">
              <a:off x="655" y="3196"/>
              <a:ext cx="245" cy="1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1" name="Text Box 17"/>
            <p:cNvSpPr txBox="1">
              <a:spLocks noChangeArrowheads="1"/>
            </p:cNvSpPr>
            <p:nvPr/>
          </p:nvSpPr>
          <p:spPr bwMode="auto">
            <a:xfrm>
              <a:off x="1591" y="3352"/>
              <a:ext cx="106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smallest value</a:t>
              </a:r>
            </a:p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of 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m</a:t>
              </a:r>
              <a:endParaRPr lang="en-US" sz="2000" b="1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sp>
          <p:nvSpPr>
            <p:cNvPr id="31762" name="Line 18"/>
            <p:cNvSpPr>
              <a:spLocks noChangeShapeType="1"/>
            </p:cNvSpPr>
            <p:nvPr/>
          </p:nvSpPr>
          <p:spPr bwMode="auto">
            <a:xfrm flipH="1" flipV="1">
              <a:off x="1294" y="3188"/>
              <a:ext cx="316" cy="2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3" name="Text Box 19"/>
            <p:cNvSpPr txBox="1">
              <a:spLocks noChangeArrowheads="1"/>
            </p:cNvSpPr>
            <p:nvPr/>
          </p:nvSpPr>
          <p:spPr bwMode="auto">
            <a:xfrm>
              <a:off x="3074" y="2981"/>
              <a:ext cx="253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Went from largest value to smallest</a:t>
              </a:r>
            </a:p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value in unit steps.</a:t>
              </a:r>
            </a:p>
          </p:txBody>
        </p:sp>
      </p:grpSp>
      <p:sp>
        <p:nvSpPr>
          <p:cNvPr id="31764" name="Text Box 20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3176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70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333375" y="109538"/>
            <a:ext cx="1122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We have</a:t>
            </a: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1973263" y="704850"/>
          <a:ext cx="12319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62" name="Equation" r:id="rId4" imgW="1231366" imgH="380835" progId="Equation.DSMT4">
                  <p:embed/>
                </p:oleObj>
              </mc:Choice>
              <mc:Fallback>
                <p:oleObj name="Equation" r:id="rId4" imgW="1231366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3263" y="704850"/>
                        <a:ext cx="12319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1979613" y="1401763"/>
          <a:ext cx="12446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63" name="Equation" r:id="rId6" imgW="1244600" imgH="368300" progId="Equation.DSMT4">
                  <p:embed/>
                </p:oleObj>
              </mc:Choice>
              <mc:Fallback>
                <p:oleObj name="Equation" r:id="rId6" imgW="12446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1401763"/>
                        <a:ext cx="12446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389188" y="171450"/>
            <a:ext cx="2092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largest value of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m</a:t>
            </a:r>
            <a:endParaRPr lang="en-US" sz="2000" b="1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>
            <a:off x="2517775" y="514350"/>
            <a:ext cx="74613" cy="300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2413000" y="1863725"/>
            <a:ext cx="2232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smallest value of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m</a:t>
            </a:r>
            <a:endParaRPr lang="en-US" sz="2000" b="1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 flipV="1">
            <a:off x="2543175" y="1728788"/>
            <a:ext cx="49213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33375" y="2289175"/>
            <a:ext cx="7119938" cy="1517650"/>
            <a:chOff x="210" y="1442"/>
            <a:chExt cx="4485" cy="956"/>
          </a:xfrm>
        </p:grpSpPr>
        <p:graphicFrame>
          <p:nvGraphicFramePr>
            <p:cNvPr id="33802" name="Object 10"/>
            <p:cNvGraphicFramePr>
              <a:graphicFrameLocks noChangeAspect="1"/>
            </p:cNvGraphicFramePr>
            <p:nvPr/>
          </p:nvGraphicFramePr>
          <p:xfrm>
            <a:off x="2553" y="1487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364" name="Equation" r:id="rId8" imgW="304536" imgH="317225" progId="Equation.DSMT4">
                    <p:embed/>
                  </p:oleObj>
                </mc:Choice>
                <mc:Fallback>
                  <p:oleObj name="Equation" r:id="rId8" imgW="304536" imgH="31722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1487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3" name="Object 11"/>
            <p:cNvGraphicFramePr>
              <a:graphicFrameLocks noChangeAspect="1"/>
            </p:cNvGraphicFramePr>
            <p:nvPr/>
          </p:nvGraphicFramePr>
          <p:xfrm>
            <a:off x="4494" y="1463"/>
            <a:ext cx="19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365" name="Equation" r:id="rId10" imgW="304536" imgH="317225" progId="Equation.DSMT4">
                    <p:embed/>
                  </p:oleObj>
                </mc:Choice>
                <mc:Fallback>
                  <p:oleObj name="Equation" r:id="rId10" imgW="304536" imgH="31722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4" y="1463"/>
                          <a:ext cx="192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3804" name="Group 12"/>
            <p:cNvGrpSpPr>
              <a:grpSpLocks/>
            </p:cNvGrpSpPr>
            <p:nvPr/>
          </p:nvGrpSpPr>
          <p:grpSpPr bwMode="auto">
            <a:xfrm>
              <a:off x="210" y="1442"/>
              <a:ext cx="4485" cy="956"/>
              <a:chOff x="210" y="1442"/>
              <a:chExt cx="4485" cy="956"/>
            </a:xfrm>
          </p:grpSpPr>
          <p:graphicFrame>
            <p:nvGraphicFramePr>
              <p:cNvPr id="33805" name="Object 13"/>
              <p:cNvGraphicFramePr>
                <a:graphicFrameLocks noChangeAspect="1"/>
              </p:cNvGraphicFramePr>
              <p:nvPr/>
            </p:nvGraphicFramePr>
            <p:xfrm>
              <a:off x="686" y="1784"/>
              <a:ext cx="960" cy="2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1366" name="Equation" r:id="rId12" imgW="1524000" imgH="381000" progId="Equation.DSMT4">
                      <p:embed/>
                    </p:oleObj>
                  </mc:Choice>
                  <mc:Fallback>
                    <p:oleObj name="Equation" r:id="rId12" imgW="1524000" imgH="381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86" y="1784"/>
                            <a:ext cx="960" cy="2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806" name="Object 14"/>
              <p:cNvGraphicFramePr>
                <a:graphicFrameLocks noChangeAspect="1"/>
              </p:cNvGraphicFramePr>
              <p:nvPr/>
            </p:nvGraphicFramePr>
            <p:xfrm>
              <a:off x="682" y="2166"/>
              <a:ext cx="968" cy="2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1367" name="Equation" r:id="rId14" imgW="1536700" imgH="368300" progId="Equation.DSMT4">
                      <p:embed/>
                    </p:oleObj>
                  </mc:Choice>
                  <mc:Fallback>
                    <p:oleObj name="Equation" r:id="rId14" imgW="1536700" imgH="368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82" y="2166"/>
                            <a:ext cx="968" cy="2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3807" name="Text Box 15"/>
              <p:cNvSpPr txBox="1">
                <a:spLocks noChangeArrowheads="1"/>
              </p:cNvSpPr>
              <p:nvPr/>
            </p:nvSpPr>
            <p:spPr bwMode="auto">
              <a:xfrm>
                <a:off x="210" y="1442"/>
                <a:ext cx="448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00FF"/>
                    </a:solidFill>
                    <a:latin typeface="Times New Roman" pitchFamily="18" charset="0"/>
                  </a:rPr>
                  <a:t>Left multiplying top equation by        and bottom equation by     </a:t>
                </a:r>
              </a:p>
            </p:txBody>
          </p:sp>
        </p:grp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990975" y="2879725"/>
            <a:ext cx="3632200" cy="968375"/>
            <a:chOff x="2514" y="1814"/>
            <a:chExt cx="2288" cy="610"/>
          </a:xfrm>
        </p:grpSpPr>
        <p:graphicFrame>
          <p:nvGraphicFramePr>
            <p:cNvPr id="33809" name="Object 17"/>
            <p:cNvGraphicFramePr>
              <a:graphicFrameLocks noChangeAspect="1"/>
            </p:cNvGraphicFramePr>
            <p:nvPr/>
          </p:nvGraphicFramePr>
          <p:xfrm>
            <a:off x="3448" y="2184"/>
            <a:ext cx="133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368" name="Equation" r:id="rId16" imgW="2120900" imgH="381000" progId="Equation.DSMT4">
                    <p:embed/>
                  </p:oleObj>
                </mc:Choice>
                <mc:Fallback>
                  <p:oleObj name="Equation" r:id="rId16" imgW="21209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48" y="2184"/>
                          <a:ext cx="133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10" name="Object 18"/>
            <p:cNvGraphicFramePr>
              <a:graphicFrameLocks noChangeAspect="1"/>
            </p:cNvGraphicFramePr>
            <p:nvPr/>
          </p:nvGraphicFramePr>
          <p:xfrm>
            <a:off x="3466" y="1814"/>
            <a:ext cx="133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369" name="Equation" r:id="rId18" imgW="2120900" imgH="381000" progId="Equation.DSMT4">
                    <p:embed/>
                  </p:oleObj>
                </mc:Choice>
                <mc:Fallback>
                  <p:oleObj name="Equation" r:id="rId18" imgW="21209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6" y="1814"/>
                          <a:ext cx="133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11" name="Text Box 19"/>
            <p:cNvSpPr txBox="1">
              <a:spLocks noChangeArrowheads="1"/>
            </p:cNvSpPr>
            <p:nvPr/>
          </p:nvSpPr>
          <p:spPr bwMode="auto">
            <a:xfrm>
              <a:off x="2514" y="1947"/>
              <a:ext cx="7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identities</a:t>
              </a:r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320675" y="3889375"/>
            <a:ext cx="8513763" cy="2652713"/>
            <a:chOff x="202" y="2450"/>
            <a:chExt cx="5363" cy="1671"/>
          </a:xfrm>
        </p:grpSpPr>
        <p:sp>
          <p:nvSpPr>
            <p:cNvPr id="33813" name="Line 21"/>
            <p:cNvSpPr>
              <a:spLocks noChangeShapeType="1"/>
            </p:cNvSpPr>
            <p:nvPr/>
          </p:nvSpPr>
          <p:spPr bwMode="auto">
            <a:xfrm>
              <a:off x="227" y="2450"/>
              <a:ext cx="53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14" name="Text Box 22"/>
            <p:cNvSpPr txBox="1">
              <a:spLocks noChangeArrowheads="1"/>
            </p:cNvSpPr>
            <p:nvPr/>
          </p:nvSpPr>
          <p:spPr bwMode="auto">
            <a:xfrm>
              <a:off x="202" y="2486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Then</a:t>
              </a:r>
            </a:p>
          </p:txBody>
        </p:sp>
        <p:graphicFrame>
          <p:nvGraphicFramePr>
            <p:cNvPr id="33815" name="Object 23"/>
            <p:cNvGraphicFramePr>
              <a:graphicFrameLocks noChangeAspect="1"/>
            </p:cNvGraphicFramePr>
            <p:nvPr/>
          </p:nvGraphicFramePr>
          <p:xfrm>
            <a:off x="1050" y="2582"/>
            <a:ext cx="2328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370" name="Equation" r:id="rId20" imgW="3695700" imgH="482600" progId="Equation.DSMT4">
                    <p:embed/>
                  </p:oleObj>
                </mc:Choice>
                <mc:Fallback>
                  <p:oleObj name="Equation" r:id="rId20" imgW="36957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0" y="2582"/>
                          <a:ext cx="2328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16" name="Object 24"/>
            <p:cNvGraphicFramePr>
              <a:graphicFrameLocks noChangeAspect="1"/>
            </p:cNvGraphicFramePr>
            <p:nvPr/>
          </p:nvGraphicFramePr>
          <p:xfrm>
            <a:off x="1035" y="2922"/>
            <a:ext cx="2408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371" name="Equation" r:id="rId22" imgW="3822700" imgH="482600" progId="Equation.DSMT4">
                    <p:embed/>
                  </p:oleObj>
                </mc:Choice>
                <mc:Fallback>
                  <p:oleObj name="Equation" r:id="rId22" imgW="38227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35" y="2922"/>
                          <a:ext cx="2408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17" name="Object 25"/>
            <p:cNvGraphicFramePr>
              <a:graphicFrameLocks noChangeAspect="1"/>
            </p:cNvGraphicFramePr>
            <p:nvPr/>
          </p:nvGraphicFramePr>
          <p:xfrm>
            <a:off x="1031" y="3460"/>
            <a:ext cx="2144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372" name="Equation" r:id="rId24" imgW="3403600" imgH="431800" progId="Equation.DSMT4">
                    <p:embed/>
                  </p:oleObj>
                </mc:Choice>
                <mc:Fallback>
                  <p:oleObj name="Equation" r:id="rId24" imgW="34036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31" y="3460"/>
                          <a:ext cx="2144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18" name="Object 26"/>
            <p:cNvGraphicFramePr>
              <a:graphicFrameLocks noChangeAspect="1"/>
            </p:cNvGraphicFramePr>
            <p:nvPr/>
          </p:nvGraphicFramePr>
          <p:xfrm>
            <a:off x="1030" y="3849"/>
            <a:ext cx="229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373" name="Equation" r:id="rId26" imgW="3644900" imgH="431800" progId="Equation.DSMT4">
                    <p:embed/>
                  </p:oleObj>
                </mc:Choice>
                <mc:Fallback>
                  <p:oleObj name="Equation" r:id="rId26" imgW="36449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30" y="3849"/>
                          <a:ext cx="229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19" name="Text Box 27"/>
            <p:cNvSpPr txBox="1">
              <a:spLocks noChangeArrowheads="1"/>
            </p:cNvSpPr>
            <p:nvPr/>
          </p:nvSpPr>
          <p:spPr bwMode="auto">
            <a:xfrm>
              <a:off x="204" y="3198"/>
              <a:ext cx="107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and operating</a:t>
              </a:r>
            </a:p>
          </p:txBody>
        </p:sp>
      </p:grp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3382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80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596900" y="180975"/>
          <a:ext cx="3403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82" name="Equation" r:id="rId4" imgW="3403600" imgH="431800" progId="Equation.DSMT4">
                  <p:embed/>
                </p:oleObj>
              </mc:Choice>
              <mc:Fallback>
                <p:oleObj name="Equation" r:id="rId4" imgW="34036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180975"/>
                        <a:ext cx="34036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4314825" y="171450"/>
          <a:ext cx="3644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83" name="Equation" r:id="rId6" imgW="3644900" imgH="431800" progId="Equation.DSMT4">
                  <p:embed/>
                </p:oleObj>
              </mc:Choice>
              <mc:Fallback>
                <p:oleObj name="Equation" r:id="rId6" imgW="36449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4825" y="171450"/>
                        <a:ext cx="36449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95300" y="717550"/>
            <a:ext cx="5643563" cy="1617663"/>
            <a:chOff x="312" y="452"/>
            <a:chExt cx="3555" cy="1019"/>
          </a:xfrm>
        </p:grpSpPr>
        <p:sp>
          <p:nvSpPr>
            <p:cNvPr id="35845" name="Text Box 5"/>
            <p:cNvSpPr txBox="1">
              <a:spLocks noChangeArrowheads="1"/>
            </p:cNvSpPr>
            <p:nvPr/>
          </p:nvSpPr>
          <p:spPr bwMode="auto">
            <a:xfrm>
              <a:off x="320" y="452"/>
              <a:ext cx="2822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Because                  and             </a:t>
              </a:r>
            </a:p>
            <a:p>
              <a:pPr>
                <a:lnSpc>
                  <a:spcPct val="140000"/>
                </a:lnSpc>
              </a:pP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the coefficients of the kets must equal 0.</a:t>
              </a:r>
            </a:p>
          </p:txBody>
        </p:sp>
        <p:grpSp>
          <p:nvGrpSpPr>
            <p:cNvPr id="35846" name="Group 6"/>
            <p:cNvGrpSpPr>
              <a:grpSpLocks/>
            </p:cNvGrpSpPr>
            <p:nvPr/>
          </p:nvGrpSpPr>
          <p:grpSpPr bwMode="auto">
            <a:xfrm>
              <a:off x="312" y="527"/>
              <a:ext cx="3555" cy="944"/>
              <a:chOff x="344" y="903"/>
              <a:chExt cx="3555" cy="944"/>
            </a:xfrm>
          </p:grpSpPr>
          <p:graphicFrame>
            <p:nvGraphicFramePr>
              <p:cNvPr id="35847" name="Object 7"/>
              <p:cNvGraphicFramePr>
                <a:graphicFrameLocks noChangeAspect="1"/>
              </p:cNvGraphicFramePr>
              <p:nvPr/>
            </p:nvGraphicFramePr>
            <p:xfrm>
              <a:off x="1031" y="921"/>
              <a:ext cx="560" cy="2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2384" name="Equation" r:id="rId8" imgW="888614" imgH="380835" progId="Equation.DSMT4">
                      <p:embed/>
                    </p:oleObj>
                  </mc:Choice>
                  <mc:Fallback>
                    <p:oleObj name="Equation" r:id="rId8" imgW="888614" imgH="380835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31" y="921"/>
                            <a:ext cx="560" cy="2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5848" name="Object 8"/>
              <p:cNvGraphicFramePr>
                <a:graphicFrameLocks noChangeAspect="1"/>
              </p:cNvGraphicFramePr>
              <p:nvPr/>
            </p:nvGraphicFramePr>
            <p:xfrm>
              <a:off x="2011" y="903"/>
              <a:ext cx="592" cy="2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2385" name="Equation" r:id="rId10" imgW="939392" imgH="380835" progId="Equation.DSMT4">
                      <p:embed/>
                    </p:oleObj>
                  </mc:Choice>
                  <mc:Fallback>
                    <p:oleObj name="Equation" r:id="rId10" imgW="939392" imgH="380835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11" y="903"/>
                            <a:ext cx="592" cy="2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5849" name="Object 9"/>
              <p:cNvGraphicFramePr>
                <a:graphicFrameLocks noChangeAspect="1"/>
              </p:cNvGraphicFramePr>
              <p:nvPr/>
            </p:nvGraphicFramePr>
            <p:xfrm>
              <a:off x="1171" y="1652"/>
              <a:ext cx="7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2386" name="Equation" r:id="rId12" imgW="1244600" imgH="292100" progId="Equation.DSMT4">
                      <p:embed/>
                    </p:oleObj>
                  </mc:Choice>
                  <mc:Fallback>
                    <p:oleObj name="Equation" r:id="rId12" imgW="1244600" imgH="2921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71" y="1652"/>
                            <a:ext cx="7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5850" name="Object 10"/>
              <p:cNvGraphicFramePr>
                <a:graphicFrameLocks noChangeAspect="1"/>
              </p:cNvGraphicFramePr>
              <p:nvPr/>
            </p:nvGraphicFramePr>
            <p:xfrm>
              <a:off x="2747" y="1640"/>
              <a:ext cx="1152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2387" name="Equation" r:id="rId14" imgW="1828800" imgH="304800" progId="Equation.DSMT4">
                      <p:embed/>
                    </p:oleObj>
                  </mc:Choice>
                  <mc:Fallback>
                    <p:oleObj name="Equation" r:id="rId14" imgW="1828800" imgH="3048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47" y="1640"/>
                            <a:ext cx="1152" cy="1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5851" name="Text Box 11"/>
              <p:cNvSpPr txBox="1">
                <a:spLocks noChangeArrowheads="1"/>
              </p:cNvSpPr>
              <p:nvPr/>
            </p:nvSpPr>
            <p:spPr bwMode="auto">
              <a:xfrm>
                <a:off x="344" y="1411"/>
                <a:ext cx="84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Therefore,</a:t>
                </a:r>
              </a:p>
            </p:txBody>
          </p:sp>
          <p:sp>
            <p:nvSpPr>
              <p:cNvPr id="35852" name="Text Box 12"/>
              <p:cNvSpPr txBox="1">
                <a:spLocks noChangeArrowheads="1"/>
              </p:cNvSpPr>
              <p:nvPr/>
            </p:nvSpPr>
            <p:spPr bwMode="auto">
              <a:xfrm>
                <a:off x="2182" y="1597"/>
                <a:ext cx="37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latin typeface="Times New Roman" pitchFamily="18" charset="0"/>
                  </a:rPr>
                  <a:t>and</a:t>
                </a:r>
              </a:p>
            </p:txBody>
          </p:sp>
        </p:grp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07963" y="4397375"/>
            <a:ext cx="8547100" cy="2058988"/>
            <a:chOff x="131" y="2770"/>
            <a:chExt cx="5384" cy="1297"/>
          </a:xfrm>
        </p:grpSpPr>
        <p:sp>
          <p:nvSpPr>
            <p:cNvPr id="35854" name="Line 14"/>
            <p:cNvSpPr>
              <a:spLocks noChangeShapeType="1"/>
            </p:cNvSpPr>
            <p:nvPr/>
          </p:nvSpPr>
          <p:spPr bwMode="auto">
            <a:xfrm>
              <a:off x="174" y="2770"/>
              <a:ext cx="534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55" name="Text Box 15"/>
            <p:cNvSpPr txBox="1">
              <a:spLocks noChangeArrowheads="1"/>
            </p:cNvSpPr>
            <p:nvPr/>
          </p:nvSpPr>
          <p:spPr bwMode="auto">
            <a:xfrm>
              <a:off x="131" y="2807"/>
              <a:ext cx="21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Thus, the eigenvalues of </a:t>
              </a:r>
              <a:r>
                <a:rPr lang="en-US" sz="2000" b="1" i="1" u="sng">
                  <a:solidFill>
                    <a:srgbClr val="CC0000"/>
                  </a:solidFill>
                  <a:latin typeface="Times New Roman" pitchFamily="18" charset="0"/>
                </a:rPr>
                <a:t>J</a:t>
              </a:r>
              <a:r>
                <a:rPr lang="en-US" sz="2000" b="1" baseline="30000">
                  <a:solidFill>
                    <a:srgbClr val="CC0000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are</a:t>
              </a:r>
            </a:p>
          </p:txBody>
        </p:sp>
        <p:graphicFrame>
          <p:nvGraphicFramePr>
            <p:cNvPr id="35856" name="Object 16"/>
            <p:cNvGraphicFramePr>
              <a:graphicFrameLocks noChangeAspect="1"/>
            </p:cNvGraphicFramePr>
            <p:nvPr/>
          </p:nvGraphicFramePr>
          <p:xfrm>
            <a:off x="1931" y="3006"/>
            <a:ext cx="1200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388" name="Equation" r:id="rId16" imgW="1905000" imgH="622300" progId="Equation.DSMT4">
                    <p:embed/>
                  </p:oleObj>
                </mc:Choice>
                <mc:Fallback>
                  <p:oleObj name="Equation" r:id="rId16" imgW="19050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1" y="3006"/>
                          <a:ext cx="1200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57" name="Object 17"/>
            <p:cNvGraphicFramePr>
              <a:graphicFrameLocks noChangeAspect="1"/>
            </p:cNvGraphicFramePr>
            <p:nvPr/>
          </p:nvGraphicFramePr>
          <p:xfrm>
            <a:off x="371" y="3141"/>
            <a:ext cx="776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389" name="Equation" r:id="rId18" imgW="1231366" imgH="291973" progId="Equation.DSMT4">
                    <p:embed/>
                  </p:oleObj>
                </mc:Choice>
                <mc:Fallback>
                  <p:oleObj name="Equation" r:id="rId18" imgW="1231366" imgH="29197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1" y="3141"/>
                          <a:ext cx="776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58" name="Text Box 18"/>
            <p:cNvSpPr txBox="1">
              <a:spLocks noChangeArrowheads="1"/>
            </p:cNvSpPr>
            <p:nvPr/>
          </p:nvSpPr>
          <p:spPr bwMode="auto">
            <a:xfrm>
              <a:off x="1291" y="3083"/>
              <a:ext cx="3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and</a:t>
              </a:r>
            </a:p>
          </p:txBody>
        </p:sp>
        <p:sp>
          <p:nvSpPr>
            <p:cNvPr id="35859" name="Text Box 19"/>
            <p:cNvSpPr txBox="1">
              <a:spLocks noChangeArrowheads="1"/>
            </p:cNvSpPr>
            <p:nvPr/>
          </p:nvSpPr>
          <p:spPr bwMode="auto">
            <a:xfrm>
              <a:off x="3169" y="3071"/>
              <a:ext cx="133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336600"/>
                  </a:solidFill>
                  <a:latin typeface="Times New Roman" pitchFamily="18" charset="0"/>
                </a:rPr>
                <a:t>(largest </a:t>
              </a:r>
              <a:r>
                <a:rPr lang="en-US" sz="2000" b="1" i="1" dirty="0">
                  <a:solidFill>
                    <a:srgbClr val="336600"/>
                  </a:solidFill>
                  <a:latin typeface="Times New Roman" pitchFamily="18" charset="0"/>
                </a:rPr>
                <a:t>m</a:t>
              </a:r>
              <a:r>
                <a:rPr lang="en-US" sz="2000" b="1" dirty="0">
                  <a:solidFill>
                    <a:srgbClr val="336600"/>
                  </a:solidFill>
                  <a:latin typeface="Times New Roman" pitchFamily="18" charset="0"/>
                </a:rPr>
                <a:t> for a </a:t>
              </a:r>
              <a:r>
                <a:rPr lang="en-US" sz="2000" b="1" i="1" dirty="0">
                  <a:solidFill>
                    <a:srgbClr val="336600"/>
                  </a:solidFill>
                  <a:latin typeface="Symbol" pitchFamily="18" charset="2"/>
                </a:rPr>
                <a:t>l</a:t>
              </a:r>
              <a:r>
                <a:rPr lang="en-US" sz="2000" b="1" dirty="0">
                  <a:solidFill>
                    <a:srgbClr val="336600"/>
                  </a:solidFill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35860" name="Text Box 20"/>
            <p:cNvSpPr txBox="1">
              <a:spLocks noChangeArrowheads="1"/>
            </p:cNvSpPr>
            <p:nvPr/>
          </p:nvSpPr>
          <p:spPr bwMode="auto">
            <a:xfrm>
              <a:off x="179" y="3487"/>
              <a:ext cx="17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The eigenvalues of </a:t>
              </a:r>
              <a:r>
                <a:rPr lang="en-US" sz="2000" b="1" i="1" u="sng">
                  <a:solidFill>
                    <a:srgbClr val="0000FF"/>
                  </a:solidFill>
                  <a:latin typeface="Times New Roman" pitchFamily="18" charset="0"/>
                </a:rPr>
                <a:t>J</a:t>
              </a:r>
              <a:r>
                <a:rPr lang="en-US" sz="2000" b="1" i="1" baseline="-25000">
                  <a:solidFill>
                    <a:srgbClr val="0000FF"/>
                  </a:solidFill>
                  <a:latin typeface="Times New Roman" pitchFamily="18" charset="0"/>
                </a:rPr>
                <a:t>z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are</a:t>
              </a:r>
            </a:p>
          </p:txBody>
        </p:sp>
        <p:graphicFrame>
          <p:nvGraphicFramePr>
            <p:cNvPr id="35861" name="Object 21"/>
            <p:cNvGraphicFramePr>
              <a:graphicFrameLocks noChangeAspect="1"/>
            </p:cNvGraphicFramePr>
            <p:nvPr/>
          </p:nvGraphicFramePr>
          <p:xfrm>
            <a:off x="2102" y="3538"/>
            <a:ext cx="1840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390" name="Equation" r:id="rId20" imgW="2921000" imgH="292100" progId="Equation.DSMT4">
                    <p:embed/>
                  </p:oleObj>
                </mc:Choice>
                <mc:Fallback>
                  <p:oleObj name="Equation" r:id="rId20" imgW="2921000" imgH="292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2" y="3538"/>
                          <a:ext cx="1840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62" name="Text Box 22"/>
            <p:cNvSpPr txBox="1">
              <a:spLocks noChangeArrowheads="1"/>
            </p:cNvSpPr>
            <p:nvPr/>
          </p:nvSpPr>
          <p:spPr bwMode="auto">
            <a:xfrm>
              <a:off x="1275" y="3817"/>
              <a:ext cx="42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C3300"/>
                  </a:solidFill>
                  <a:latin typeface="Times New Roman" pitchFamily="18" charset="0"/>
                </a:rPr>
                <a:t>largest </a:t>
              </a:r>
              <a:r>
                <a:rPr lang="en-US" sz="2000" b="1" i="1" dirty="0">
                  <a:solidFill>
                    <a:srgbClr val="CC3300"/>
                  </a:solidFill>
                  <a:latin typeface="Times New Roman" pitchFamily="18" charset="0"/>
                </a:rPr>
                <a:t>m</a:t>
              </a:r>
              <a:r>
                <a:rPr lang="en-US" sz="2000" b="1" dirty="0">
                  <a:latin typeface="Times New Roman" pitchFamily="18" charset="0"/>
                </a:rPr>
                <a:t>           </a:t>
              </a:r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change by unit steps</a:t>
              </a:r>
              <a:r>
                <a:rPr lang="en-US" sz="2000" b="1" dirty="0">
                  <a:latin typeface="Times New Roman" pitchFamily="18" charset="0"/>
                </a:rPr>
                <a:t>         </a:t>
              </a:r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</a:rPr>
                <a:t>smallest value of </a:t>
              </a:r>
              <a:r>
                <a:rPr lang="en-US" sz="2000" b="1" i="1" dirty="0">
                  <a:solidFill>
                    <a:srgbClr val="C00000"/>
                  </a:solidFill>
                  <a:latin typeface="Times New Roman" pitchFamily="18" charset="0"/>
                </a:rPr>
                <a:t>m</a:t>
              </a:r>
              <a:endParaRPr lang="en-US" sz="2000" b="1" dirty="0">
                <a:solidFill>
                  <a:srgbClr val="C00000"/>
                </a:solidFill>
                <a:latin typeface="Times New Roman" pitchFamily="18" charset="0"/>
              </a:endParaRPr>
            </a:p>
          </p:txBody>
        </p:sp>
        <p:sp>
          <p:nvSpPr>
            <p:cNvPr id="35863" name="Line 23"/>
            <p:cNvSpPr>
              <a:spLocks noChangeShapeType="1"/>
            </p:cNvSpPr>
            <p:nvPr/>
          </p:nvSpPr>
          <p:spPr bwMode="auto">
            <a:xfrm flipV="1">
              <a:off x="2036" y="3716"/>
              <a:ext cx="363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64" name="Line 24"/>
            <p:cNvSpPr>
              <a:spLocks noChangeShapeType="1"/>
            </p:cNvSpPr>
            <p:nvPr/>
          </p:nvSpPr>
          <p:spPr bwMode="auto">
            <a:xfrm flipH="1" flipV="1">
              <a:off x="3914" y="3708"/>
              <a:ext cx="134" cy="1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65" name="Text Box 2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grpSp>
        <p:nvGrpSpPr>
          <p:cNvPr id="35867" name="Group 27"/>
          <p:cNvGrpSpPr>
            <a:grpSpLocks/>
          </p:cNvGrpSpPr>
          <p:nvPr/>
        </p:nvGrpSpPr>
        <p:grpSpPr bwMode="auto">
          <a:xfrm>
            <a:off x="596477" y="2451100"/>
            <a:ext cx="8420100" cy="1924050"/>
            <a:chOff x="367" y="1544"/>
            <a:chExt cx="5304" cy="1212"/>
          </a:xfrm>
        </p:grpSpPr>
        <p:graphicFrame>
          <p:nvGraphicFramePr>
            <p:cNvPr id="35868" name="Object 28"/>
            <p:cNvGraphicFramePr>
              <a:graphicFrameLocks noChangeAspect="1"/>
            </p:cNvGraphicFramePr>
            <p:nvPr>
              <p:extLst/>
            </p:nvPr>
          </p:nvGraphicFramePr>
          <p:xfrm>
            <a:off x="1584" y="1786"/>
            <a:ext cx="480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391" name="Equation" r:id="rId22" imgW="761669" imgH="304668" progId="Equation.DSMT4">
                    <p:embed/>
                  </p:oleObj>
                </mc:Choice>
                <mc:Fallback>
                  <p:oleObj name="Equation" r:id="rId22" imgW="761669" imgH="30466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4" y="1786"/>
                          <a:ext cx="480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69" name="Text Box 29"/>
            <p:cNvSpPr txBox="1">
              <a:spLocks noChangeArrowheads="1"/>
            </p:cNvSpPr>
            <p:nvPr/>
          </p:nvSpPr>
          <p:spPr bwMode="auto">
            <a:xfrm>
              <a:off x="367" y="1544"/>
              <a:ext cx="113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Because 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 &gt; 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'</a:t>
              </a:r>
              <a:endParaRPr lang="en-US" sz="2000" b="1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sp>
          <p:nvSpPr>
            <p:cNvPr id="35870" name="Text Box 30"/>
            <p:cNvSpPr txBox="1">
              <a:spLocks noChangeArrowheads="1"/>
            </p:cNvSpPr>
            <p:nvPr/>
          </p:nvSpPr>
          <p:spPr bwMode="auto">
            <a:xfrm>
              <a:off x="374" y="1925"/>
              <a:ext cx="3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and</a:t>
              </a:r>
            </a:p>
          </p:txBody>
        </p:sp>
        <p:sp>
          <p:nvSpPr>
            <p:cNvPr id="35871" name="Text Box 31"/>
            <p:cNvSpPr txBox="1">
              <a:spLocks noChangeArrowheads="1"/>
            </p:cNvSpPr>
            <p:nvPr/>
          </p:nvSpPr>
          <p:spPr bwMode="auto">
            <a:xfrm>
              <a:off x="1293" y="2067"/>
              <a:ext cx="4378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2</a:t>
              </a:r>
              <a:r>
                <a:rPr lang="en-US" sz="2000" b="1" i="1" dirty="0">
                  <a:solidFill>
                    <a:srgbClr val="CC0000"/>
                  </a:solidFill>
                  <a:latin typeface="Times New Roman" pitchFamily="18" charset="0"/>
                </a:rPr>
                <a:t>j</a:t>
              </a:r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  =  an integer		</a:t>
              </a:r>
              <a:r>
                <a:rPr lang="en-US" sz="2000" b="1" i="1" dirty="0">
                  <a:solidFill>
                    <a:srgbClr val="006600"/>
                  </a:solidFill>
                  <a:latin typeface="Times New Roman" pitchFamily="18" charset="0"/>
                </a:rPr>
                <a:t>j</a:t>
              </a:r>
              <a:r>
                <a:rPr lang="en-US" sz="2000" b="1" dirty="0">
                  <a:solidFill>
                    <a:srgbClr val="006600"/>
                  </a:solidFill>
                  <a:latin typeface="Times New Roman" pitchFamily="18" charset="0"/>
                </a:rPr>
                <a:t> = integer/2;</a:t>
              </a:r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     </a:t>
              </a:r>
              <a:r>
                <a:rPr lang="en-US" sz="2000" b="1" dirty="0">
                  <a:solidFill>
                    <a:srgbClr val="000099"/>
                  </a:solidFill>
                  <a:latin typeface="Times New Roman" pitchFamily="18" charset="0"/>
                </a:rPr>
                <a:t> </a:t>
              </a:r>
              <a:r>
                <a:rPr lang="en-US" sz="2000" b="1" i="1" dirty="0" smtClean="0">
                  <a:solidFill>
                    <a:srgbClr val="000099"/>
                  </a:solidFill>
                  <a:latin typeface="Times New Roman" pitchFamily="18" charset="0"/>
                </a:rPr>
                <a:t>j</a:t>
              </a:r>
              <a:r>
                <a:rPr lang="en-US" sz="2000" b="1" dirty="0" smtClean="0">
                  <a:solidFill>
                    <a:srgbClr val="000099"/>
                  </a:solidFill>
                  <a:latin typeface="Times New Roman" pitchFamily="18" charset="0"/>
                </a:rPr>
                <a:t> can have integer</a:t>
              </a:r>
            </a:p>
            <a:p>
              <a:r>
                <a:rPr lang="en-US" sz="2000" b="1" dirty="0" smtClean="0">
                  <a:solidFill>
                    <a:srgbClr val="000099"/>
                  </a:solidFill>
                  <a:latin typeface="Times New Roman" pitchFamily="18" charset="0"/>
                </a:rPr>
                <a:t>				            or half integer values.</a:t>
              </a:r>
              <a:endParaRPr lang="en-US" sz="2000" b="1" dirty="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5872" name="Text Box 32"/>
            <p:cNvSpPr txBox="1">
              <a:spLocks noChangeArrowheads="1"/>
            </p:cNvSpPr>
            <p:nvPr/>
          </p:nvSpPr>
          <p:spPr bwMode="auto">
            <a:xfrm>
              <a:off x="382" y="2506"/>
              <a:ext cx="502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just"/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because we go from 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j 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to 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j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'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= -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in unit steps with lowering operator       .</a:t>
              </a:r>
            </a:p>
          </p:txBody>
        </p:sp>
      </p:grpSp>
      <p:graphicFrame>
        <p:nvGraphicFramePr>
          <p:cNvPr id="35873" name="Object 33"/>
          <p:cNvGraphicFramePr>
            <a:graphicFrameLocks noChangeAspect="1"/>
          </p:cNvGraphicFramePr>
          <p:nvPr/>
        </p:nvGraphicFramePr>
        <p:xfrm>
          <a:off x="8077200" y="4035425"/>
          <a:ext cx="304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92" name="Equation" r:id="rId24" imgW="304536" imgH="317225" progId="Equation.DSMT4">
                  <p:embed/>
                </p:oleObj>
              </mc:Choice>
              <mc:Fallback>
                <p:oleObj name="Equation" r:id="rId24" imgW="304536" imgH="31722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7200" y="4035425"/>
                        <a:ext cx="3048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74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07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788988" y="1004888"/>
          <a:ext cx="2400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78" name="Equation" r:id="rId4" imgW="2400300" imgH="406400" progId="Equation.DSMT4">
                  <p:embed/>
                </p:oleObj>
              </mc:Choice>
              <mc:Fallback>
                <p:oleObj name="Equation" r:id="rId4" imgW="24003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988" y="1004888"/>
                        <a:ext cx="24003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831850" y="1795463"/>
          <a:ext cx="1854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79" name="Equation" r:id="rId6" imgW="1854200" imgH="381000" progId="Equation.DSMT4">
                  <p:embed/>
                </p:oleObj>
              </mc:Choice>
              <mc:Fallback>
                <p:oleObj name="Equation" r:id="rId6" imgW="18542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850" y="1795463"/>
                        <a:ext cx="18542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763588" y="3765550"/>
          <a:ext cx="3822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0" name="Equation" r:id="rId8" imgW="3822700" imgH="444500" progId="Equation.DSMT4">
                  <p:embed/>
                </p:oleObj>
              </mc:Choice>
              <mc:Fallback>
                <p:oleObj name="Equation" r:id="rId8" imgW="38227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3765550"/>
                        <a:ext cx="38227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781050" y="4627563"/>
          <a:ext cx="3911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1" name="Equation" r:id="rId10" imgW="3911600" imgH="444500" progId="Equation.DSMT4">
                  <p:embed/>
                </p:oleObj>
              </mc:Choice>
              <mc:Fallback>
                <p:oleObj name="Equation" r:id="rId10" imgW="39116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050" y="4627563"/>
                        <a:ext cx="3911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622300" y="298450"/>
            <a:ext cx="1528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Final results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596900" y="2339975"/>
            <a:ext cx="8188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There are (2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</a:rPr>
              <a:t>j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 + 1)  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</a:rPr>
              <a:t>m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-states for a given 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</a:rPr>
              <a:t>j,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 going from 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</a:rPr>
              <a:t>j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 to 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</a:rPr>
              <a:t>–j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 in integer steps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671513" y="3041650"/>
            <a:ext cx="1439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Can derive 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3789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23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1462088" y="1120775"/>
          <a:ext cx="22352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10" name="Equation" r:id="rId4" imgW="2235200" imgH="292100" progId="Equation.DSMT4">
                  <p:embed/>
                </p:oleObj>
              </mc:Choice>
              <mc:Fallback>
                <p:oleObj name="Equation" r:id="rId4" imgW="22352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2088" y="1120775"/>
                        <a:ext cx="22352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642938" y="1782763"/>
          <a:ext cx="44069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11" name="Equation" r:id="rId6" imgW="4406900" imgH="381000" progId="Equation.DSMT4">
                  <p:embed/>
                </p:oleObj>
              </mc:Choice>
              <mc:Fallback>
                <p:oleObj name="Equation" r:id="rId6" imgW="44069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1782763"/>
                        <a:ext cx="44069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644525" y="2509838"/>
          <a:ext cx="5537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12" name="Equation" r:id="rId8" imgW="5537200" imgH="685800" progId="Equation.DSMT4">
                  <p:embed/>
                </p:oleObj>
              </mc:Choice>
              <mc:Fallback>
                <p:oleObj name="Equation" r:id="rId8" imgW="55372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525" y="2509838"/>
                        <a:ext cx="55372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636588" y="3470275"/>
          <a:ext cx="57277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13" name="Equation" r:id="rId10" imgW="5727700" imgH="381000" progId="Equation.DSMT4">
                  <p:embed/>
                </p:oleObj>
              </mc:Choice>
              <mc:Fallback>
                <p:oleObj name="Equation" r:id="rId10" imgW="57277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88" y="3470275"/>
                        <a:ext cx="57277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652463" y="4141788"/>
          <a:ext cx="69088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14" name="Equation" r:id="rId12" imgW="6908800" imgH="685800" progId="Equation.DSMT4">
                  <p:embed/>
                </p:oleObj>
              </mc:Choice>
              <mc:Fallback>
                <p:oleObj name="Equation" r:id="rId12" imgW="69088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63" y="4141788"/>
                        <a:ext cx="69088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647700" y="5189538"/>
          <a:ext cx="71247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15" name="Equation" r:id="rId14" imgW="7124700" imgH="381000" progId="Equation.DSMT4">
                  <p:embed/>
                </p:oleObj>
              </mc:Choice>
              <mc:Fallback>
                <p:oleObj name="Equation" r:id="rId14" imgW="71247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5189538"/>
                        <a:ext cx="71247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296863" y="98425"/>
            <a:ext cx="66976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Angular momentum states can be grouped by the value of 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.</a:t>
            </a:r>
          </a:p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Eigenvalues of </a:t>
            </a:r>
            <a:r>
              <a:rPr lang="en-US" sz="2000" b="1" i="1" u="sng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 baseline="30000">
                <a:solidFill>
                  <a:srgbClr val="008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, </a:t>
            </a:r>
            <a:r>
              <a:rPr lang="en-US" sz="2000" b="1">
                <a:solidFill>
                  <a:srgbClr val="008000"/>
                </a:solidFill>
                <a:latin typeface="Symbol" pitchFamily="18" charset="2"/>
              </a:rPr>
              <a:t> </a:t>
            </a:r>
            <a:r>
              <a:rPr lang="en-US" sz="2000" b="1" i="1">
                <a:solidFill>
                  <a:srgbClr val="008000"/>
                </a:solidFill>
                <a:latin typeface="Symbol" pitchFamily="18" charset="2"/>
              </a:rPr>
              <a:t>l</a:t>
            </a:r>
            <a:r>
              <a:rPr lang="en-US" sz="2000" b="1">
                <a:solidFill>
                  <a:srgbClr val="008000"/>
                </a:solidFill>
                <a:latin typeface="Symbol" pitchFamily="18" charset="2"/>
              </a:rPr>
              <a:t> 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= 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(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+ 1).</a:t>
            </a:r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635000" y="5935663"/>
            <a:ext cx="55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Times New Roman" pitchFamily="18" charset="0"/>
              </a:rPr>
              <a:t>etc.</a:t>
            </a:r>
          </a:p>
        </p:txBody>
      </p:sp>
      <p:sp>
        <p:nvSpPr>
          <p:cNvPr id="39946" name="Text Box 10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3994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29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609600" y="1174750"/>
          <a:ext cx="1003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26" name="Equation" r:id="rId4" imgW="1002865" imgH="380835" progId="Equation.DSMT4">
                  <p:embed/>
                </p:oleObj>
              </mc:Choice>
              <mc:Fallback>
                <p:oleObj name="Equation" r:id="rId4" imgW="1002865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174750"/>
                        <a:ext cx="10033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5259388" y="1195388"/>
          <a:ext cx="1143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27" name="Equation" r:id="rId6" imgW="1143000" imgH="381000" progId="Equation.DSMT4">
                  <p:embed/>
                </p:oleObj>
              </mc:Choice>
              <mc:Fallback>
                <p:oleObj name="Equation" r:id="rId6" imgW="11430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9388" y="1195388"/>
                        <a:ext cx="1143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2141538" y="179388"/>
          <a:ext cx="2921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28" name="Equation" r:id="rId8" imgW="291973" imgH="355446" progId="Equation.DSMT4">
                  <p:embed/>
                </p:oleObj>
              </mc:Choice>
              <mc:Fallback>
                <p:oleObj name="Equation" r:id="rId8" imgW="291973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1538" y="179388"/>
                        <a:ext cx="2921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409575" y="87313"/>
            <a:ext cx="7259638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Eigenvalues of       are the square of the total angular momentum.</a:t>
            </a:r>
          </a:p>
          <a:p>
            <a:pPr>
              <a:lnSpc>
                <a:spcPct val="130000"/>
              </a:lnSpc>
            </a:pP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 length of the angular momentum vector is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2074863" y="1149350"/>
            <a:ext cx="27416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or in conventional units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462088" y="2332038"/>
            <a:ext cx="7177087" cy="3406775"/>
            <a:chOff x="921" y="1469"/>
            <a:chExt cx="4521" cy="2146"/>
          </a:xfrm>
        </p:grpSpPr>
        <p:sp>
          <p:nvSpPr>
            <p:cNvPr id="41992" name="Oval 8"/>
            <p:cNvSpPr>
              <a:spLocks noChangeArrowheads="1"/>
            </p:cNvSpPr>
            <p:nvPr/>
          </p:nvSpPr>
          <p:spPr bwMode="auto">
            <a:xfrm>
              <a:off x="2049" y="3051"/>
              <a:ext cx="946" cy="149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3" name="Oval 9"/>
            <p:cNvSpPr>
              <a:spLocks noChangeArrowheads="1"/>
            </p:cNvSpPr>
            <p:nvPr/>
          </p:nvSpPr>
          <p:spPr bwMode="auto">
            <a:xfrm>
              <a:off x="2032" y="2125"/>
              <a:ext cx="946" cy="149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4" name="Oval 10"/>
            <p:cNvSpPr>
              <a:spLocks noChangeArrowheads="1"/>
            </p:cNvSpPr>
            <p:nvPr/>
          </p:nvSpPr>
          <p:spPr bwMode="auto">
            <a:xfrm>
              <a:off x="1893" y="2580"/>
              <a:ext cx="1284" cy="176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5" name="Rectangle 11"/>
            <p:cNvSpPr>
              <a:spLocks noChangeArrowheads="1"/>
            </p:cNvSpPr>
            <p:nvPr/>
          </p:nvSpPr>
          <p:spPr bwMode="auto">
            <a:xfrm>
              <a:off x="2614" y="1527"/>
              <a:ext cx="87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b="1" i="1">
                  <a:solidFill>
                    <a:srgbClr val="000000"/>
                  </a:solidFill>
                  <a:latin typeface="Times New Roman" pitchFamily="18" charset="0"/>
                </a:rPr>
                <a:t>z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41996" name="Rectangle 12"/>
            <p:cNvSpPr>
              <a:spLocks noChangeArrowheads="1"/>
            </p:cNvSpPr>
            <p:nvPr/>
          </p:nvSpPr>
          <p:spPr bwMode="auto">
            <a:xfrm>
              <a:off x="1833" y="1469"/>
              <a:ext cx="41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b="1" i="1">
                  <a:solidFill>
                    <a:srgbClr val="000000"/>
                  </a:solidFill>
                  <a:latin typeface="Times New Roman" pitchFamily="18" charset="0"/>
                </a:rPr>
                <a:t>j</a:t>
              </a:r>
              <a:r>
                <a:rPr lang="en-US" sz="2800" b="1">
                  <a:solidFill>
                    <a:srgbClr val="000000"/>
                  </a:solidFill>
                  <a:latin typeface="Times New Roman" pitchFamily="18" charset="0"/>
                </a:rPr>
                <a:t> = 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1997" name="Rectangle 13"/>
            <p:cNvSpPr>
              <a:spLocks noChangeArrowheads="1"/>
            </p:cNvSpPr>
            <p:nvPr/>
          </p:nvSpPr>
          <p:spPr bwMode="auto">
            <a:xfrm>
              <a:off x="1624" y="2098"/>
              <a:ext cx="37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 = 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1998" name="Rectangle 14"/>
            <p:cNvSpPr>
              <a:spLocks noChangeArrowheads="1"/>
            </p:cNvSpPr>
            <p:nvPr/>
          </p:nvSpPr>
          <p:spPr bwMode="auto">
            <a:xfrm>
              <a:off x="1580" y="3040"/>
              <a:ext cx="4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 = -1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1999" name="Rectangle 15"/>
            <p:cNvSpPr>
              <a:spLocks noChangeArrowheads="1"/>
            </p:cNvSpPr>
            <p:nvPr/>
          </p:nvSpPr>
          <p:spPr bwMode="auto">
            <a:xfrm>
              <a:off x="1486" y="2577"/>
              <a:ext cx="37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 = 0</a:t>
              </a:r>
              <a:endParaRPr lang="en-US" sz="2000" b="1">
                <a:latin typeface="Times New Roman" pitchFamily="18" charset="0"/>
              </a:endParaRPr>
            </a:p>
          </p:txBody>
        </p:sp>
        <p:grpSp>
          <p:nvGrpSpPr>
            <p:cNvPr id="42000" name="Group 16"/>
            <p:cNvGrpSpPr>
              <a:grpSpLocks/>
            </p:cNvGrpSpPr>
            <p:nvPr/>
          </p:nvGrpSpPr>
          <p:grpSpPr bwMode="auto">
            <a:xfrm>
              <a:off x="3104" y="2650"/>
              <a:ext cx="63" cy="31"/>
              <a:chOff x="3104" y="2650"/>
              <a:chExt cx="63" cy="31"/>
            </a:xfrm>
          </p:grpSpPr>
          <p:sp>
            <p:nvSpPr>
              <p:cNvPr id="42001" name="Line 17"/>
              <p:cNvSpPr>
                <a:spLocks noChangeShapeType="1"/>
              </p:cNvSpPr>
              <p:nvPr/>
            </p:nvSpPr>
            <p:spPr bwMode="auto">
              <a:xfrm flipH="1" flipV="1">
                <a:off x="3104" y="2650"/>
                <a:ext cx="63" cy="15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2" name="Line 18"/>
              <p:cNvSpPr>
                <a:spLocks noChangeShapeType="1"/>
              </p:cNvSpPr>
              <p:nvPr/>
            </p:nvSpPr>
            <p:spPr bwMode="auto">
              <a:xfrm flipH="1">
                <a:off x="3104" y="2665"/>
                <a:ext cx="63" cy="16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2003" name="Line 19"/>
            <p:cNvSpPr>
              <a:spLocks noChangeShapeType="1"/>
            </p:cNvSpPr>
            <p:nvPr/>
          </p:nvSpPr>
          <p:spPr bwMode="auto">
            <a:xfrm flipV="1">
              <a:off x="2531" y="2194"/>
              <a:ext cx="1" cy="93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2004" name="Group 20"/>
            <p:cNvGrpSpPr>
              <a:grpSpLocks/>
            </p:cNvGrpSpPr>
            <p:nvPr/>
          </p:nvGrpSpPr>
          <p:grpSpPr bwMode="auto">
            <a:xfrm>
              <a:off x="2515" y="2194"/>
              <a:ext cx="31" cy="65"/>
              <a:chOff x="2515" y="2194"/>
              <a:chExt cx="31" cy="65"/>
            </a:xfrm>
          </p:grpSpPr>
          <p:sp>
            <p:nvSpPr>
              <p:cNvPr id="42005" name="Line 21"/>
              <p:cNvSpPr>
                <a:spLocks noChangeShapeType="1"/>
              </p:cNvSpPr>
              <p:nvPr/>
            </p:nvSpPr>
            <p:spPr bwMode="auto">
              <a:xfrm flipH="1">
                <a:off x="2515" y="2194"/>
                <a:ext cx="16" cy="65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6" name="Line 22"/>
              <p:cNvSpPr>
                <a:spLocks noChangeShapeType="1"/>
              </p:cNvSpPr>
              <p:nvPr/>
            </p:nvSpPr>
            <p:spPr bwMode="auto">
              <a:xfrm>
                <a:off x="2531" y="2194"/>
                <a:ext cx="15" cy="65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007" name="Group 23"/>
            <p:cNvGrpSpPr>
              <a:grpSpLocks/>
            </p:cNvGrpSpPr>
            <p:nvPr/>
          </p:nvGrpSpPr>
          <p:grpSpPr bwMode="auto">
            <a:xfrm>
              <a:off x="2515" y="3062"/>
              <a:ext cx="31" cy="65"/>
              <a:chOff x="2515" y="3062"/>
              <a:chExt cx="31" cy="65"/>
            </a:xfrm>
          </p:grpSpPr>
          <p:sp>
            <p:nvSpPr>
              <p:cNvPr id="42008" name="Line 24"/>
              <p:cNvSpPr>
                <a:spLocks noChangeShapeType="1"/>
              </p:cNvSpPr>
              <p:nvPr/>
            </p:nvSpPr>
            <p:spPr bwMode="auto">
              <a:xfrm flipH="1" flipV="1">
                <a:off x="2515" y="3062"/>
                <a:ext cx="16" cy="65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9" name="Line 25"/>
              <p:cNvSpPr>
                <a:spLocks noChangeShapeType="1"/>
              </p:cNvSpPr>
              <p:nvPr/>
            </p:nvSpPr>
            <p:spPr bwMode="auto">
              <a:xfrm flipV="1">
                <a:off x="2531" y="3062"/>
                <a:ext cx="15" cy="65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010" name="Group 26"/>
            <p:cNvGrpSpPr>
              <a:grpSpLocks/>
            </p:cNvGrpSpPr>
            <p:nvPr/>
          </p:nvGrpSpPr>
          <p:grpSpPr bwMode="auto">
            <a:xfrm>
              <a:off x="2911" y="2225"/>
              <a:ext cx="60" cy="54"/>
              <a:chOff x="2911" y="2225"/>
              <a:chExt cx="60" cy="54"/>
            </a:xfrm>
          </p:grpSpPr>
          <p:sp>
            <p:nvSpPr>
              <p:cNvPr id="42011" name="Line 27"/>
              <p:cNvSpPr>
                <a:spLocks noChangeShapeType="1"/>
              </p:cNvSpPr>
              <p:nvPr/>
            </p:nvSpPr>
            <p:spPr bwMode="auto">
              <a:xfrm flipH="1">
                <a:off x="2911" y="2225"/>
                <a:ext cx="60" cy="29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12" name="Line 28"/>
              <p:cNvSpPr>
                <a:spLocks noChangeShapeType="1"/>
              </p:cNvSpPr>
              <p:nvPr/>
            </p:nvSpPr>
            <p:spPr bwMode="auto">
              <a:xfrm flipH="1">
                <a:off x="2930" y="2225"/>
                <a:ext cx="41" cy="54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2013" name="Line 29"/>
            <p:cNvSpPr>
              <a:spLocks noChangeShapeType="1"/>
            </p:cNvSpPr>
            <p:nvPr/>
          </p:nvSpPr>
          <p:spPr bwMode="auto">
            <a:xfrm flipH="1">
              <a:off x="2535" y="2665"/>
              <a:ext cx="61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14" name="Rectangle 30"/>
            <p:cNvSpPr>
              <a:spLocks noChangeArrowheads="1"/>
            </p:cNvSpPr>
            <p:nvPr/>
          </p:nvSpPr>
          <p:spPr bwMode="auto">
            <a:xfrm>
              <a:off x="2528" y="3212"/>
              <a:ext cx="11" cy="44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15" name="Rectangle 31"/>
            <p:cNvSpPr>
              <a:spLocks noChangeArrowheads="1"/>
            </p:cNvSpPr>
            <p:nvPr/>
          </p:nvSpPr>
          <p:spPr bwMode="auto">
            <a:xfrm>
              <a:off x="2528" y="3301"/>
              <a:ext cx="11" cy="44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16" name="Rectangle 32"/>
            <p:cNvSpPr>
              <a:spLocks noChangeArrowheads="1"/>
            </p:cNvSpPr>
            <p:nvPr/>
          </p:nvSpPr>
          <p:spPr bwMode="auto">
            <a:xfrm>
              <a:off x="2528" y="3390"/>
              <a:ext cx="11" cy="44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17" name="Rectangle 33"/>
            <p:cNvSpPr>
              <a:spLocks noChangeArrowheads="1"/>
            </p:cNvSpPr>
            <p:nvPr/>
          </p:nvSpPr>
          <p:spPr bwMode="auto">
            <a:xfrm>
              <a:off x="2528" y="3479"/>
              <a:ext cx="11" cy="44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18" name="Rectangle 34"/>
            <p:cNvSpPr>
              <a:spLocks noChangeArrowheads="1"/>
            </p:cNvSpPr>
            <p:nvPr/>
          </p:nvSpPr>
          <p:spPr bwMode="auto">
            <a:xfrm>
              <a:off x="2528" y="3568"/>
              <a:ext cx="11" cy="5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19" name="Rectangle 35"/>
            <p:cNvSpPr>
              <a:spLocks noChangeArrowheads="1"/>
            </p:cNvSpPr>
            <p:nvPr/>
          </p:nvSpPr>
          <p:spPr bwMode="auto">
            <a:xfrm>
              <a:off x="2528" y="2122"/>
              <a:ext cx="11" cy="44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20" name="Rectangle 36"/>
            <p:cNvSpPr>
              <a:spLocks noChangeArrowheads="1"/>
            </p:cNvSpPr>
            <p:nvPr/>
          </p:nvSpPr>
          <p:spPr bwMode="auto">
            <a:xfrm>
              <a:off x="2528" y="2033"/>
              <a:ext cx="11" cy="44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21" name="Rectangle 37"/>
            <p:cNvSpPr>
              <a:spLocks noChangeArrowheads="1"/>
            </p:cNvSpPr>
            <p:nvPr/>
          </p:nvSpPr>
          <p:spPr bwMode="auto">
            <a:xfrm>
              <a:off x="2528" y="1944"/>
              <a:ext cx="11" cy="44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22" name="Rectangle 38"/>
            <p:cNvSpPr>
              <a:spLocks noChangeArrowheads="1"/>
            </p:cNvSpPr>
            <p:nvPr/>
          </p:nvSpPr>
          <p:spPr bwMode="auto">
            <a:xfrm>
              <a:off x="2528" y="1855"/>
              <a:ext cx="11" cy="44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23" name="Rectangle 39"/>
            <p:cNvSpPr>
              <a:spLocks noChangeArrowheads="1"/>
            </p:cNvSpPr>
            <p:nvPr/>
          </p:nvSpPr>
          <p:spPr bwMode="auto">
            <a:xfrm>
              <a:off x="2528" y="1766"/>
              <a:ext cx="11" cy="44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24" name="Rectangle 40"/>
            <p:cNvSpPr>
              <a:spLocks noChangeArrowheads="1"/>
            </p:cNvSpPr>
            <p:nvPr/>
          </p:nvSpPr>
          <p:spPr bwMode="auto">
            <a:xfrm>
              <a:off x="2528" y="1677"/>
              <a:ext cx="11" cy="44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25" name="Rectangle 41"/>
            <p:cNvSpPr>
              <a:spLocks noChangeArrowheads="1"/>
            </p:cNvSpPr>
            <p:nvPr/>
          </p:nvSpPr>
          <p:spPr bwMode="auto">
            <a:xfrm>
              <a:off x="2528" y="1588"/>
              <a:ext cx="11" cy="44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26" name="Line 42"/>
            <p:cNvSpPr>
              <a:spLocks noChangeShapeType="1"/>
            </p:cNvSpPr>
            <p:nvPr/>
          </p:nvSpPr>
          <p:spPr bwMode="auto">
            <a:xfrm flipV="1">
              <a:off x="2535" y="2236"/>
              <a:ext cx="417" cy="4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2027" name="Group 43"/>
            <p:cNvGrpSpPr>
              <a:grpSpLocks/>
            </p:cNvGrpSpPr>
            <p:nvPr/>
          </p:nvGrpSpPr>
          <p:grpSpPr bwMode="auto">
            <a:xfrm>
              <a:off x="2536" y="2670"/>
              <a:ext cx="453" cy="450"/>
              <a:chOff x="2536" y="2670"/>
              <a:chExt cx="453" cy="450"/>
            </a:xfrm>
          </p:grpSpPr>
          <p:grpSp>
            <p:nvGrpSpPr>
              <p:cNvPr id="42028" name="Group 44"/>
              <p:cNvGrpSpPr>
                <a:grpSpLocks/>
              </p:cNvGrpSpPr>
              <p:nvPr/>
            </p:nvGrpSpPr>
            <p:grpSpPr bwMode="auto">
              <a:xfrm>
                <a:off x="2926" y="3064"/>
                <a:ext cx="63" cy="56"/>
                <a:chOff x="2926" y="3064"/>
                <a:chExt cx="63" cy="56"/>
              </a:xfrm>
            </p:grpSpPr>
            <p:sp>
              <p:nvSpPr>
                <p:cNvPr id="42029" name="Line 45"/>
                <p:cNvSpPr>
                  <a:spLocks noChangeShapeType="1"/>
                </p:cNvSpPr>
                <p:nvPr/>
              </p:nvSpPr>
              <p:spPr bwMode="auto">
                <a:xfrm flipH="1" flipV="1">
                  <a:off x="2926" y="3089"/>
                  <a:ext cx="63" cy="3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30" name="Line 46"/>
                <p:cNvSpPr>
                  <a:spLocks noChangeShapeType="1"/>
                </p:cNvSpPr>
                <p:nvPr/>
              </p:nvSpPr>
              <p:spPr bwMode="auto">
                <a:xfrm flipH="1" flipV="1">
                  <a:off x="2947" y="3064"/>
                  <a:ext cx="42" cy="5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2031" name="Line 47"/>
              <p:cNvSpPr>
                <a:spLocks noChangeShapeType="1"/>
              </p:cNvSpPr>
              <p:nvPr/>
            </p:nvSpPr>
            <p:spPr bwMode="auto">
              <a:xfrm>
                <a:off x="2536" y="2670"/>
                <a:ext cx="435" cy="43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2032" name="Rectangle 48"/>
            <p:cNvSpPr>
              <a:spLocks noChangeArrowheads="1"/>
            </p:cNvSpPr>
            <p:nvPr/>
          </p:nvSpPr>
          <p:spPr bwMode="auto">
            <a:xfrm>
              <a:off x="3182" y="3452"/>
              <a:ext cx="34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sz="2000" b="1">
                <a:latin typeface="Times New Roman" pitchFamily="18" charset="0"/>
              </a:endParaRPr>
            </a:p>
          </p:txBody>
        </p:sp>
        <p:graphicFrame>
          <p:nvGraphicFramePr>
            <p:cNvPr id="42033" name="Object 49"/>
            <p:cNvGraphicFramePr>
              <a:graphicFrameLocks noChangeAspect="1"/>
            </p:cNvGraphicFramePr>
            <p:nvPr/>
          </p:nvGraphicFramePr>
          <p:xfrm>
            <a:off x="2914" y="2318"/>
            <a:ext cx="224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429" name="Equation" r:id="rId10" imgW="355446" imgH="330057" progId="Equation.DSMT4">
                    <p:embed/>
                  </p:oleObj>
                </mc:Choice>
                <mc:Fallback>
                  <p:oleObj name="Equation" r:id="rId10" imgW="355446" imgH="330057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4" y="2318"/>
                          <a:ext cx="224" cy="2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034" name="Text Box 50"/>
            <p:cNvSpPr txBox="1">
              <a:spLocks noChangeArrowheads="1"/>
            </p:cNvSpPr>
            <p:nvPr/>
          </p:nvSpPr>
          <p:spPr bwMode="auto">
            <a:xfrm>
              <a:off x="3564" y="1490"/>
              <a:ext cx="1878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Eigenvalues of </a:t>
              </a:r>
              <a:r>
                <a:rPr lang="en-US" sz="2000" b="1" i="1" u="sng">
                  <a:solidFill>
                    <a:srgbClr val="0000FF"/>
                  </a:solidFill>
                  <a:latin typeface="Times New Roman" pitchFamily="18" charset="0"/>
                </a:rPr>
                <a:t>J</a:t>
              </a:r>
              <a:r>
                <a:rPr lang="en-US" sz="2000" b="1" i="1" baseline="-25000">
                  <a:solidFill>
                    <a:srgbClr val="0000FF"/>
                  </a:solidFill>
                  <a:latin typeface="Times New Roman" pitchFamily="18" charset="0"/>
                </a:rPr>
                <a:t>z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are the </a:t>
              </a:r>
            </a:p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projections of the angular</a:t>
              </a:r>
            </a:p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momentum on the 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z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axis.</a:t>
              </a:r>
            </a:p>
          </p:txBody>
        </p:sp>
        <p:sp>
          <p:nvSpPr>
            <p:cNvPr id="42035" name="Text Box 51"/>
            <p:cNvSpPr txBox="1">
              <a:spLocks noChangeArrowheads="1"/>
            </p:cNvSpPr>
            <p:nvPr/>
          </p:nvSpPr>
          <p:spPr bwMode="auto">
            <a:xfrm>
              <a:off x="921" y="1505"/>
              <a:ext cx="7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Example</a:t>
              </a:r>
            </a:p>
          </p:txBody>
        </p:sp>
      </p:grpSp>
      <p:sp>
        <p:nvSpPr>
          <p:cNvPr id="42036" name="Text Box 52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4203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28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3065463" y="101600"/>
          <a:ext cx="2921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74" name="Equation" r:id="rId4" imgW="291973" imgH="355446" progId="Equation.DSMT4">
                  <p:embed/>
                </p:oleObj>
              </mc:Choice>
              <mc:Fallback>
                <p:oleObj name="Equation" r:id="rId4" imgW="291973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5463" y="101600"/>
                        <a:ext cx="2921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3479800" y="147638"/>
          <a:ext cx="279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75" name="Equation" r:id="rId6" imgW="279400" imgH="330200" progId="Equation.DSMT4">
                  <p:embed/>
                </p:oleObj>
              </mc:Choice>
              <mc:Fallback>
                <p:oleObj name="Equation" r:id="rId6" imgW="2794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9800" y="147638"/>
                        <a:ext cx="279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3903663" y="139700"/>
          <a:ext cx="304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76" name="Equation" r:id="rId8" imgW="304536" imgH="317225" progId="Equation.DSMT4">
                  <p:embed/>
                </p:oleObj>
              </mc:Choice>
              <mc:Fallback>
                <p:oleObj name="Equation" r:id="rId8" imgW="304536" imgH="31722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3663" y="139700"/>
                        <a:ext cx="3048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4316413" y="141288"/>
          <a:ext cx="304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77" name="Equation" r:id="rId10" imgW="304536" imgH="317225" progId="Equation.DSMT4">
                  <p:embed/>
                </p:oleObj>
              </mc:Choice>
              <mc:Fallback>
                <p:oleObj name="Equation" r:id="rId10" imgW="304536" imgH="31722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6413" y="141288"/>
                        <a:ext cx="3048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442913" y="769938"/>
          <a:ext cx="3390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78" name="Equation" r:id="rId12" imgW="3390900" imgH="406400" progId="Equation.DSMT4">
                  <p:embed/>
                </p:oleObj>
              </mc:Choice>
              <mc:Fallback>
                <p:oleObj name="Equation" r:id="rId12" imgW="33909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3" y="769938"/>
                        <a:ext cx="33909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9" name="Object 7"/>
          <p:cNvGraphicFramePr>
            <a:graphicFrameLocks noChangeAspect="1"/>
          </p:cNvGraphicFramePr>
          <p:nvPr/>
        </p:nvGraphicFramePr>
        <p:xfrm>
          <a:off x="444500" y="1398588"/>
          <a:ext cx="2819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79" name="Equation" r:id="rId14" imgW="2819400" imgH="381000" progId="Equation.DSMT4">
                  <p:embed/>
                </p:oleObj>
              </mc:Choice>
              <mc:Fallback>
                <p:oleObj name="Equation" r:id="rId14" imgW="28194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1398588"/>
                        <a:ext cx="28194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0" name="Object 8"/>
          <p:cNvGraphicFramePr>
            <a:graphicFrameLocks noChangeAspect="1"/>
          </p:cNvGraphicFramePr>
          <p:nvPr/>
        </p:nvGraphicFramePr>
        <p:xfrm>
          <a:off x="436563" y="1900238"/>
          <a:ext cx="4876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80" name="Equation" r:id="rId16" imgW="4876800" imgH="444500" progId="Equation.DSMT4">
                  <p:embed/>
                </p:oleObj>
              </mc:Choice>
              <mc:Fallback>
                <p:oleObj name="Equation" r:id="rId16" imgW="48768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563" y="1900238"/>
                        <a:ext cx="48768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1" name="Object 9"/>
          <p:cNvGraphicFramePr>
            <a:graphicFrameLocks noChangeAspect="1"/>
          </p:cNvGraphicFramePr>
          <p:nvPr/>
        </p:nvGraphicFramePr>
        <p:xfrm>
          <a:off x="450850" y="2516188"/>
          <a:ext cx="4876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81" name="Equation" r:id="rId18" imgW="4876800" imgH="444500" progId="Equation.DSMT4">
                  <p:embed/>
                </p:oleObj>
              </mc:Choice>
              <mc:Fallback>
                <p:oleObj name="Equation" r:id="rId18" imgW="48768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" y="2516188"/>
                        <a:ext cx="48768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358775" y="85725"/>
            <a:ext cx="4814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The matrix elements of                            are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33375" y="3519488"/>
            <a:ext cx="8186738" cy="2919412"/>
            <a:chOff x="210" y="2217"/>
            <a:chExt cx="5157" cy="1839"/>
          </a:xfrm>
        </p:grpSpPr>
        <p:sp>
          <p:nvSpPr>
            <p:cNvPr id="44044" name="Text Box 12"/>
            <p:cNvSpPr txBox="1">
              <a:spLocks noChangeArrowheads="1"/>
            </p:cNvSpPr>
            <p:nvPr/>
          </p:nvSpPr>
          <p:spPr bwMode="auto">
            <a:xfrm>
              <a:off x="210" y="2217"/>
              <a:ext cx="42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 matrices for the first few values of 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are  (in units of  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  <a:sym typeface="MT Extra" pitchFamily="18" charset="2"/>
                </a:rPr>
                <a:t>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)</a:t>
              </a:r>
            </a:p>
          </p:txBody>
        </p:sp>
        <p:graphicFrame>
          <p:nvGraphicFramePr>
            <p:cNvPr id="44045" name="Object 13"/>
            <p:cNvGraphicFramePr>
              <a:graphicFrameLocks noChangeAspect="1"/>
            </p:cNvGraphicFramePr>
            <p:nvPr/>
          </p:nvGraphicFramePr>
          <p:xfrm>
            <a:off x="314" y="2944"/>
            <a:ext cx="1888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482" name="Equation" r:id="rId20" imgW="2997200" imgH="990600" progId="Equation.DSMT4">
                    <p:embed/>
                  </p:oleObj>
                </mc:Choice>
                <mc:Fallback>
                  <p:oleObj name="Equation" r:id="rId20" imgW="2997200" imgH="990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4" y="2944"/>
                          <a:ext cx="1888" cy="6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46" name="Object 14"/>
            <p:cNvGraphicFramePr>
              <a:graphicFrameLocks noChangeAspect="1"/>
            </p:cNvGraphicFramePr>
            <p:nvPr/>
          </p:nvGraphicFramePr>
          <p:xfrm>
            <a:off x="3047" y="2856"/>
            <a:ext cx="2320" cy="1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483" name="Equation" r:id="rId22" imgW="3683000" imgH="1905000" progId="Equation.DSMT4">
                    <p:embed/>
                  </p:oleObj>
                </mc:Choice>
                <mc:Fallback>
                  <p:oleObj name="Equation" r:id="rId22" imgW="3683000" imgH="1905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7" y="2856"/>
                          <a:ext cx="2320" cy="1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47" name="Text Box 15"/>
            <p:cNvSpPr txBox="1">
              <a:spLocks noChangeArrowheads="1"/>
            </p:cNvSpPr>
            <p:nvPr/>
          </p:nvSpPr>
          <p:spPr bwMode="auto">
            <a:xfrm>
              <a:off x="319" y="2545"/>
              <a:ext cx="49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 =  0</a:t>
              </a:r>
              <a:endParaRPr lang="en-US" sz="2000" b="1" i="1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  <p:sp>
          <p:nvSpPr>
            <p:cNvPr id="44048" name="Text Box 16"/>
            <p:cNvSpPr txBox="1">
              <a:spLocks noChangeArrowheads="1"/>
            </p:cNvSpPr>
            <p:nvPr/>
          </p:nvSpPr>
          <p:spPr bwMode="auto">
            <a:xfrm>
              <a:off x="3139" y="2509"/>
              <a:ext cx="61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 =  1/2</a:t>
              </a:r>
              <a:endParaRPr lang="en-US" sz="2000" b="1" i="1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44049" name="Text Box 1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4405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40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900113" y="1071563"/>
          <a:ext cx="4343400" cy="264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82" name="Equation" r:id="rId4" imgW="4343400" imgH="2641600" progId="Equation.DSMT4">
                  <p:embed/>
                </p:oleObj>
              </mc:Choice>
              <mc:Fallback>
                <p:oleObj name="Equation" r:id="rId4" imgW="4343400" imgH="264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071563"/>
                        <a:ext cx="4343400" cy="264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835025" y="273050"/>
            <a:ext cx="779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 =  1</a:t>
            </a:r>
            <a:endParaRPr lang="en-US" sz="2000" b="1" i="1">
              <a:solidFill>
                <a:srgbClr val="CC0000"/>
              </a:solidFill>
              <a:latin typeface="Times New Roman" pitchFamily="18" charset="0"/>
            </a:endParaRPr>
          </a:p>
        </p:txBody>
      </p:sp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1114425" y="4094163"/>
          <a:ext cx="5461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83" name="Equation" r:id="rId6" imgW="545863" imgH="380835" progId="Equation.DSMT4">
                  <p:embed/>
                </p:oleObj>
              </mc:Choice>
              <mc:Fallback>
                <p:oleObj name="Equation" r:id="rId6" imgW="545863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4425" y="4094163"/>
                        <a:ext cx="5461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3924300" y="4076700"/>
          <a:ext cx="2921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84" name="Equation" r:id="rId8" imgW="291973" imgH="355446" progId="Equation.DSMT4">
                  <p:embed/>
                </p:oleObj>
              </mc:Choice>
              <mc:Fallback>
                <p:oleObj name="Equation" r:id="rId8" imgW="291973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4076700"/>
                        <a:ext cx="2921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6" name="Object 6"/>
          <p:cNvGraphicFramePr>
            <a:graphicFrameLocks noChangeAspect="1"/>
          </p:cNvGraphicFramePr>
          <p:nvPr/>
        </p:nvGraphicFramePr>
        <p:xfrm>
          <a:off x="4784725" y="4119563"/>
          <a:ext cx="279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85" name="Equation" r:id="rId10" imgW="279400" imgH="330200" progId="Equation.DSMT4">
                  <p:embed/>
                </p:oleObj>
              </mc:Choice>
              <mc:Fallback>
                <p:oleObj name="Equation" r:id="rId10" imgW="2794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4725" y="4119563"/>
                        <a:ext cx="279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7" name="Object 7"/>
          <p:cNvGraphicFramePr>
            <a:graphicFrameLocks noChangeAspect="1"/>
          </p:cNvGraphicFramePr>
          <p:nvPr/>
        </p:nvGraphicFramePr>
        <p:xfrm>
          <a:off x="4548188" y="4794250"/>
          <a:ext cx="304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86" name="Equation" r:id="rId12" imgW="304536" imgH="317225" progId="Equation.DSMT4">
                  <p:embed/>
                </p:oleObj>
              </mc:Choice>
              <mc:Fallback>
                <p:oleObj name="Equation" r:id="rId12" imgW="304536" imgH="31722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8188" y="4794250"/>
                        <a:ext cx="3048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8" name="Object 8"/>
          <p:cNvGraphicFramePr>
            <a:graphicFrameLocks noChangeAspect="1"/>
          </p:cNvGraphicFramePr>
          <p:nvPr/>
        </p:nvGraphicFramePr>
        <p:xfrm>
          <a:off x="5422900" y="4794250"/>
          <a:ext cx="304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87" name="Equation" r:id="rId14" imgW="304536" imgH="317225" progId="Equation.DSMT4">
                  <p:embed/>
                </p:oleObj>
              </mc:Choice>
              <mc:Fallback>
                <p:oleObj name="Equation" r:id="rId14" imgW="304536" imgH="31722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2900" y="4794250"/>
                        <a:ext cx="3048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546100" y="4056063"/>
            <a:ext cx="7980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The           are eigenkets of the       and       operators – diagonal matrices.</a:t>
            </a:r>
          </a:p>
        </p:txBody>
      </p:sp>
      <p:sp>
        <p:nvSpPr>
          <p:cNvPr id="46090" name="Text Box 10"/>
          <p:cNvSpPr txBox="1">
            <a:spLocks noChangeArrowheads="1"/>
          </p:cNvSpPr>
          <p:nvPr/>
        </p:nvSpPr>
        <p:spPr bwMode="auto">
          <a:xfrm>
            <a:off x="546100" y="4719638"/>
            <a:ext cx="77962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The raising and lowering operators        and       have matrix elements</a:t>
            </a:r>
          </a:p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one step above and one step below the principal diagonal, respectively.</a:t>
            </a:r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4609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86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371475" y="134938"/>
            <a:ext cx="2684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Particles such as atoms</a:t>
            </a:r>
          </a:p>
        </p:txBody>
      </p:sp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1844675" y="879475"/>
          <a:ext cx="2032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98" name="Equation" r:id="rId4" imgW="2032000" imgH="393700" progId="Equation.DSMT4">
                  <p:embed/>
                </p:oleObj>
              </mc:Choice>
              <mc:Fallback>
                <p:oleObj name="Equation" r:id="rId4" imgW="20320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4675" y="879475"/>
                        <a:ext cx="203200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3414713" y="1525588"/>
            <a:ext cx="50434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spherical harmonics from solution of H atom</a:t>
            </a:r>
          </a:p>
        </p:txBody>
      </p:sp>
      <p:sp>
        <p:nvSpPr>
          <p:cNvPr id="48133" name="Line 5"/>
          <p:cNvSpPr>
            <a:spLocks noChangeShapeType="1"/>
          </p:cNvSpPr>
          <p:nvPr/>
        </p:nvSpPr>
        <p:spPr bwMode="auto">
          <a:xfrm flipH="1" flipV="1">
            <a:off x="3143250" y="1290638"/>
            <a:ext cx="314325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409575" y="1979613"/>
            <a:ext cx="56261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The                 are the eigenvectors of the operators</a:t>
            </a:r>
          </a:p>
          <a:p>
            <a:pPr>
              <a:lnSpc>
                <a:spcPct val="150000"/>
              </a:lnSpc>
            </a:pP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	</a:t>
            </a:r>
            <a:r>
              <a:rPr lang="en-US" sz="2000" b="1" i="1" u="sng">
                <a:solidFill>
                  <a:srgbClr val="CC0000"/>
                </a:solidFill>
                <a:latin typeface="Times New Roman" pitchFamily="18" charset="0"/>
              </a:rPr>
              <a:t>L</a:t>
            </a:r>
            <a:r>
              <a:rPr lang="en-US" sz="2000" b="1" baseline="30000">
                <a:solidFill>
                  <a:srgbClr val="CC0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 and  </a:t>
            </a:r>
            <a:r>
              <a:rPr lang="en-US" sz="2000" b="1" i="1" u="sng">
                <a:solidFill>
                  <a:srgbClr val="CC0000"/>
                </a:solidFill>
                <a:latin typeface="Times New Roman" pitchFamily="18" charset="0"/>
              </a:rPr>
              <a:t>L</a:t>
            </a:r>
            <a:r>
              <a:rPr lang="en-US" sz="2000" b="1" i="1" baseline="-25000">
                <a:solidFill>
                  <a:srgbClr val="CC0000"/>
                </a:solidFill>
                <a:latin typeface="Times New Roman" pitchFamily="18" charset="0"/>
              </a:rPr>
              <a:t>z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48135" name="Object 7"/>
          <p:cNvGraphicFramePr>
            <a:graphicFrameLocks noChangeAspect="1"/>
          </p:cNvGraphicFramePr>
          <p:nvPr/>
        </p:nvGraphicFramePr>
        <p:xfrm>
          <a:off x="973138" y="2141538"/>
          <a:ext cx="9525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99" name="Equation" r:id="rId6" imgW="952087" imgH="355446" progId="Equation.DSMT4">
                  <p:embed/>
                </p:oleObj>
              </mc:Choice>
              <mc:Fallback>
                <p:oleObj name="Equation" r:id="rId6" imgW="952087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138" y="2141538"/>
                        <a:ext cx="9525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6" name="Object 8"/>
          <p:cNvGraphicFramePr>
            <a:graphicFrameLocks noChangeAspect="1"/>
          </p:cNvGraphicFramePr>
          <p:nvPr/>
        </p:nvGraphicFramePr>
        <p:xfrm>
          <a:off x="1390650" y="3494088"/>
          <a:ext cx="2476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00" name="Equation" r:id="rId8" imgW="2476500" imgH="393700" progId="Equation.DSMT4">
                  <p:embed/>
                </p:oleObj>
              </mc:Choice>
              <mc:Fallback>
                <p:oleObj name="Equation" r:id="rId8" imgW="24765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50" y="3494088"/>
                        <a:ext cx="247650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458788" y="3067050"/>
            <a:ext cx="6715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 </a:t>
            </a:r>
          </a:p>
        </p:txBody>
      </p:sp>
      <p:graphicFrame>
        <p:nvGraphicFramePr>
          <p:cNvPr id="48138" name="Object 10"/>
          <p:cNvGraphicFramePr>
            <a:graphicFrameLocks noChangeAspect="1"/>
          </p:cNvGraphicFramePr>
          <p:nvPr/>
        </p:nvGraphicFramePr>
        <p:xfrm>
          <a:off x="1243013" y="4332288"/>
          <a:ext cx="31750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01" name="Equation" r:id="rId10" imgW="3175000" imgH="812800" progId="Equation.DSMT4">
                  <p:embed/>
                </p:oleObj>
              </mc:Choice>
              <mc:Fallback>
                <p:oleObj name="Equation" r:id="rId10" imgW="3175000" imgH="812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3013" y="4332288"/>
                        <a:ext cx="31750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4814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74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07975" y="98425"/>
            <a:ext cx="3716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Addition of Angular Momentum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71475" y="623888"/>
            <a:ext cx="1241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Examples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135063" y="1152525"/>
            <a:ext cx="5207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Orbital and spin angular momentum - 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  <a:sym typeface="MT Extra" pitchFamily="18" charset="2"/>
              </a:rPr>
              <a:t> and s.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  <a:sym typeface="MT Extra" pitchFamily="18" charset="2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  <a:sym typeface="MT Extra" pitchFamily="18" charset="2"/>
              </a:rPr>
              <a:t>These are really coupled – spin-orbit coupling.</a:t>
            </a:r>
            <a:endParaRPr lang="en-US" sz="2000" b="1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1171575" y="1887538"/>
            <a:ext cx="5097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ESR – electron spins coupled to nuclear spins</a:t>
            </a:r>
          </a:p>
        </p:txBody>
      </p:sp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1182688" y="2325688"/>
            <a:ext cx="518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Inorganic spectroscopy – unpaired d electrons</a:t>
            </a:r>
          </a:p>
        </p:txBody>
      </p:sp>
      <p:sp>
        <p:nvSpPr>
          <p:cNvPr id="5127" name="Text Box 8"/>
          <p:cNvSpPr txBox="1">
            <a:spLocks noChangeArrowheads="1"/>
          </p:cNvSpPr>
          <p:nvPr/>
        </p:nvSpPr>
        <p:spPr bwMode="auto">
          <a:xfrm>
            <a:off x="1182688" y="2813050"/>
            <a:ext cx="6262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Molecular excited triplet states – two unpaired electrons</a:t>
            </a:r>
          </a:p>
        </p:txBody>
      </p:sp>
      <p:sp>
        <p:nvSpPr>
          <p:cNvPr id="5128" name="Text Box 9"/>
          <p:cNvSpPr txBox="1">
            <a:spLocks noChangeArrowheads="1"/>
          </p:cNvSpPr>
          <p:nvPr/>
        </p:nvSpPr>
        <p:spPr bwMode="auto">
          <a:xfrm>
            <a:off x="495300" y="3540125"/>
            <a:ext cx="6465888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Could consider separate angular momentum vectors</a:t>
            </a:r>
          </a:p>
          <a:p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	</a:t>
            </a:r>
            <a:r>
              <a:rPr lang="en-US" sz="2000" b="1" i="1" dirty="0">
                <a:solidFill>
                  <a:srgbClr val="C00000"/>
                </a:solidFill>
                <a:latin typeface="Times New Roman" pitchFamily="18" charset="0"/>
              </a:rPr>
              <a:t>j</a:t>
            </a:r>
            <a:r>
              <a:rPr lang="en-US" sz="2000" b="1" baseline="-25000" dirty="0">
                <a:solidFill>
                  <a:srgbClr val="C00000"/>
                </a:solidFill>
                <a:latin typeface="Times New Roman" pitchFamily="18" charset="0"/>
              </a:rPr>
              <a:t>1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  and  </a:t>
            </a:r>
            <a:r>
              <a:rPr lang="en-US" sz="2000" b="1" i="1" dirty="0">
                <a:solidFill>
                  <a:srgbClr val="C00000"/>
                </a:solidFill>
                <a:latin typeface="Times New Roman" pitchFamily="18" charset="0"/>
              </a:rPr>
              <a:t>j</a:t>
            </a:r>
            <a:r>
              <a:rPr lang="en-US" sz="2000" b="1" baseline="-25000" dirty="0">
                <a:solidFill>
                  <a:srgbClr val="C00000"/>
                </a:solidFill>
                <a:latin typeface="Times New Roman" pitchFamily="18" charset="0"/>
              </a:rPr>
              <a:t>2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.</a:t>
            </a:r>
          </a:p>
          <a:p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These are distinct.</a:t>
            </a:r>
          </a:p>
          <a:p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But will see, that when they are coupled, want to combine </a:t>
            </a:r>
          </a:p>
          <a:p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the angular momentum vectors into one resultant vector.</a:t>
            </a:r>
          </a:p>
        </p:txBody>
      </p:sp>
      <p:sp>
        <p:nvSpPr>
          <p:cNvPr id="5129" name="Text Box 10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513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87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96875" y="98425"/>
            <a:ext cx="16144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Specific Case</a:t>
            </a: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695325" y="563563"/>
          <a:ext cx="2019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22" name="Equation" r:id="rId4" imgW="2019300" imgH="622300" progId="Equation.DSMT4">
                  <p:embed/>
                </p:oleObj>
              </mc:Choice>
              <mc:Fallback>
                <p:oleObj name="Equation" r:id="rId4" imgW="20193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563563"/>
                        <a:ext cx="20193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655638" y="1228725"/>
          <a:ext cx="22987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23" name="Equation" r:id="rId6" imgW="2298700" imgH="622300" progId="Equation.DSMT4">
                  <p:embed/>
                </p:oleObj>
              </mc:Choice>
              <mc:Fallback>
                <p:oleObj name="Equation" r:id="rId6" imgW="22987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638" y="1228725"/>
                        <a:ext cx="22987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20675" y="2014538"/>
            <a:ext cx="7026275" cy="4454525"/>
            <a:chOff x="202" y="1269"/>
            <a:chExt cx="4426" cy="2806"/>
          </a:xfrm>
        </p:grpSpPr>
        <p:graphicFrame>
          <p:nvGraphicFramePr>
            <p:cNvPr id="7174" name="Object 6"/>
            <p:cNvGraphicFramePr>
              <a:graphicFrameLocks noChangeAspect="1"/>
            </p:cNvGraphicFramePr>
            <p:nvPr/>
          </p:nvGraphicFramePr>
          <p:xfrm>
            <a:off x="332" y="1614"/>
            <a:ext cx="150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9524" name="Equation" r:id="rId8" imgW="2387600" imgH="317500" progId="Equation.DSMT4">
                    <p:embed/>
                  </p:oleObj>
                </mc:Choice>
                <mc:Fallback>
                  <p:oleObj name="Equation" r:id="rId8" imgW="2387600" imgH="317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2" y="1614"/>
                          <a:ext cx="150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5" name="Object 7"/>
            <p:cNvGraphicFramePr>
              <a:graphicFrameLocks noChangeAspect="1"/>
            </p:cNvGraphicFramePr>
            <p:nvPr/>
          </p:nvGraphicFramePr>
          <p:xfrm>
            <a:off x="339" y="1851"/>
            <a:ext cx="1792" cy="2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9525" name="Equation" r:id="rId10" imgW="2844800" imgH="3530600" progId="Equation.DSMT4">
                    <p:embed/>
                  </p:oleObj>
                </mc:Choice>
                <mc:Fallback>
                  <p:oleObj name="Equation" r:id="rId10" imgW="2844800" imgH="3530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9" y="1851"/>
                          <a:ext cx="1792" cy="2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6" name="Text Box 8"/>
            <p:cNvSpPr txBox="1">
              <a:spLocks noChangeArrowheads="1"/>
            </p:cNvSpPr>
            <p:nvPr/>
          </p:nvSpPr>
          <p:spPr bwMode="auto">
            <a:xfrm>
              <a:off x="202" y="1269"/>
              <a:ext cx="14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Four product states</a:t>
              </a:r>
            </a:p>
          </p:txBody>
        </p:sp>
        <p:sp>
          <p:nvSpPr>
            <p:cNvPr id="7177" name="Text Box 9"/>
            <p:cNvSpPr txBox="1">
              <a:spLocks noChangeArrowheads="1"/>
            </p:cNvSpPr>
            <p:nvPr/>
          </p:nvSpPr>
          <p:spPr bwMode="auto">
            <a:xfrm>
              <a:off x="2270" y="1845"/>
              <a:ext cx="185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j</a:t>
              </a:r>
              <a:r>
                <a:rPr lang="en-US" sz="2000" b="1" baseline="-25000">
                  <a:solidFill>
                    <a:srgbClr val="008000"/>
                  </a:solidFill>
                  <a:latin typeface="Times New Roman" pitchFamily="18" charset="0"/>
                </a:rPr>
                <a:t>1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and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j</a:t>
              </a:r>
              <a:r>
                <a:rPr lang="en-US" sz="2000" b="1" baseline="-25000">
                  <a:solidFill>
                    <a:srgbClr val="008000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omitted because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they are always the same.</a:t>
              </a:r>
              <a:endParaRPr lang="en-US" sz="2000" b="1" i="1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sp>
          <p:nvSpPr>
            <p:cNvPr id="7178" name="Text Box 10"/>
            <p:cNvSpPr txBox="1">
              <a:spLocks noChangeArrowheads="1"/>
            </p:cNvSpPr>
            <p:nvPr/>
          </p:nvSpPr>
          <p:spPr bwMode="auto">
            <a:xfrm>
              <a:off x="2309" y="2690"/>
              <a:ext cx="231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Called the  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CC0000"/>
                  </a:solidFill>
                  <a:latin typeface="Times New Roman" pitchFamily="18" charset="0"/>
                </a:rPr>
                <a:t>1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CC0000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representation</a:t>
              </a:r>
            </a:p>
          </p:txBody>
        </p:sp>
        <p:sp>
          <p:nvSpPr>
            <p:cNvPr id="7179" name="Text Box 11"/>
            <p:cNvSpPr txBox="1">
              <a:spLocks noChangeArrowheads="1"/>
            </p:cNvSpPr>
            <p:nvPr/>
          </p:nvSpPr>
          <p:spPr bwMode="auto">
            <a:xfrm>
              <a:off x="2317" y="2989"/>
              <a:ext cx="222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The two angular momenta are </a:t>
              </a:r>
            </a:p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considered separately.</a:t>
              </a:r>
            </a:p>
          </p:txBody>
        </p:sp>
      </p:grp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718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691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412750" y="393700"/>
          <a:ext cx="7747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46" name="Equation" r:id="rId4" imgW="774364" imgH="380835" progId="Equation.DSMT4">
                  <p:embed/>
                </p:oleObj>
              </mc:Choice>
              <mc:Fallback>
                <p:oleObj name="Equation" r:id="rId4" imgW="774364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0" y="393700"/>
                        <a:ext cx="7747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2568575" y="385763"/>
          <a:ext cx="11557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47" name="Equation" r:id="rId6" imgW="1155700" imgH="381000" progId="Equation.DSMT4">
                  <p:embed/>
                </p:oleObj>
              </mc:Choice>
              <mc:Fallback>
                <p:oleObj name="Equation" r:id="rId6" imgW="11557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8575" y="385763"/>
                        <a:ext cx="11557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2598738" y="2476500"/>
          <a:ext cx="508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48" name="Equation" r:id="rId8" imgW="508000" imgH="381000" progId="Equation.DSMT4">
                  <p:embed/>
                </p:oleObj>
              </mc:Choice>
              <mc:Fallback>
                <p:oleObj name="Equation" r:id="rId8" imgW="5080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8738" y="2476500"/>
                        <a:ext cx="508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565150" y="3167063"/>
          <a:ext cx="1625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49" name="Equation" r:id="rId10" imgW="1625600" imgH="381000" progId="Equation.DSMT4">
                  <p:embed/>
                </p:oleObj>
              </mc:Choice>
              <mc:Fallback>
                <p:oleObj name="Equation" r:id="rId10" imgW="16256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" y="3167063"/>
                        <a:ext cx="1625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1398588" y="512763"/>
            <a:ext cx="977900" cy="163512"/>
          </a:xfrm>
          <a:prstGeom prst="rightArrow">
            <a:avLst>
              <a:gd name="adj1" fmla="val 50000"/>
              <a:gd name="adj2" fmla="val 149515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344488" y="1138238"/>
            <a:ext cx="85915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Want different representation		Unitary Transformation to</a:t>
            </a:r>
            <a:br>
              <a:rPr lang="en-US" sz="20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					coupled rep.</a:t>
            </a:r>
            <a:br>
              <a:rPr lang="en-US" sz="20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					Angular momentum vectors added.</a:t>
            </a:r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3892550" y="1279525"/>
            <a:ext cx="977900" cy="163513"/>
          </a:xfrm>
          <a:prstGeom prst="rightArrow">
            <a:avLst>
              <a:gd name="adj1" fmla="val 50000"/>
              <a:gd name="adj2" fmla="val 149514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433388" y="2465388"/>
            <a:ext cx="2214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New States labeled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558800" y="3806825"/>
            <a:ext cx="28590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rgbClr val="CC0000"/>
                </a:solidFill>
                <a:latin typeface="Times New Roman" pitchFamily="18" charset="0"/>
              </a:rPr>
              <a:t>jm</a:t>
            </a:r>
            <a:r>
              <a:rPr lang="en-US" sz="2800" b="1">
                <a:solidFill>
                  <a:srgbClr val="CC0000"/>
                </a:solidFill>
                <a:latin typeface="Times New Roman" pitchFamily="18" charset="0"/>
              </a:rPr>
              <a:t> representation</a:t>
            </a:r>
            <a:endParaRPr lang="en-US" sz="2800" b="1" i="1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4141788" y="360363"/>
            <a:ext cx="2384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CC0000"/>
                </a:solidFill>
                <a:latin typeface="Times New Roman" pitchFamily="18" charset="0"/>
              </a:rPr>
              <a:t>1</a:t>
            </a:r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CC0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representation</a:t>
            </a:r>
            <a:endParaRPr lang="en-US" sz="2000" b="1" i="1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922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49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884238" y="379413"/>
          <a:ext cx="508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82" name="Equation" r:id="rId4" imgW="508000" imgH="381000" progId="Equation.DSMT4">
                  <p:embed/>
                </p:oleObj>
              </mc:Choice>
              <mc:Fallback>
                <p:oleObj name="Equation" r:id="rId4" imgW="5080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238" y="379413"/>
                        <a:ext cx="508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2632075" y="854075"/>
          <a:ext cx="2921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83" name="Equation" r:id="rId6" imgW="291973" imgH="355446" progId="Equation.DSMT4">
                  <p:embed/>
                </p:oleObj>
              </mc:Choice>
              <mc:Fallback>
                <p:oleObj name="Equation" r:id="rId6" imgW="291973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2075" y="854075"/>
                        <a:ext cx="2921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3894138" y="885825"/>
          <a:ext cx="279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84" name="Equation" r:id="rId8" imgW="279400" imgH="330200" progId="Equation.DSMT4">
                  <p:embed/>
                </p:oleObj>
              </mc:Choice>
              <mc:Fallback>
                <p:oleObj name="Equation" r:id="rId8" imgW="2794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4138" y="885825"/>
                        <a:ext cx="279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954088" y="2989263"/>
          <a:ext cx="2374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85" name="Equation" r:id="rId10" imgW="2373870" imgH="406224" progId="Equation.DSMT4">
                  <p:embed/>
                </p:oleObj>
              </mc:Choice>
              <mc:Fallback>
                <p:oleObj name="Equation" r:id="rId10" imgW="2373870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88" y="2989263"/>
                        <a:ext cx="23749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981075" y="3978275"/>
          <a:ext cx="1765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86" name="Equation" r:id="rId12" imgW="1765300" imgH="381000" progId="Equation.DSMT4">
                  <p:embed/>
                </p:oleObj>
              </mc:Choice>
              <mc:Fallback>
                <p:oleObj name="Equation" r:id="rId12" imgW="17653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075" y="3978275"/>
                        <a:ext cx="17653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2587625" y="1689100"/>
          <a:ext cx="11811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87" name="Equation" r:id="rId14" imgW="1180588" imgH="317362" progId="Equation.DSMT4">
                  <p:embed/>
                </p:oleObj>
              </mc:Choice>
              <mc:Fallback>
                <p:oleObj name="Equation" r:id="rId14" imgW="1180588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625" y="1689100"/>
                        <a:ext cx="11811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2582863" y="2236788"/>
          <a:ext cx="14605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88" name="Equation" r:id="rId16" imgW="1459866" imgH="330057" progId="Equation.DSMT4">
                  <p:embed/>
                </p:oleObj>
              </mc:Choice>
              <mc:Fallback>
                <p:oleObj name="Equation" r:id="rId16" imgW="1459866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2863" y="2236788"/>
                        <a:ext cx="14605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3" name="AutoShape 9"/>
          <p:cNvSpPr>
            <a:spLocks noChangeArrowheads="1"/>
          </p:cNvSpPr>
          <p:nvPr/>
        </p:nvSpPr>
        <p:spPr bwMode="auto">
          <a:xfrm>
            <a:off x="1616075" y="501650"/>
            <a:ext cx="663575" cy="149225"/>
          </a:xfrm>
          <a:prstGeom prst="rightArrow">
            <a:avLst>
              <a:gd name="adj1" fmla="val 50000"/>
              <a:gd name="adj2" fmla="val 11117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2451100" y="360363"/>
            <a:ext cx="4932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Eigenkets of operators in </a:t>
            </a:r>
            <a:r>
              <a:rPr lang="en-US" sz="2000" b="1" i="1">
                <a:solidFill>
                  <a:srgbClr val="0000FF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 representation.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3127375" y="836613"/>
            <a:ext cx="593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and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835025" y="1262063"/>
            <a:ext cx="847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where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3703638" y="3579813"/>
            <a:ext cx="2568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vector sum of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 baseline="-25000">
                <a:solidFill>
                  <a:srgbClr val="008000"/>
                </a:solidFill>
                <a:latin typeface="Times New Roman" pitchFamily="18" charset="0"/>
              </a:rPr>
              <a:t>1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and j</a:t>
            </a:r>
            <a:r>
              <a:rPr lang="en-US" sz="2000" b="1" baseline="-25000">
                <a:solidFill>
                  <a:srgbClr val="008000"/>
                </a:solidFill>
                <a:latin typeface="Times New Roman" pitchFamily="18" charset="0"/>
              </a:rPr>
              <a:t>2</a:t>
            </a:r>
            <a:endParaRPr lang="en-US" sz="2000" b="1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 flipH="1" flipV="1">
            <a:off x="2366963" y="3306763"/>
            <a:ext cx="1365250" cy="501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884238" y="4795838"/>
            <a:ext cx="66325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Want unitary transformation from the</a:t>
            </a:r>
            <a:r>
              <a:rPr lang="en-US" sz="2000" b="1">
                <a:latin typeface="Times New Roman" pitchFamily="18" charset="0"/>
              </a:rPr>
              <a:t> </a:t>
            </a:r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CC0000"/>
                </a:solidFill>
                <a:latin typeface="Times New Roman" pitchFamily="18" charset="0"/>
              </a:rPr>
              <a:t>1</a:t>
            </a:r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CC0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representation</a:t>
            </a:r>
            <a:br>
              <a:rPr lang="en-US" sz="2000" b="1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to the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</a:t>
            </a:r>
            <a:r>
              <a:rPr lang="en-US" sz="2000" b="1" i="1">
                <a:solidFill>
                  <a:srgbClr val="0000FF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 representation.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128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39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307975" y="134938"/>
            <a:ext cx="790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Want</a:t>
            </a: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1133475" y="481013"/>
          <a:ext cx="2463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02" name="Equation" r:id="rId4" imgW="2463800" imgH="558800" progId="Equation.DSMT4">
                  <p:embed/>
                </p:oleObj>
              </mc:Choice>
              <mc:Fallback>
                <p:oleObj name="Equation" r:id="rId4" imgW="2463800" imgH="558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3475" y="481013"/>
                        <a:ext cx="24638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1182688" y="1193800"/>
          <a:ext cx="2019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03" name="Equation" r:id="rId6" imgW="2019300" imgH="381000" progId="Equation.DSMT4">
                  <p:embed/>
                </p:oleObj>
              </mc:Choice>
              <mc:Fallback>
                <p:oleObj name="Equation" r:id="rId6" imgW="20193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2688" y="1193800"/>
                        <a:ext cx="20193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415925" y="1838325"/>
          <a:ext cx="5715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04" name="Equation" r:id="rId8" imgW="571252" imgH="355446" progId="Equation.DSMT4">
                  <p:embed/>
                </p:oleObj>
              </mc:Choice>
              <mc:Fallback>
                <p:oleObj name="Equation" r:id="rId8" imgW="571252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" y="1838325"/>
                        <a:ext cx="5715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071563" y="1795463"/>
            <a:ext cx="63881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</a:rPr>
              <a:t>are the Clebsch-Gordan coefficients; Wigner coefficients;</a:t>
            </a:r>
            <a:br>
              <a:rPr lang="en-US" sz="2000" b="1" dirty="0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</a:rPr>
              <a:t>vector coupling coefficients</a:t>
            </a:r>
          </a:p>
        </p:txBody>
      </p:sp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400050" y="2638425"/>
          <a:ext cx="7747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05" name="Equation" r:id="rId10" imgW="774364" imgH="380835" progId="Equation.DSMT4">
                  <p:embed/>
                </p:oleObj>
              </mc:Choice>
              <mc:Fallback>
                <p:oleObj name="Equation" r:id="rId10" imgW="774364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" y="2638425"/>
                        <a:ext cx="7747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1211263" y="2619375"/>
            <a:ext cx="2374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are the basis vectors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58775" y="3279775"/>
            <a:ext cx="8429625" cy="962025"/>
            <a:chOff x="226" y="2634"/>
            <a:chExt cx="5310" cy="606"/>
          </a:xfrm>
        </p:grpSpPr>
        <p:sp>
          <p:nvSpPr>
            <p:cNvPr id="13322" name="Text Box 10"/>
            <p:cNvSpPr txBox="1">
              <a:spLocks noChangeArrowheads="1"/>
            </p:cNvSpPr>
            <p:nvPr/>
          </p:nvSpPr>
          <p:spPr bwMode="auto">
            <a:xfrm>
              <a:off x="226" y="2634"/>
              <a:ext cx="531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N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states in the</a:t>
              </a:r>
              <a:r>
                <a:rPr lang="en-US" sz="2000" b="1">
                  <a:latin typeface="Times New Roman" pitchFamily="18" charset="0"/>
                </a:rPr>
                <a:t>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CC0000"/>
                  </a:solidFill>
                  <a:latin typeface="Times New Roman" pitchFamily="18" charset="0"/>
                </a:rPr>
                <a:t>1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CC0000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representation             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N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states in the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jm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representation.</a:t>
              </a:r>
            </a:p>
          </p:txBody>
        </p:sp>
        <p:sp>
          <p:nvSpPr>
            <p:cNvPr id="13323" name="AutoShape 11"/>
            <p:cNvSpPr>
              <a:spLocks noChangeArrowheads="1"/>
            </p:cNvSpPr>
            <p:nvPr/>
          </p:nvSpPr>
          <p:spPr bwMode="auto">
            <a:xfrm>
              <a:off x="2721" y="2723"/>
              <a:ext cx="418" cy="94"/>
            </a:xfrm>
            <a:prstGeom prst="rightArrow">
              <a:avLst>
                <a:gd name="adj1" fmla="val 50000"/>
                <a:gd name="adj2" fmla="val 111170"/>
              </a:avLst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3324" name="Object 12"/>
            <p:cNvGraphicFramePr>
              <a:graphicFrameLocks noChangeAspect="1"/>
            </p:cNvGraphicFramePr>
            <p:nvPr/>
          </p:nvGraphicFramePr>
          <p:xfrm>
            <a:off x="262" y="3040"/>
            <a:ext cx="1408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2606" name="Equation" r:id="rId12" imgW="2234230" imgH="317362" progId="Equation.DSMT4">
                    <p:embed/>
                  </p:oleObj>
                </mc:Choice>
                <mc:Fallback>
                  <p:oleObj name="Equation" r:id="rId12" imgW="2234230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2" y="3040"/>
                          <a:ext cx="1408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12738" y="4546600"/>
            <a:ext cx="8442325" cy="1885950"/>
            <a:chOff x="197" y="2864"/>
            <a:chExt cx="5318" cy="1188"/>
          </a:xfrm>
        </p:grpSpPr>
        <p:sp>
          <p:nvSpPr>
            <p:cNvPr id="13326" name="Text Box 14"/>
            <p:cNvSpPr txBox="1">
              <a:spLocks noChangeArrowheads="1"/>
            </p:cNvSpPr>
            <p:nvPr/>
          </p:nvSpPr>
          <p:spPr bwMode="auto">
            <a:xfrm>
              <a:off x="258" y="2878"/>
              <a:ext cx="353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 u="sng">
                  <a:solidFill>
                    <a:srgbClr val="CC3300"/>
                  </a:solidFill>
                  <a:latin typeface="Times New Roman" pitchFamily="18" charset="0"/>
                </a:rPr>
                <a:t>J</a:t>
              </a:r>
              <a:r>
                <a:rPr lang="en-US" sz="2000" b="1" baseline="30000">
                  <a:solidFill>
                    <a:srgbClr val="CC3300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  and  </a:t>
              </a:r>
              <a:r>
                <a:rPr lang="en-US" sz="2000" b="1" i="1" u="sng">
                  <a:solidFill>
                    <a:srgbClr val="CC3300"/>
                  </a:solidFill>
                  <a:latin typeface="Times New Roman" pitchFamily="18" charset="0"/>
                </a:rPr>
                <a:t>J</a:t>
              </a:r>
              <a:r>
                <a:rPr lang="en-US" sz="2000" b="1" i="1" baseline="-25000">
                  <a:solidFill>
                    <a:srgbClr val="CC3300"/>
                  </a:solidFill>
                  <a:latin typeface="Times New Roman" pitchFamily="18" charset="0"/>
                </a:rPr>
                <a:t>z</a:t>
              </a: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  obey the normal commutator relations.</a:t>
              </a:r>
              <a:endParaRPr lang="en-US" sz="2000" b="1" i="1" u="sng">
                <a:solidFill>
                  <a:srgbClr val="CC3300"/>
                </a:solidFill>
                <a:latin typeface="Times New Roman" pitchFamily="18" charset="0"/>
              </a:endParaRPr>
            </a:p>
          </p:txBody>
        </p:sp>
        <p:sp>
          <p:nvSpPr>
            <p:cNvPr id="13327" name="Text Box 15"/>
            <p:cNvSpPr txBox="1">
              <a:spLocks noChangeArrowheads="1"/>
            </p:cNvSpPr>
            <p:nvPr/>
          </p:nvSpPr>
          <p:spPr bwMode="auto">
            <a:xfrm>
              <a:off x="266" y="3226"/>
              <a:ext cx="4340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336600"/>
                  </a:solidFill>
                  <a:latin typeface="Times New Roman" pitchFamily="18" charset="0"/>
                </a:rPr>
                <a:t>Prove by using</a:t>
              </a:r>
              <a:br>
                <a:rPr lang="en-US" sz="2000" b="1" dirty="0">
                  <a:solidFill>
                    <a:srgbClr val="3366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336600"/>
                  </a:solidFill>
                  <a:latin typeface="Times New Roman" pitchFamily="18" charset="0"/>
                </a:rPr>
                <a:t>and cranking through commutator relations</a:t>
              </a:r>
              <a:br>
                <a:rPr lang="en-US" sz="2000" b="1" dirty="0">
                  <a:solidFill>
                    <a:srgbClr val="3366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336600"/>
                  </a:solidFill>
                  <a:latin typeface="Times New Roman" pitchFamily="18" charset="0"/>
                </a:rPr>
                <a:t>using the fact that </a:t>
              </a:r>
              <a:r>
                <a:rPr lang="en-US" sz="2000" b="1" i="1" u="sng" dirty="0">
                  <a:solidFill>
                    <a:srgbClr val="336600"/>
                  </a:solidFill>
                  <a:latin typeface="Times New Roman" pitchFamily="18" charset="0"/>
                </a:rPr>
                <a:t>J</a:t>
              </a:r>
              <a:r>
                <a:rPr lang="en-US" sz="2000" b="1" baseline="-25000" dirty="0">
                  <a:solidFill>
                    <a:srgbClr val="336600"/>
                  </a:solidFill>
                  <a:latin typeface="Times New Roman" pitchFamily="18" charset="0"/>
                </a:rPr>
                <a:t>1</a:t>
              </a:r>
              <a:r>
                <a:rPr lang="en-US" sz="2000" b="1" dirty="0">
                  <a:solidFill>
                    <a:srgbClr val="336600"/>
                  </a:solidFill>
                  <a:latin typeface="Times New Roman" pitchFamily="18" charset="0"/>
                </a:rPr>
                <a:t>  and  </a:t>
              </a:r>
              <a:r>
                <a:rPr lang="en-US" sz="2000" b="1" i="1" u="sng" dirty="0">
                  <a:solidFill>
                    <a:srgbClr val="336600"/>
                  </a:solidFill>
                  <a:latin typeface="Times New Roman" pitchFamily="18" charset="0"/>
                </a:rPr>
                <a:t>J</a:t>
              </a:r>
              <a:r>
                <a:rPr lang="en-US" sz="2000" b="1" baseline="-25000" dirty="0">
                  <a:solidFill>
                    <a:srgbClr val="336600"/>
                  </a:solidFill>
                  <a:latin typeface="Times New Roman" pitchFamily="18" charset="0"/>
                </a:rPr>
                <a:t>2</a:t>
              </a:r>
              <a:r>
                <a:rPr lang="en-US" sz="2000" b="1" dirty="0">
                  <a:solidFill>
                    <a:srgbClr val="336600"/>
                  </a:solidFill>
                  <a:latin typeface="Times New Roman" pitchFamily="18" charset="0"/>
                </a:rPr>
                <a:t>  and their components commute.</a:t>
              </a:r>
              <a:br>
                <a:rPr lang="en-US" sz="2000" b="1" dirty="0">
                  <a:solidFill>
                    <a:srgbClr val="3366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336600"/>
                  </a:solidFill>
                  <a:latin typeface="Times New Roman" pitchFamily="18" charset="0"/>
                </a:rPr>
                <a:t>Operators operating on different state spaces commute.  </a:t>
              </a:r>
            </a:p>
          </p:txBody>
        </p:sp>
        <p:graphicFrame>
          <p:nvGraphicFramePr>
            <p:cNvPr id="13328" name="Object 16"/>
            <p:cNvGraphicFramePr>
              <a:graphicFrameLocks noChangeAspect="1"/>
            </p:cNvGraphicFramePr>
            <p:nvPr/>
          </p:nvGraphicFramePr>
          <p:xfrm>
            <a:off x="1417" y="3273"/>
            <a:ext cx="74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2607" name="Equation" r:id="rId14" imgW="1180588" imgH="317362" progId="Equation.DSMT4">
                    <p:embed/>
                  </p:oleObj>
                </mc:Choice>
                <mc:Fallback>
                  <p:oleObj name="Equation" r:id="rId14" imgW="1180588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17" y="3273"/>
                          <a:ext cx="74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9" name="Line 17"/>
            <p:cNvSpPr>
              <a:spLocks noChangeShapeType="1"/>
            </p:cNvSpPr>
            <p:nvPr/>
          </p:nvSpPr>
          <p:spPr bwMode="auto">
            <a:xfrm>
              <a:off x="197" y="2864"/>
              <a:ext cx="53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333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71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71463" y="47625"/>
            <a:ext cx="3143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Finding the transformation</a:t>
            </a:r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3814763" y="968375"/>
          <a:ext cx="1219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0" name="Equation" r:id="rId4" imgW="1218671" imgH="317362" progId="Equation.DSMT4">
                  <p:embed/>
                </p:oleObj>
              </mc:Choice>
              <mc:Fallback>
                <p:oleObj name="Equation" r:id="rId4" imgW="1218671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4763" y="968375"/>
                        <a:ext cx="12192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630238" y="949325"/>
          <a:ext cx="14605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1" name="Equation" r:id="rId6" imgW="1459866" imgH="330057" progId="Equation.DSMT4">
                  <p:embed/>
                </p:oleObj>
              </mc:Choice>
              <mc:Fallback>
                <p:oleObj name="Equation" r:id="rId6" imgW="1459866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8" y="949325"/>
                        <a:ext cx="14605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2405063" y="1050925"/>
            <a:ext cx="1165225" cy="150813"/>
          </a:xfrm>
          <a:prstGeom prst="rightArrow">
            <a:avLst>
              <a:gd name="adj1" fmla="val 50000"/>
              <a:gd name="adj2" fmla="val 193157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116513" y="911225"/>
            <a:ext cx="3635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or coupling coefficient vanishes.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246063" y="1538288"/>
            <a:ext cx="2305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To see this consider</a:t>
            </a:r>
          </a:p>
        </p:txBody>
      </p:sp>
      <p:graphicFrame>
        <p:nvGraphicFramePr>
          <p:cNvPr id="15368" name="Object 8"/>
          <p:cNvGraphicFramePr>
            <a:graphicFrameLocks noChangeAspect="1"/>
          </p:cNvGraphicFramePr>
          <p:nvPr/>
        </p:nvGraphicFramePr>
        <p:xfrm>
          <a:off x="1433513" y="2046288"/>
          <a:ext cx="2463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2" name="Equation" r:id="rId8" imgW="2463800" imgH="558800" progId="Equation.DSMT4">
                  <p:embed/>
                </p:oleObj>
              </mc:Choice>
              <mc:Fallback>
                <p:oleObj name="Equation" r:id="rId8" imgW="2463800" imgH="558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3513" y="2046288"/>
                        <a:ext cx="24638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71463" y="2690813"/>
            <a:ext cx="6051550" cy="2532062"/>
            <a:chOff x="171" y="1695"/>
            <a:chExt cx="3812" cy="1595"/>
          </a:xfrm>
        </p:grpSpPr>
        <p:graphicFrame>
          <p:nvGraphicFramePr>
            <p:cNvPr id="15370" name="Object 10"/>
            <p:cNvGraphicFramePr>
              <a:graphicFrameLocks noChangeAspect="1"/>
            </p:cNvGraphicFramePr>
            <p:nvPr/>
          </p:nvGraphicFramePr>
          <p:xfrm>
            <a:off x="919" y="2223"/>
            <a:ext cx="111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33" name="Equation" r:id="rId10" imgW="1765300" imgH="381000" progId="Equation.DSMT4">
                    <p:embed/>
                  </p:oleObj>
                </mc:Choice>
                <mc:Fallback>
                  <p:oleObj name="Equation" r:id="rId10" imgW="17653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9" y="2223"/>
                          <a:ext cx="111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1" name="Object 11"/>
            <p:cNvGraphicFramePr>
              <a:graphicFrameLocks noChangeAspect="1"/>
            </p:cNvGraphicFramePr>
            <p:nvPr/>
          </p:nvGraphicFramePr>
          <p:xfrm>
            <a:off x="2047" y="2235"/>
            <a:ext cx="1936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34" name="Equation" r:id="rId12" imgW="3073400" imgH="558800" progId="Equation.DSMT4">
                    <p:embed/>
                  </p:oleObj>
                </mc:Choice>
                <mc:Fallback>
                  <p:oleObj name="Equation" r:id="rId12" imgW="3073400" imgH="558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7" y="2235"/>
                          <a:ext cx="1936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2" name="Object 12"/>
            <p:cNvGraphicFramePr>
              <a:graphicFrameLocks noChangeAspect="1"/>
            </p:cNvGraphicFramePr>
            <p:nvPr/>
          </p:nvGraphicFramePr>
          <p:xfrm>
            <a:off x="2036" y="2938"/>
            <a:ext cx="188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35" name="Equation" r:id="rId14" imgW="2984500" imgH="558800" progId="Equation.DSMT4">
                    <p:embed/>
                  </p:oleObj>
                </mc:Choice>
                <mc:Fallback>
                  <p:oleObj name="Equation" r:id="rId14" imgW="2984500" imgH="558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36" y="2938"/>
                          <a:ext cx="1880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3" name="Text Box 13"/>
            <p:cNvSpPr txBox="1">
              <a:spLocks noChangeArrowheads="1"/>
            </p:cNvSpPr>
            <p:nvPr/>
          </p:nvSpPr>
          <p:spPr bwMode="auto">
            <a:xfrm>
              <a:off x="171" y="1695"/>
              <a:ext cx="11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Operate with </a:t>
              </a:r>
              <a:r>
                <a:rPr lang="en-US" sz="2000" b="1" i="1" u="sng">
                  <a:solidFill>
                    <a:srgbClr val="008000"/>
                  </a:solidFill>
                  <a:latin typeface="Times New Roman" pitchFamily="18" charset="0"/>
                </a:rPr>
                <a:t>J</a:t>
              </a:r>
              <a:r>
                <a:rPr lang="en-US" sz="2000" b="1" i="1" baseline="-25000">
                  <a:solidFill>
                    <a:srgbClr val="008000"/>
                  </a:solidFill>
                  <a:latin typeface="Times New Roman" pitchFamily="18" charset="0"/>
                </a:rPr>
                <a:t>z</a:t>
              </a:r>
              <a:endParaRPr lang="en-US" sz="2000" b="1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743200" y="2695575"/>
            <a:ext cx="3567113" cy="733425"/>
            <a:chOff x="1728" y="1698"/>
            <a:chExt cx="2247" cy="462"/>
          </a:xfrm>
        </p:grpSpPr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1728" y="2096"/>
              <a:ext cx="266" cy="64"/>
              <a:chOff x="1728" y="2096"/>
              <a:chExt cx="266" cy="58"/>
            </a:xfrm>
          </p:grpSpPr>
          <p:sp>
            <p:nvSpPr>
              <p:cNvPr id="15376" name="Line 16"/>
              <p:cNvSpPr>
                <a:spLocks noChangeShapeType="1"/>
              </p:cNvSpPr>
              <p:nvPr/>
            </p:nvSpPr>
            <p:spPr bwMode="auto">
              <a:xfrm flipV="1">
                <a:off x="1728" y="2099"/>
                <a:ext cx="0" cy="55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7" name="Line 17"/>
              <p:cNvSpPr>
                <a:spLocks noChangeShapeType="1"/>
              </p:cNvSpPr>
              <p:nvPr/>
            </p:nvSpPr>
            <p:spPr bwMode="auto">
              <a:xfrm>
                <a:off x="1728" y="2096"/>
                <a:ext cx="266" cy="0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8" name="Line 18"/>
              <p:cNvSpPr>
                <a:spLocks noChangeShapeType="1"/>
              </p:cNvSpPr>
              <p:nvPr/>
            </p:nvSpPr>
            <p:spPr bwMode="auto">
              <a:xfrm flipV="1">
                <a:off x="1994" y="2097"/>
                <a:ext cx="0" cy="55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2911" y="2098"/>
              <a:ext cx="1064" cy="60"/>
              <a:chOff x="1728" y="2096"/>
              <a:chExt cx="266" cy="58"/>
            </a:xfrm>
          </p:grpSpPr>
          <p:sp>
            <p:nvSpPr>
              <p:cNvPr id="15380" name="Line 20"/>
              <p:cNvSpPr>
                <a:spLocks noChangeShapeType="1"/>
              </p:cNvSpPr>
              <p:nvPr/>
            </p:nvSpPr>
            <p:spPr bwMode="auto">
              <a:xfrm flipV="1">
                <a:off x="1728" y="2099"/>
                <a:ext cx="0" cy="55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1" name="Line 21"/>
              <p:cNvSpPr>
                <a:spLocks noChangeShapeType="1"/>
              </p:cNvSpPr>
              <p:nvPr/>
            </p:nvSpPr>
            <p:spPr bwMode="auto">
              <a:xfrm>
                <a:off x="1728" y="2096"/>
                <a:ext cx="266" cy="0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2" name="Line 22"/>
              <p:cNvSpPr>
                <a:spLocks noChangeShapeType="1"/>
              </p:cNvSpPr>
              <p:nvPr/>
            </p:nvSpPr>
            <p:spPr bwMode="auto">
              <a:xfrm flipV="1">
                <a:off x="1994" y="2097"/>
                <a:ext cx="0" cy="55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383" name="Line 23"/>
            <p:cNvSpPr>
              <a:spLocks noChangeShapeType="1"/>
            </p:cNvSpPr>
            <p:nvPr/>
          </p:nvSpPr>
          <p:spPr bwMode="auto">
            <a:xfrm>
              <a:off x="1875" y="1926"/>
              <a:ext cx="1608" cy="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4" name="Line 24"/>
            <p:cNvSpPr>
              <a:spLocks noChangeShapeType="1"/>
            </p:cNvSpPr>
            <p:nvPr/>
          </p:nvSpPr>
          <p:spPr bwMode="auto">
            <a:xfrm>
              <a:off x="1872" y="1923"/>
              <a:ext cx="0" cy="171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5" name="Line 25"/>
            <p:cNvSpPr>
              <a:spLocks noChangeShapeType="1"/>
            </p:cNvSpPr>
            <p:nvPr/>
          </p:nvSpPr>
          <p:spPr bwMode="auto">
            <a:xfrm>
              <a:off x="3483" y="1926"/>
              <a:ext cx="0" cy="168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6" name="Text Box 26"/>
            <p:cNvSpPr txBox="1">
              <a:spLocks noChangeArrowheads="1"/>
            </p:cNvSpPr>
            <p:nvPr/>
          </p:nvSpPr>
          <p:spPr bwMode="auto">
            <a:xfrm>
              <a:off x="2393" y="1698"/>
              <a:ext cx="4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equal</a:t>
              </a:r>
            </a:p>
          </p:txBody>
        </p:sp>
      </p:grp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396875" y="3829050"/>
            <a:ext cx="4416425" cy="2727325"/>
            <a:chOff x="250" y="2412"/>
            <a:chExt cx="2782" cy="1718"/>
          </a:xfrm>
        </p:grpSpPr>
        <p:grpSp>
          <p:nvGrpSpPr>
            <p:cNvPr id="7" name="Group 28"/>
            <p:cNvGrpSpPr>
              <a:grpSpLocks/>
            </p:cNvGrpSpPr>
            <p:nvPr/>
          </p:nvGrpSpPr>
          <p:grpSpPr bwMode="auto">
            <a:xfrm>
              <a:off x="2403" y="2847"/>
              <a:ext cx="629" cy="64"/>
              <a:chOff x="1728" y="2096"/>
              <a:chExt cx="266" cy="58"/>
            </a:xfrm>
          </p:grpSpPr>
          <p:sp>
            <p:nvSpPr>
              <p:cNvPr id="15389" name="Line 29"/>
              <p:cNvSpPr>
                <a:spLocks noChangeShapeType="1"/>
              </p:cNvSpPr>
              <p:nvPr/>
            </p:nvSpPr>
            <p:spPr bwMode="auto">
              <a:xfrm flipV="1">
                <a:off x="1728" y="2099"/>
                <a:ext cx="0" cy="55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0" name="Line 30"/>
              <p:cNvSpPr>
                <a:spLocks noChangeShapeType="1"/>
              </p:cNvSpPr>
              <p:nvPr/>
            </p:nvSpPr>
            <p:spPr bwMode="auto">
              <a:xfrm>
                <a:off x="1728" y="2096"/>
                <a:ext cx="266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1" name="Line 31"/>
              <p:cNvSpPr>
                <a:spLocks noChangeShapeType="1"/>
              </p:cNvSpPr>
              <p:nvPr/>
            </p:nvSpPr>
            <p:spPr bwMode="auto">
              <a:xfrm flipV="1">
                <a:off x="1994" y="2097"/>
                <a:ext cx="0" cy="55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392" name="Line 32"/>
            <p:cNvSpPr>
              <a:spLocks noChangeShapeType="1"/>
            </p:cNvSpPr>
            <p:nvPr/>
          </p:nvSpPr>
          <p:spPr bwMode="auto">
            <a:xfrm>
              <a:off x="1629" y="2412"/>
              <a:ext cx="909" cy="4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3" name="Text Box 33"/>
            <p:cNvSpPr txBox="1">
              <a:spLocks noChangeArrowheads="1"/>
            </p:cNvSpPr>
            <p:nvPr/>
          </p:nvSpPr>
          <p:spPr bwMode="auto">
            <a:xfrm>
              <a:off x="250" y="3091"/>
              <a:ext cx="154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These must be equal.</a:t>
              </a:r>
              <a:b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Other terms</a:t>
              </a:r>
            </a:p>
          </p:txBody>
        </p:sp>
        <p:graphicFrame>
          <p:nvGraphicFramePr>
            <p:cNvPr id="15394" name="Object 34"/>
            <p:cNvGraphicFramePr>
              <a:graphicFrameLocks noChangeAspect="1"/>
            </p:cNvGraphicFramePr>
            <p:nvPr/>
          </p:nvGraphicFramePr>
          <p:xfrm>
            <a:off x="310" y="3522"/>
            <a:ext cx="840" cy="6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36" name="Equation" r:id="rId16" imgW="1333500" imgH="965200" progId="Equation.DSMT4">
                    <p:embed/>
                  </p:oleObj>
                </mc:Choice>
                <mc:Fallback>
                  <p:oleObj name="Equation" r:id="rId16" imgW="1333500" imgH="965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" y="3522"/>
                          <a:ext cx="840" cy="6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395" name="Text Box 3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539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65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46075" y="147638"/>
            <a:ext cx="2192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Largest value of </a:t>
            </a:r>
            <a:r>
              <a:rPr lang="en-US" sz="2000" b="1" i="1">
                <a:solidFill>
                  <a:srgbClr val="0000FF"/>
                </a:solidFill>
                <a:latin typeface="Times New Roman" pitchFamily="18" charset="0"/>
              </a:rPr>
              <a:t>m</a:t>
            </a:r>
            <a:endParaRPr lang="en-US" sz="2000" b="1">
              <a:solidFill>
                <a:srgbClr val="0000FF"/>
              </a:solidFill>
              <a:latin typeface="Times New Roman" pitchFamily="18" charset="0"/>
            </a:endParaRPr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1819275" y="777875"/>
          <a:ext cx="26162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46" name="Equation" r:id="rId4" imgW="2616200" imgH="355600" progId="Equation.DSMT4">
                  <p:embed/>
                </p:oleObj>
              </mc:Choice>
              <mc:Fallback>
                <p:oleObj name="Equation" r:id="rId4" imgW="26162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9275" y="777875"/>
                        <a:ext cx="26162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1873250" y="1885950"/>
          <a:ext cx="762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47" name="Equation" r:id="rId6" imgW="761669" imgH="317362" progId="Equation.DSMT4">
                  <p:embed/>
                </p:oleObj>
              </mc:Choice>
              <mc:Fallback>
                <p:oleObj name="Equation" r:id="rId6" imgW="761669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0" y="1885950"/>
                        <a:ext cx="7620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3971925" y="1898650"/>
          <a:ext cx="7874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48" name="Equation" r:id="rId8" imgW="787058" imgH="317362" progId="Equation.DSMT4">
                  <p:embed/>
                </p:oleObj>
              </mc:Choice>
              <mc:Fallback>
                <p:oleObj name="Equation" r:id="rId8" imgW="787058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1925" y="1898650"/>
                        <a:ext cx="7874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58775" y="1338263"/>
            <a:ext cx="1514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since largest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3027363" y="1851025"/>
            <a:ext cx="593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and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82588" y="2478088"/>
            <a:ext cx="6645275" cy="1411287"/>
            <a:chOff x="241" y="1561"/>
            <a:chExt cx="4186" cy="889"/>
          </a:xfrm>
        </p:grpSpPr>
        <p:sp>
          <p:nvSpPr>
            <p:cNvPr id="17417" name="Text Box 9"/>
            <p:cNvSpPr txBox="1">
              <a:spLocks noChangeArrowheads="1"/>
            </p:cNvSpPr>
            <p:nvPr/>
          </p:nvSpPr>
          <p:spPr bwMode="auto">
            <a:xfrm>
              <a:off x="241" y="1561"/>
              <a:ext cx="211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Then the largest value of  </a:t>
              </a:r>
              <a:r>
                <a:rPr lang="en-US" sz="2000" b="1" i="1">
                  <a:solidFill>
                    <a:srgbClr val="CC33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  is</a:t>
              </a:r>
            </a:p>
          </p:txBody>
        </p:sp>
        <p:graphicFrame>
          <p:nvGraphicFramePr>
            <p:cNvPr id="17418" name="Object 10"/>
            <p:cNvGraphicFramePr>
              <a:graphicFrameLocks noChangeAspect="1"/>
            </p:cNvGraphicFramePr>
            <p:nvPr/>
          </p:nvGraphicFramePr>
          <p:xfrm>
            <a:off x="1183" y="1927"/>
            <a:ext cx="65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649" name="Equation" r:id="rId10" imgW="1040948" imgH="317362" progId="Equation.DSMT4">
                    <p:embed/>
                  </p:oleObj>
                </mc:Choice>
                <mc:Fallback>
                  <p:oleObj name="Equation" r:id="rId10" imgW="1040948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3" y="1927"/>
                          <a:ext cx="656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19" name="Text Box 11"/>
            <p:cNvSpPr txBox="1">
              <a:spLocks noChangeArrowheads="1"/>
            </p:cNvSpPr>
            <p:nvPr/>
          </p:nvSpPr>
          <p:spPr bwMode="auto">
            <a:xfrm>
              <a:off x="273" y="2200"/>
              <a:ext cx="41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because the largest value of  </a:t>
              </a:r>
              <a:r>
                <a:rPr lang="en-US" sz="2000" b="1" i="1">
                  <a:solidFill>
                    <a:srgbClr val="CC33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  equals the largest value of </a:t>
              </a:r>
              <a:r>
                <a:rPr lang="en-US" sz="2000" b="1" i="1">
                  <a:solidFill>
                    <a:srgbClr val="CC3300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.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46088" y="4168775"/>
            <a:ext cx="8337550" cy="1549400"/>
            <a:chOff x="281" y="2626"/>
            <a:chExt cx="5252" cy="976"/>
          </a:xfrm>
        </p:grpSpPr>
        <p:sp>
          <p:nvSpPr>
            <p:cNvPr id="17421" name="Text Box 13"/>
            <p:cNvSpPr txBox="1">
              <a:spLocks noChangeArrowheads="1"/>
            </p:cNvSpPr>
            <p:nvPr/>
          </p:nvSpPr>
          <p:spPr bwMode="auto">
            <a:xfrm>
              <a:off x="281" y="2626"/>
              <a:ext cx="277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There is only one state with the largest </a:t>
              </a:r>
              <a:b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	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 and  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.</a:t>
              </a:r>
            </a:p>
          </p:txBody>
        </p:sp>
        <p:sp>
          <p:nvSpPr>
            <p:cNvPr id="17422" name="Text Box 14"/>
            <p:cNvSpPr txBox="1">
              <a:spLocks noChangeArrowheads="1"/>
            </p:cNvSpPr>
            <p:nvPr/>
          </p:nvSpPr>
          <p:spPr bwMode="auto">
            <a:xfrm>
              <a:off x="289" y="3352"/>
              <a:ext cx="52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There are a total of</a:t>
              </a:r>
              <a:r>
                <a:rPr lang="en-US" sz="2000" b="1">
                  <a:latin typeface="Times New Roman" pitchFamily="18" charset="0"/>
                </a:rPr>
                <a:t> 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(2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+ 1)</a:t>
              </a:r>
              <a:r>
                <a:rPr lang="en-US" sz="2000" b="1">
                  <a:latin typeface="Times New Roman" pitchFamily="18" charset="0"/>
                </a:rPr>
                <a:t>  </a:t>
              </a:r>
              <a:r>
                <a:rPr lang="en-US" sz="2000" b="1" i="1">
                  <a:solidFill>
                    <a:srgbClr val="CC3300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 states</a:t>
              </a:r>
              <a:r>
                <a:rPr lang="en-US" sz="2000" b="1">
                  <a:latin typeface="Times New Roman" pitchFamily="18" charset="0"/>
                </a:rPr>
                <a:t> 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associated with the largest                   .</a:t>
              </a:r>
              <a:r>
                <a:rPr lang="en-US" sz="2000" b="1">
                  <a:latin typeface="Times New Roman" pitchFamily="18" charset="0"/>
                </a:rPr>
                <a:t> </a:t>
              </a:r>
            </a:p>
          </p:txBody>
        </p:sp>
        <p:graphicFrame>
          <p:nvGraphicFramePr>
            <p:cNvPr id="17423" name="Object 15"/>
            <p:cNvGraphicFramePr>
              <a:graphicFrameLocks noChangeAspect="1"/>
            </p:cNvGraphicFramePr>
            <p:nvPr/>
          </p:nvGraphicFramePr>
          <p:xfrm>
            <a:off x="4688" y="3380"/>
            <a:ext cx="65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650" name="Equation" r:id="rId12" imgW="1040948" imgH="317362" progId="Equation.DSMT4">
                    <p:embed/>
                  </p:oleObj>
                </mc:Choice>
                <mc:Fallback>
                  <p:oleObj name="Equation" r:id="rId12" imgW="1040948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88" y="3380"/>
                          <a:ext cx="656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742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48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33375" y="60325"/>
            <a:ext cx="2620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Next largest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m  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(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m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– 1)</a:t>
            </a: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1757363" y="947738"/>
          <a:ext cx="1219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86" name="Equation" r:id="rId4" imgW="1218671" imgH="317362" progId="Equation.DSMT4">
                  <p:embed/>
                </p:oleObj>
              </mc:Choice>
              <mc:Fallback>
                <p:oleObj name="Equation" r:id="rId4" imgW="1218671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7363" y="947738"/>
                        <a:ext cx="12192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1774825" y="511175"/>
          <a:ext cx="1498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87" name="Equation" r:id="rId6" imgW="1497950" imgH="317362" progId="Equation.DSMT4">
                  <p:embed/>
                </p:oleObj>
              </mc:Choice>
              <mc:Fallback>
                <p:oleObj name="Equation" r:id="rId6" imgW="1497950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511175"/>
                        <a:ext cx="14986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69888" y="881063"/>
            <a:ext cx="579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But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44488" y="1392238"/>
            <a:ext cx="3746500" cy="1524000"/>
            <a:chOff x="217" y="877"/>
            <a:chExt cx="2360" cy="960"/>
          </a:xfrm>
        </p:grpSpPr>
        <p:graphicFrame>
          <p:nvGraphicFramePr>
            <p:cNvPr id="19463" name="Object 7"/>
            <p:cNvGraphicFramePr>
              <a:graphicFrameLocks noChangeAspect="1"/>
            </p:cNvGraphicFramePr>
            <p:nvPr/>
          </p:nvGraphicFramePr>
          <p:xfrm>
            <a:off x="969" y="1266"/>
            <a:ext cx="1608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688" name="Equation" r:id="rId8" imgW="2551593" imgH="317362" progId="Equation.DSMT4">
                    <p:embed/>
                  </p:oleObj>
                </mc:Choice>
                <mc:Fallback>
                  <p:oleObj name="Equation" r:id="rId8" imgW="2551593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9" y="1266"/>
                          <a:ext cx="1608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4" name="Object 8"/>
            <p:cNvGraphicFramePr>
              <a:graphicFrameLocks noChangeAspect="1"/>
            </p:cNvGraphicFramePr>
            <p:nvPr/>
          </p:nvGraphicFramePr>
          <p:xfrm>
            <a:off x="958" y="1637"/>
            <a:ext cx="160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689" name="Equation" r:id="rId10" imgW="2540000" imgH="317500" progId="Equation.DSMT4">
                    <p:embed/>
                  </p:oleObj>
                </mc:Choice>
                <mc:Fallback>
                  <p:oleObj name="Equation" r:id="rId10" imgW="2540000" imgH="317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8" y="1637"/>
                          <a:ext cx="1600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65" name="Text Box 9"/>
            <p:cNvSpPr txBox="1">
              <a:spLocks noChangeArrowheads="1"/>
            </p:cNvSpPr>
            <p:nvPr/>
          </p:nvSpPr>
          <p:spPr bwMode="auto">
            <a:xfrm>
              <a:off x="217" y="877"/>
              <a:ext cx="159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Two ways to get </a:t>
              </a: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 - 1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06400" y="3095625"/>
            <a:ext cx="6281738" cy="1976438"/>
            <a:chOff x="344" y="2334"/>
            <a:chExt cx="3957" cy="1245"/>
          </a:xfrm>
        </p:grpSpPr>
        <p:sp>
          <p:nvSpPr>
            <p:cNvPr id="19467" name="Text Box 11"/>
            <p:cNvSpPr txBox="1">
              <a:spLocks noChangeArrowheads="1"/>
            </p:cNvSpPr>
            <p:nvPr/>
          </p:nvSpPr>
          <p:spPr bwMode="auto">
            <a:xfrm>
              <a:off x="344" y="2334"/>
              <a:ext cx="39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Can form two orthogonal and normalized combinations.</a:t>
              </a:r>
            </a:p>
          </p:txBody>
        </p:sp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360" y="2658"/>
              <a:ext cx="25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One of the combinations belongs to</a:t>
              </a:r>
            </a:p>
          </p:txBody>
        </p:sp>
        <p:graphicFrame>
          <p:nvGraphicFramePr>
            <p:cNvPr id="19469" name="Object 13"/>
            <p:cNvGraphicFramePr>
              <a:graphicFrameLocks noChangeAspect="1"/>
            </p:cNvGraphicFramePr>
            <p:nvPr/>
          </p:nvGraphicFramePr>
          <p:xfrm>
            <a:off x="1448" y="2929"/>
            <a:ext cx="66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690" name="Equation" r:id="rId12" imgW="1053643" imgH="317362" progId="Equation.DSMT4">
                    <p:embed/>
                  </p:oleObj>
                </mc:Choice>
                <mc:Fallback>
                  <p:oleObj name="Equation" r:id="rId12" imgW="1053643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8" y="2929"/>
                          <a:ext cx="664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70" name="Text Box 14"/>
            <p:cNvSpPr txBox="1">
              <a:spLocks noChangeArrowheads="1"/>
            </p:cNvSpPr>
            <p:nvPr/>
          </p:nvSpPr>
          <p:spPr bwMode="auto">
            <a:xfrm>
              <a:off x="408" y="3123"/>
              <a:ext cx="259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Because this value of  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 has 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values</a:t>
              </a:r>
            </a:p>
          </p:txBody>
        </p:sp>
        <p:graphicFrame>
          <p:nvGraphicFramePr>
            <p:cNvPr id="19471" name="Object 15"/>
            <p:cNvGraphicFramePr>
              <a:graphicFrameLocks noChangeAspect="1"/>
            </p:cNvGraphicFramePr>
            <p:nvPr/>
          </p:nvGraphicFramePr>
          <p:xfrm>
            <a:off x="1422" y="3379"/>
            <a:ext cx="253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691" name="Equation" r:id="rId14" imgW="4025900" imgH="317500" progId="Equation.DSMT4">
                    <p:embed/>
                  </p:oleObj>
                </mc:Choice>
                <mc:Fallback>
                  <p:oleObj name="Equation" r:id="rId14" imgW="4025900" imgH="317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2" y="3379"/>
                          <a:ext cx="2536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84175" y="5259388"/>
            <a:ext cx="8208963" cy="1577975"/>
            <a:chOff x="242" y="3313"/>
            <a:chExt cx="5171" cy="994"/>
          </a:xfrm>
        </p:grpSpPr>
        <p:sp>
          <p:nvSpPr>
            <p:cNvPr id="19473" name="Line 17"/>
            <p:cNvSpPr>
              <a:spLocks noChangeShapeType="1"/>
            </p:cNvSpPr>
            <p:nvPr/>
          </p:nvSpPr>
          <p:spPr bwMode="auto">
            <a:xfrm>
              <a:off x="268" y="3313"/>
              <a:ext cx="51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4" name="Text Box 18"/>
            <p:cNvSpPr txBox="1">
              <a:spLocks noChangeArrowheads="1"/>
            </p:cNvSpPr>
            <p:nvPr/>
          </p:nvSpPr>
          <p:spPr bwMode="auto">
            <a:xfrm>
              <a:off x="242" y="3320"/>
              <a:ext cx="175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Other combination with</a:t>
              </a:r>
            </a:p>
          </p:txBody>
        </p:sp>
        <p:graphicFrame>
          <p:nvGraphicFramePr>
            <p:cNvPr id="19475" name="Object 19"/>
            <p:cNvGraphicFramePr>
              <a:graphicFrameLocks noChangeAspect="1"/>
            </p:cNvGraphicFramePr>
            <p:nvPr/>
          </p:nvGraphicFramePr>
          <p:xfrm>
            <a:off x="2035" y="3361"/>
            <a:ext cx="94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692" name="Equation" r:id="rId16" imgW="1497950" imgH="317362" progId="Equation.DSMT4">
                    <p:embed/>
                  </p:oleObj>
                </mc:Choice>
                <mc:Fallback>
                  <p:oleObj name="Equation" r:id="rId16" imgW="1497950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35" y="3361"/>
                          <a:ext cx="944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76" name="AutoShape 20"/>
            <p:cNvSpPr>
              <a:spLocks noChangeArrowheads="1"/>
            </p:cNvSpPr>
            <p:nvPr/>
          </p:nvSpPr>
          <p:spPr bwMode="auto">
            <a:xfrm>
              <a:off x="323" y="3644"/>
              <a:ext cx="608" cy="134"/>
            </a:xfrm>
            <a:prstGeom prst="rightArrow">
              <a:avLst>
                <a:gd name="adj1" fmla="val 50000"/>
                <a:gd name="adj2" fmla="val 113433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9477" name="Object 21"/>
            <p:cNvGraphicFramePr>
              <a:graphicFrameLocks noChangeAspect="1"/>
            </p:cNvGraphicFramePr>
            <p:nvPr/>
          </p:nvGraphicFramePr>
          <p:xfrm>
            <a:off x="1075" y="3897"/>
            <a:ext cx="2968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693" name="Equation" r:id="rId17" imgW="4711700" imgH="317500" progId="Equation.DSMT4">
                    <p:embed/>
                  </p:oleObj>
                </mc:Choice>
                <mc:Fallback>
                  <p:oleObj name="Equation" r:id="rId17" imgW="4711700" imgH="317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5" y="3897"/>
                          <a:ext cx="2968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78" name="Object 22"/>
            <p:cNvGraphicFramePr>
              <a:graphicFrameLocks noChangeAspect="1"/>
            </p:cNvGraphicFramePr>
            <p:nvPr/>
          </p:nvGraphicFramePr>
          <p:xfrm>
            <a:off x="1071" y="3615"/>
            <a:ext cx="928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694" name="Equation" r:id="rId19" imgW="1472561" imgH="317362" progId="Equation.DSMT4">
                    <p:embed/>
                  </p:oleObj>
                </mc:Choice>
                <mc:Fallback>
                  <p:oleObj name="Equation" r:id="rId19" imgW="1472561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1" y="3615"/>
                          <a:ext cx="928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79" name="Text Box 23"/>
            <p:cNvSpPr txBox="1">
              <a:spLocks noChangeArrowheads="1"/>
            </p:cNvSpPr>
            <p:nvPr/>
          </p:nvSpPr>
          <p:spPr bwMode="auto">
            <a:xfrm>
              <a:off x="289" y="3840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with</a:t>
              </a:r>
            </a:p>
          </p:txBody>
        </p:sp>
        <p:sp>
          <p:nvSpPr>
            <p:cNvPr id="19480" name="Text Box 24"/>
            <p:cNvSpPr txBox="1">
              <a:spLocks noChangeArrowheads="1"/>
            </p:cNvSpPr>
            <p:nvPr/>
          </p:nvSpPr>
          <p:spPr bwMode="auto">
            <a:xfrm>
              <a:off x="1450" y="4057"/>
              <a:ext cx="5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largest</a:t>
              </a:r>
            </a:p>
          </p:txBody>
        </p:sp>
        <p:sp>
          <p:nvSpPr>
            <p:cNvPr id="19481" name="Text Box 25"/>
            <p:cNvSpPr txBox="1">
              <a:spLocks noChangeArrowheads="1"/>
            </p:cNvSpPr>
            <p:nvPr/>
          </p:nvSpPr>
          <p:spPr bwMode="auto">
            <a:xfrm>
              <a:off x="3319" y="4049"/>
              <a:ext cx="6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3300"/>
                  </a:solidFill>
                  <a:latin typeface="Times New Roman" pitchFamily="18" charset="0"/>
                </a:rPr>
                <a:t>smallest</a:t>
              </a:r>
            </a:p>
          </p:txBody>
        </p:sp>
      </p:grpSp>
      <p:sp>
        <p:nvSpPr>
          <p:cNvPr id="19482" name="Text Box 26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948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18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09575" y="160338"/>
            <a:ext cx="2495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Doing this repeatedly</a:t>
            </a:r>
          </a:p>
        </p:txBody>
      </p:sp>
      <p:sp>
        <p:nvSpPr>
          <p:cNvPr id="21507" name="AutoShape 3"/>
          <p:cNvSpPr>
            <a:spLocks noChangeArrowheads="1"/>
          </p:cNvSpPr>
          <p:nvPr/>
        </p:nvSpPr>
        <p:spPr bwMode="auto">
          <a:xfrm>
            <a:off x="1303338" y="827088"/>
            <a:ext cx="1752600" cy="238125"/>
          </a:xfrm>
          <a:prstGeom prst="rightArrow">
            <a:avLst>
              <a:gd name="adj1" fmla="val 50000"/>
              <a:gd name="adj2" fmla="val 184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365500" y="711200"/>
            <a:ext cx="1743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 values from</a:t>
            </a:r>
            <a:endParaRPr lang="en-US" sz="2000" b="1" i="1">
              <a:solidFill>
                <a:srgbClr val="008000"/>
              </a:solidFill>
              <a:latin typeface="Times New Roman" pitchFamily="18" charset="0"/>
            </a:endParaRPr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1090613" y="1562100"/>
          <a:ext cx="348297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78" name="Equation" r:id="rId4" imgW="2235200" imgH="381000" progId="Equation.DSMT4">
                  <p:embed/>
                </p:oleObj>
              </mc:Choice>
              <mc:Fallback>
                <p:oleObj name="Equation" r:id="rId4" imgW="22352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0613" y="1562100"/>
                        <a:ext cx="3482975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5043488" y="1689100"/>
            <a:ext cx="1493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in unit steps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635000" y="2690813"/>
            <a:ext cx="40624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Each  </a:t>
            </a:r>
            <a:r>
              <a:rPr lang="en-US" sz="2400" b="1" i="1">
                <a:solidFill>
                  <a:srgbClr val="CC0000"/>
                </a:solidFill>
                <a:latin typeface="Times New Roman" pitchFamily="18" charset="0"/>
              </a:rPr>
              <a:t>j</a:t>
            </a:r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  has associated with it,</a:t>
            </a:r>
            <a:br>
              <a:rPr lang="en-US" sz="2400" b="1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its 2</a:t>
            </a:r>
            <a:r>
              <a:rPr lang="en-US" sz="2400" b="1" i="1">
                <a:solidFill>
                  <a:srgbClr val="CC0000"/>
                </a:solidFill>
                <a:latin typeface="Times New Roman" pitchFamily="18" charset="0"/>
              </a:rPr>
              <a:t>j</a:t>
            </a:r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 + 1  </a:t>
            </a:r>
            <a:r>
              <a:rPr lang="en-US" sz="2400" b="1" i="1">
                <a:solidFill>
                  <a:srgbClr val="CC0000"/>
                </a:solidFill>
                <a:latin typeface="Times New Roman" pitchFamily="18" charset="0"/>
              </a:rPr>
              <a:t>m</a:t>
            </a:r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 values.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151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3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20675" y="122238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Example</a:t>
            </a: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1328738" y="650875"/>
          <a:ext cx="1752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22" name="Equation" r:id="rId4" imgW="1752600" imgH="622300" progId="Equation.DSMT4">
                  <p:embed/>
                </p:oleObj>
              </mc:Choice>
              <mc:Fallback>
                <p:oleObj name="Equation" r:id="rId4" imgW="17526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8738" y="650875"/>
                        <a:ext cx="17526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228725" y="1919288"/>
          <a:ext cx="137160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23" name="Equation" r:id="rId6" imgW="1371600" imgH="1498600" progId="Equation.DSMT4">
                  <p:embed/>
                </p:oleObj>
              </mc:Choice>
              <mc:Fallback>
                <p:oleObj name="Equation" r:id="rId6" imgW="1371600" imgH="149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8725" y="1919288"/>
                        <a:ext cx="1371600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82575" y="1312863"/>
            <a:ext cx="1120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</a:rPr>
              <a:t>j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</a:rPr>
              <a:t>  values</a:t>
            </a:r>
            <a:endParaRPr lang="en-US" sz="2000" b="1" i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1803400" y="1316038"/>
          <a:ext cx="2655888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24" name="Equation" r:id="rId8" imgW="2235200" imgH="381000" progId="Equation.DSMT4">
                  <p:embed/>
                </p:oleObj>
              </mc:Choice>
              <mc:Fallback>
                <p:oleObj name="Equation" r:id="rId8" imgW="22352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400" y="1316038"/>
                        <a:ext cx="2655888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1290638" y="1541463"/>
            <a:ext cx="538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84163" y="3494088"/>
            <a:ext cx="8321675" cy="3063875"/>
            <a:chOff x="179" y="2201"/>
            <a:chExt cx="5242" cy="1930"/>
          </a:xfrm>
        </p:grpSpPr>
        <p:graphicFrame>
          <p:nvGraphicFramePr>
            <p:cNvPr id="23561" name="Object 9"/>
            <p:cNvGraphicFramePr>
              <a:graphicFrameLocks noChangeAspect="1"/>
            </p:cNvGraphicFramePr>
            <p:nvPr>
              <p:extLst/>
            </p:nvPr>
          </p:nvGraphicFramePr>
          <p:xfrm>
            <a:off x="1610" y="2978"/>
            <a:ext cx="1504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725" name="Equation" r:id="rId10" imgW="2387520" imgH="368280" progId="Equation.DSMT4">
                    <p:embed/>
                  </p:oleObj>
                </mc:Choice>
                <mc:Fallback>
                  <p:oleObj name="Equation" r:id="rId10" imgW="2387520" imgH="3682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0" y="2978"/>
                          <a:ext cx="1504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2" name="Object 10"/>
            <p:cNvGraphicFramePr>
              <a:graphicFrameLocks noChangeAspect="1"/>
            </p:cNvGraphicFramePr>
            <p:nvPr/>
          </p:nvGraphicFramePr>
          <p:xfrm>
            <a:off x="732" y="2371"/>
            <a:ext cx="1304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726" name="Equation" r:id="rId12" imgW="2070100" imgH="685800" progId="Equation.DSMT4">
                    <p:embed/>
                  </p:oleObj>
                </mc:Choice>
                <mc:Fallback>
                  <p:oleObj name="Equation" r:id="rId12" imgW="20701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2" y="2371"/>
                          <a:ext cx="1304" cy="4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3" name="Line 11"/>
            <p:cNvSpPr>
              <a:spLocks noChangeShapeType="1"/>
            </p:cNvSpPr>
            <p:nvPr/>
          </p:nvSpPr>
          <p:spPr bwMode="auto">
            <a:xfrm>
              <a:off x="237" y="2201"/>
              <a:ext cx="51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4" name="Text Box 12"/>
            <p:cNvSpPr txBox="1">
              <a:spLocks noChangeArrowheads="1"/>
            </p:cNvSpPr>
            <p:nvPr/>
          </p:nvSpPr>
          <p:spPr bwMode="auto">
            <a:xfrm>
              <a:off x="194" y="2949"/>
              <a:ext cx="95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jm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 rep. kets</a:t>
              </a:r>
              <a:endParaRPr lang="en-US" sz="2000" b="1" i="1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  <p:sp>
          <p:nvSpPr>
            <p:cNvPr id="23565" name="Text Box 13"/>
            <p:cNvSpPr txBox="1">
              <a:spLocks noChangeArrowheads="1"/>
            </p:cNvSpPr>
            <p:nvPr/>
          </p:nvSpPr>
          <p:spPr bwMode="auto">
            <a:xfrm>
              <a:off x="187" y="3446"/>
              <a:ext cx="113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0000FF"/>
                  </a:solidFill>
                  <a:latin typeface="Times New Roman" pitchFamily="18" charset="0"/>
                </a:rPr>
                <a:t>1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0000FF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 rep. kets</a:t>
              </a:r>
              <a:endParaRPr lang="en-US" sz="2000" b="1" i="1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3566" name="Object 14"/>
            <p:cNvGraphicFramePr>
              <a:graphicFrameLocks noChangeAspect="1"/>
            </p:cNvGraphicFramePr>
            <p:nvPr/>
          </p:nvGraphicFramePr>
          <p:xfrm>
            <a:off x="1546" y="3392"/>
            <a:ext cx="2232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727" name="Equation" r:id="rId14" imgW="3543300" imgH="685800" progId="Equation.DSMT4">
                    <p:embed/>
                  </p:oleObj>
                </mc:Choice>
                <mc:Fallback>
                  <p:oleObj name="Equation" r:id="rId14" imgW="35433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6" y="3392"/>
                          <a:ext cx="2232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7" name="Text Box 15"/>
            <p:cNvSpPr txBox="1">
              <a:spLocks noChangeArrowheads="1"/>
            </p:cNvSpPr>
            <p:nvPr/>
          </p:nvSpPr>
          <p:spPr bwMode="auto">
            <a:xfrm>
              <a:off x="179" y="3881"/>
              <a:ext cx="48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Know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jm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 kets</a:t>
              </a:r>
              <a:r>
                <a:rPr lang="en-US" sz="2000" b="1">
                  <a:latin typeface="Times New Roman" pitchFamily="18" charset="0"/>
                </a:rPr>
                <a:t>		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still need correct combo’s of</a:t>
              </a:r>
              <a:r>
                <a:rPr lang="en-US" sz="2000" b="1">
                  <a:latin typeface="Times New Roman" pitchFamily="18" charset="0"/>
                </a:rPr>
                <a:t> 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0000FF"/>
                  </a:solidFill>
                  <a:latin typeface="Times New Roman" pitchFamily="18" charset="0"/>
                </a:rPr>
                <a:t>1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0000FF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 rep. kets</a:t>
              </a:r>
            </a:p>
          </p:txBody>
        </p:sp>
        <p:sp>
          <p:nvSpPr>
            <p:cNvPr id="23568" name="AutoShape 16"/>
            <p:cNvSpPr>
              <a:spLocks noChangeArrowheads="1"/>
            </p:cNvSpPr>
            <p:nvPr/>
          </p:nvSpPr>
          <p:spPr bwMode="auto">
            <a:xfrm>
              <a:off x="1294" y="3977"/>
              <a:ext cx="623" cy="94"/>
            </a:xfrm>
            <a:prstGeom prst="rightArrow">
              <a:avLst>
                <a:gd name="adj1" fmla="val 50000"/>
                <a:gd name="adj2" fmla="val 165691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357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1293" y="1331650"/>
            <a:ext cx="15712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unit steps.</a:t>
            </a:r>
            <a:endParaRPr lang="en-US" sz="2000" b="1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90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20675" y="98425"/>
            <a:ext cx="2587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Generating procedure</a:t>
            </a: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528638" y="1111250"/>
          <a:ext cx="4191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46" name="Equation" r:id="rId4" imgW="418918" imgH="380835" progId="Equation.DSMT4">
                  <p:embed/>
                </p:oleObj>
              </mc:Choice>
              <mc:Fallback>
                <p:oleObj name="Equation" r:id="rId4" imgW="418918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1111250"/>
                        <a:ext cx="4191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1508125" y="1539875"/>
          <a:ext cx="15367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47" name="Equation" r:id="rId6" imgW="1536700" imgH="381000" progId="Equation.DSMT4">
                  <p:embed/>
                </p:oleObj>
              </mc:Choice>
              <mc:Fallback>
                <p:oleObj name="Equation" r:id="rId6" imgW="15367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25" y="1539875"/>
                        <a:ext cx="15367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396875" y="611188"/>
            <a:ext cx="8362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Start with the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 ket with the largest value of 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 and the largest value of 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m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3482975" y="1728788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4405313" y="1500188"/>
            <a:ext cx="9064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CC3300"/>
                </a:solidFill>
                <a:latin typeface="Times New Roman" pitchFamily="18" charset="0"/>
              </a:rPr>
              <a:t>m</a:t>
            </a:r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  =  1</a:t>
            </a:r>
            <a:endParaRPr lang="en-US" sz="2000" b="1" i="1">
              <a:solidFill>
                <a:srgbClr val="CC3300"/>
              </a:solidFill>
              <a:latin typeface="Times New Roman" pitchFamily="18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73075" y="2112963"/>
            <a:ext cx="3898900" cy="2513012"/>
            <a:chOff x="298" y="1331"/>
            <a:chExt cx="2456" cy="1583"/>
          </a:xfrm>
        </p:grpSpPr>
        <p:graphicFrame>
          <p:nvGraphicFramePr>
            <p:cNvPr id="25609" name="Object 9"/>
            <p:cNvGraphicFramePr>
              <a:graphicFrameLocks noChangeAspect="1"/>
            </p:cNvGraphicFramePr>
            <p:nvPr/>
          </p:nvGraphicFramePr>
          <p:xfrm>
            <a:off x="936" y="1395"/>
            <a:ext cx="77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748" name="Equation" r:id="rId8" imgW="1231366" imgH="317362" progId="Equation.DSMT4">
                    <p:embed/>
                  </p:oleObj>
                </mc:Choice>
                <mc:Fallback>
                  <p:oleObj name="Equation" r:id="rId8" imgW="1231366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6" y="1395"/>
                          <a:ext cx="776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0" name="Object 10"/>
            <p:cNvGraphicFramePr>
              <a:graphicFrameLocks noChangeAspect="1"/>
            </p:cNvGraphicFramePr>
            <p:nvPr/>
          </p:nvGraphicFramePr>
          <p:xfrm>
            <a:off x="982" y="1960"/>
            <a:ext cx="1088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749" name="Equation" r:id="rId10" imgW="1727200" imgH="622300" progId="Equation.DSMT4">
                    <p:embed/>
                  </p:oleObj>
                </mc:Choice>
                <mc:Fallback>
                  <p:oleObj name="Equation" r:id="rId10" imgW="17272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82" y="1960"/>
                          <a:ext cx="1088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1" name="Object 11"/>
            <p:cNvGraphicFramePr>
              <a:graphicFrameLocks noChangeAspect="1"/>
            </p:cNvGraphicFramePr>
            <p:nvPr/>
          </p:nvGraphicFramePr>
          <p:xfrm>
            <a:off x="975" y="2714"/>
            <a:ext cx="74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750" name="Equation" r:id="rId12" imgW="1180588" imgH="317362" progId="Equation.DSMT4">
                    <p:embed/>
                  </p:oleObj>
                </mc:Choice>
                <mc:Fallback>
                  <p:oleObj name="Equation" r:id="rId12" imgW="1180588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5" y="2714"/>
                          <a:ext cx="74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2" name="Text Box 12"/>
            <p:cNvSpPr txBox="1">
              <a:spLocks noChangeArrowheads="1"/>
            </p:cNvSpPr>
            <p:nvPr/>
          </p:nvSpPr>
          <p:spPr bwMode="auto">
            <a:xfrm>
              <a:off x="298" y="1331"/>
              <a:ext cx="3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But</a:t>
              </a:r>
            </a:p>
          </p:txBody>
        </p:sp>
        <p:sp>
          <p:nvSpPr>
            <p:cNvPr id="25613" name="Text Box 13"/>
            <p:cNvSpPr txBox="1">
              <a:spLocks noChangeArrowheads="1"/>
            </p:cNvSpPr>
            <p:nvPr/>
          </p:nvSpPr>
          <p:spPr bwMode="auto">
            <a:xfrm>
              <a:off x="313" y="1675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Therefore,</a:t>
              </a:r>
            </a:p>
          </p:txBody>
        </p:sp>
        <p:sp>
          <p:nvSpPr>
            <p:cNvPr id="25614" name="Text Box 14"/>
            <p:cNvSpPr txBox="1">
              <a:spLocks noChangeArrowheads="1"/>
            </p:cNvSpPr>
            <p:nvPr/>
          </p:nvSpPr>
          <p:spPr bwMode="auto">
            <a:xfrm>
              <a:off x="352" y="2385"/>
              <a:ext cx="24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because this is the only way to get</a:t>
              </a: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635000" y="4918075"/>
            <a:ext cx="3560763" cy="1585913"/>
            <a:chOff x="400" y="3098"/>
            <a:chExt cx="2243" cy="999"/>
          </a:xfrm>
        </p:grpSpPr>
        <p:graphicFrame>
          <p:nvGraphicFramePr>
            <p:cNvPr id="25616" name="Object 16"/>
            <p:cNvGraphicFramePr>
              <a:graphicFrameLocks noChangeAspect="1"/>
            </p:cNvGraphicFramePr>
            <p:nvPr/>
          </p:nvGraphicFramePr>
          <p:xfrm>
            <a:off x="1192" y="3098"/>
            <a:ext cx="792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751" name="Equation" r:id="rId14" imgW="1257300" imgH="685800" progId="Equation.DSMT4">
                    <p:embed/>
                  </p:oleObj>
                </mc:Choice>
                <mc:Fallback>
                  <p:oleObj name="Equation" r:id="rId14" imgW="12573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2" y="3098"/>
                          <a:ext cx="792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7" name="Text Box 17"/>
            <p:cNvSpPr txBox="1">
              <a:spLocks noChangeArrowheads="1"/>
            </p:cNvSpPr>
            <p:nvPr/>
          </p:nvSpPr>
          <p:spPr bwMode="auto">
            <a:xfrm>
              <a:off x="400" y="3167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Then</a:t>
              </a:r>
            </a:p>
          </p:txBody>
        </p:sp>
        <p:sp>
          <p:nvSpPr>
            <p:cNvPr id="25618" name="Text Box 18"/>
            <p:cNvSpPr txBox="1">
              <a:spLocks noChangeArrowheads="1"/>
            </p:cNvSpPr>
            <p:nvPr/>
          </p:nvSpPr>
          <p:spPr bwMode="auto">
            <a:xfrm>
              <a:off x="1150" y="3522"/>
              <a:ext cx="8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jm      m</a:t>
              </a:r>
              <a:r>
                <a:rPr lang="en-US" sz="2000" b="1" baseline="-25000">
                  <a:solidFill>
                    <a:srgbClr val="0000FF"/>
                  </a:solidFill>
                  <a:latin typeface="Times New Roman" pitchFamily="18" charset="0"/>
                </a:rPr>
                <a:t>1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0000FF"/>
                  </a:solidFill>
                  <a:latin typeface="Times New Roman" pitchFamily="18" charset="0"/>
                </a:rPr>
                <a:t>2</a:t>
              </a:r>
              <a:endParaRPr lang="en-US" sz="2000" b="1" i="1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sp>
          <p:nvSpPr>
            <p:cNvPr id="25619" name="Text Box 19"/>
            <p:cNvSpPr txBox="1">
              <a:spLocks noChangeArrowheads="1"/>
            </p:cNvSpPr>
            <p:nvPr/>
          </p:nvSpPr>
          <p:spPr bwMode="auto">
            <a:xfrm>
              <a:off x="408" y="3847"/>
              <a:ext cx="223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C3300"/>
                  </a:solidFill>
                  <a:latin typeface="Times New Roman" pitchFamily="18" charset="0"/>
                </a:rPr>
                <a:t>Clebsch-Gordan coefficient = 1</a:t>
              </a:r>
            </a:p>
          </p:txBody>
        </p:sp>
        <p:sp>
          <p:nvSpPr>
            <p:cNvPr id="25620" name="Line 20"/>
            <p:cNvSpPr>
              <a:spLocks noChangeShapeType="1"/>
            </p:cNvSpPr>
            <p:nvPr/>
          </p:nvSpPr>
          <p:spPr bwMode="auto">
            <a:xfrm flipV="1">
              <a:off x="1421" y="3374"/>
              <a:ext cx="157" cy="5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21" name="Text Box 2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562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42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358775" y="109538"/>
            <a:ext cx="2693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3300"/>
                </a:solidFill>
                <a:latin typeface="Times New Roman" pitchFamily="18" charset="0"/>
              </a:rPr>
              <a:t>Use lowering operators</a:t>
            </a:r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1633538" y="652463"/>
          <a:ext cx="1447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70" name="Equation" r:id="rId4" imgW="1447172" imgH="317362" progId="Equation.DSMT4">
                  <p:embed/>
                </p:oleObj>
              </mc:Choice>
              <mc:Fallback>
                <p:oleObj name="Equation" r:id="rId4" imgW="1447172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3538" y="652463"/>
                        <a:ext cx="14478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162050" y="1035050"/>
            <a:ext cx="247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0000FF"/>
                </a:solidFill>
                <a:latin typeface="Times New Roman" pitchFamily="18" charset="0"/>
              </a:rPr>
              <a:t>jm                       m</a:t>
            </a:r>
            <a:r>
              <a:rPr lang="en-US" sz="2000" b="1" baseline="-25000">
                <a:solidFill>
                  <a:srgbClr val="0000FF"/>
                </a:solidFill>
                <a:latin typeface="Times New Roman" pitchFamily="18" charset="0"/>
              </a:rPr>
              <a:t>1</a:t>
            </a:r>
            <a:r>
              <a:rPr lang="en-US" sz="2000" b="1" i="1">
                <a:solidFill>
                  <a:srgbClr val="0000FF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0000FF"/>
                </a:solidFill>
                <a:latin typeface="Times New Roman" pitchFamily="18" charset="0"/>
              </a:rPr>
              <a:t>2</a:t>
            </a:r>
            <a:endParaRPr lang="en-US" sz="2000" b="1" i="1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 flipV="1">
            <a:off x="1490663" y="965200"/>
            <a:ext cx="187325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 flipH="1" flipV="1">
            <a:off x="2643188" y="1014413"/>
            <a:ext cx="238125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4584700" y="496888"/>
          <a:ext cx="1257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71" name="Equation" r:id="rId6" imgW="1257300" imgH="685800" progId="Equation.DSMT4">
                  <p:embed/>
                </p:oleObj>
              </mc:Choice>
              <mc:Fallback>
                <p:oleObj name="Equation" r:id="rId6" imgW="12573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4700" y="496888"/>
                        <a:ext cx="12573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4132263" y="1211263"/>
            <a:ext cx="247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0000FF"/>
                </a:solidFill>
                <a:latin typeface="Times New Roman" pitchFamily="18" charset="0"/>
              </a:rPr>
              <a:t>jm                       m</a:t>
            </a:r>
            <a:r>
              <a:rPr lang="en-US" sz="2000" b="1" baseline="-25000">
                <a:solidFill>
                  <a:srgbClr val="0000FF"/>
                </a:solidFill>
                <a:latin typeface="Times New Roman" pitchFamily="18" charset="0"/>
              </a:rPr>
              <a:t>1</a:t>
            </a:r>
            <a:r>
              <a:rPr lang="en-US" sz="2000" b="1" i="1">
                <a:solidFill>
                  <a:srgbClr val="0000FF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0000FF"/>
                </a:solidFill>
                <a:latin typeface="Times New Roman" pitchFamily="18" charset="0"/>
              </a:rPr>
              <a:t>2</a:t>
            </a:r>
            <a:endParaRPr lang="en-US" sz="2000" b="1" i="1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 flipV="1">
            <a:off x="4460875" y="1028700"/>
            <a:ext cx="287338" cy="274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 flipV="1">
            <a:off x="5613400" y="1190625"/>
            <a:ext cx="238125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95263" y="2058988"/>
            <a:ext cx="8623300" cy="4411662"/>
            <a:chOff x="123" y="1297"/>
            <a:chExt cx="5432" cy="2779"/>
          </a:xfrm>
        </p:grpSpPr>
        <p:graphicFrame>
          <p:nvGraphicFramePr>
            <p:cNvPr id="27660" name="Object 12"/>
            <p:cNvGraphicFramePr>
              <a:graphicFrameLocks noChangeAspect="1"/>
            </p:cNvGraphicFramePr>
            <p:nvPr/>
          </p:nvGraphicFramePr>
          <p:xfrm>
            <a:off x="1423" y="1297"/>
            <a:ext cx="109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772" name="Equation" r:id="rId8" imgW="1739900" imgH="406400" progId="Equation.DSMT4">
                    <p:embed/>
                  </p:oleObj>
                </mc:Choice>
                <mc:Fallback>
                  <p:oleObj name="Equation" r:id="rId8" imgW="17399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3" y="1297"/>
                          <a:ext cx="109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61" name="Object 13"/>
            <p:cNvGraphicFramePr>
              <a:graphicFrameLocks noChangeAspect="1"/>
            </p:cNvGraphicFramePr>
            <p:nvPr/>
          </p:nvGraphicFramePr>
          <p:xfrm>
            <a:off x="1884" y="1583"/>
            <a:ext cx="2664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773" name="Equation" r:id="rId10" imgW="4229100" imgH="685800" progId="Equation.DSMT4">
                    <p:embed/>
                  </p:oleObj>
                </mc:Choice>
                <mc:Fallback>
                  <p:oleObj name="Equation" r:id="rId10" imgW="42291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4" y="1583"/>
                          <a:ext cx="2664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62" name="Object 14"/>
            <p:cNvGraphicFramePr>
              <a:graphicFrameLocks noChangeAspect="1"/>
            </p:cNvGraphicFramePr>
            <p:nvPr/>
          </p:nvGraphicFramePr>
          <p:xfrm>
            <a:off x="3151" y="2291"/>
            <a:ext cx="1448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774" name="Equation" r:id="rId12" imgW="2298700" imgH="685800" progId="Equation.DSMT4">
                    <p:embed/>
                  </p:oleObj>
                </mc:Choice>
                <mc:Fallback>
                  <p:oleObj name="Equation" r:id="rId12" imgW="22987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1" y="2291"/>
                          <a:ext cx="1448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3" name="Text Box 15"/>
            <p:cNvSpPr txBox="1">
              <a:spLocks noChangeArrowheads="1"/>
            </p:cNvSpPr>
            <p:nvPr/>
          </p:nvSpPr>
          <p:spPr bwMode="auto">
            <a:xfrm>
              <a:off x="123" y="1609"/>
              <a:ext cx="108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from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lowering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op. expression</a:t>
              </a:r>
            </a:p>
          </p:txBody>
        </p:sp>
        <p:sp>
          <p:nvSpPr>
            <p:cNvPr id="27664" name="Line 16"/>
            <p:cNvSpPr>
              <a:spLocks noChangeShapeType="1"/>
            </p:cNvSpPr>
            <p:nvPr/>
          </p:nvSpPr>
          <p:spPr bwMode="auto">
            <a:xfrm flipV="1">
              <a:off x="867" y="1515"/>
              <a:ext cx="1169" cy="4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65" name="Text Box 17"/>
            <p:cNvSpPr txBox="1">
              <a:spLocks noChangeArrowheads="1"/>
            </p:cNvSpPr>
            <p:nvPr/>
          </p:nvSpPr>
          <p:spPr bwMode="auto">
            <a:xfrm>
              <a:off x="3446" y="3250"/>
              <a:ext cx="2109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from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lowering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op. expression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(Use correct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j</a:t>
              </a:r>
              <a:r>
                <a:rPr lang="en-US" sz="2000" b="1" i="1" baseline="-25000">
                  <a:solidFill>
                    <a:srgbClr val="CC0000"/>
                  </a:solidFill>
                  <a:latin typeface="Times New Roman" pitchFamily="18" charset="0"/>
                </a:rPr>
                <a:t>i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and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m</a:t>
              </a:r>
              <a:r>
                <a:rPr lang="en-US" sz="2000" b="1" i="1" baseline="-25000">
                  <a:solidFill>
                    <a:srgbClr val="CC0000"/>
                  </a:solidFill>
                  <a:latin typeface="Times New Roman" pitchFamily="18" charset="0"/>
                </a:rPr>
                <a:t>i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values.)</a:t>
              </a:r>
            </a:p>
          </p:txBody>
        </p:sp>
        <p:sp>
          <p:nvSpPr>
            <p:cNvPr id="27666" name="Line 18"/>
            <p:cNvSpPr>
              <a:spLocks noChangeShapeType="1"/>
            </p:cNvSpPr>
            <p:nvPr/>
          </p:nvSpPr>
          <p:spPr bwMode="auto">
            <a:xfrm flipH="1" flipV="1">
              <a:off x="3330" y="2651"/>
              <a:ext cx="206" cy="6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67" name="Line 19"/>
            <p:cNvSpPr>
              <a:spLocks noChangeShapeType="1"/>
            </p:cNvSpPr>
            <p:nvPr/>
          </p:nvSpPr>
          <p:spPr bwMode="auto">
            <a:xfrm flipV="1">
              <a:off x="3634" y="2580"/>
              <a:ext cx="406" cy="7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358775" y="4294188"/>
            <a:ext cx="3908425" cy="2087562"/>
            <a:chOff x="226" y="2705"/>
            <a:chExt cx="2462" cy="1315"/>
          </a:xfrm>
        </p:grpSpPr>
        <p:graphicFrame>
          <p:nvGraphicFramePr>
            <p:cNvPr id="27669" name="Object 21"/>
            <p:cNvGraphicFramePr>
              <a:graphicFrameLocks noChangeAspect="1"/>
            </p:cNvGraphicFramePr>
            <p:nvPr/>
          </p:nvGraphicFramePr>
          <p:xfrm>
            <a:off x="600" y="2949"/>
            <a:ext cx="2008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775" name="Equation" r:id="rId14" imgW="3187700" imgH="685800" progId="Equation.DSMT4">
                    <p:embed/>
                  </p:oleObj>
                </mc:Choice>
                <mc:Fallback>
                  <p:oleObj name="Equation" r:id="rId14" imgW="31877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0" y="2949"/>
                          <a:ext cx="2008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70" name="Text Box 22"/>
            <p:cNvSpPr txBox="1">
              <a:spLocks noChangeArrowheads="1"/>
            </p:cNvSpPr>
            <p:nvPr/>
          </p:nvSpPr>
          <p:spPr bwMode="auto">
            <a:xfrm>
              <a:off x="226" y="2705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Then</a:t>
              </a:r>
            </a:p>
          </p:txBody>
        </p:sp>
        <p:sp>
          <p:nvSpPr>
            <p:cNvPr id="27671" name="Text Box 23"/>
            <p:cNvSpPr txBox="1">
              <a:spLocks noChangeArrowheads="1"/>
            </p:cNvSpPr>
            <p:nvPr/>
          </p:nvSpPr>
          <p:spPr bwMode="auto">
            <a:xfrm>
              <a:off x="597" y="3770"/>
              <a:ext cx="209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Clebsch-Gordan Coefficients</a:t>
              </a:r>
            </a:p>
          </p:txBody>
        </p:sp>
        <p:sp>
          <p:nvSpPr>
            <p:cNvPr id="27672" name="Line 24"/>
            <p:cNvSpPr>
              <a:spLocks noChangeShapeType="1"/>
            </p:cNvSpPr>
            <p:nvPr/>
          </p:nvSpPr>
          <p:spPr bwMode="auto">
            <a:xfrm flipH="1" flipV="1">
              <a:off x="1160" y="3393"/>
              <a:ext cx="252" cy="4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73" name="Line 25"/>
            <p:cNvSpPr>
              <a:spLocks noChangeShapeType="1"/>
            </p:cNvSpPr>
            <p:nvPr/>
          </p:nvSpPr>
          <p:spPr bwMode="auto">
            <a:xfrm flipV="1">
              <a:off x="1507" y="3385"/>
              <a:ext cx="402" cy="4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767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4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850900" y="765175"/>
          <a:ext cx="3822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10" name="Equation" r:id="rId4" imgW="3822700" imgH="444500" progId="Equation.DSMT4">
                  <p:embed/>
                </p:oleObj>
              </mc:Choice>
              <mc:Fallback>
                <p:oleObj name="Equation" r:id="rId4" imgW="38227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765175"/>
                        <a:ext cx="38227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868363" y="1525588"/>
          <a:ext cx="3911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11" name="Equation" r:id="rId6" imgW="3911600" imgH="444500" progId="Equation.DSMT4">
                  <p:embed/>
                </p:oleObj>
              </mc:Choice>
              <mc:Fallback>
                <p:oleObj name="Equation" r:id="rId6" imgW="39116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363" y="1525588"/>
                        <a:ext cx="3911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422275" y="109538"/>
            <a:ext cx="5983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Plug into raising and lowering op. formulas correctly.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446088" y="2327275"/>
            <a:ext cx="2927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For 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 rep.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plug in 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 and 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m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.	</a:t>
            </a:r>
          </a:p>
        </p:txBody>
      </p:sp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2657475" y="2351088"/>
          <a:ext cx="508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12" name="Equation" r:id="rId8" imgW="508000" imgH="381000" progId="Equation.DSMT4">
                  <p:embed/>
                </p:oleObj>
              </mc:Choice>
              <mc:Fallback>
                <p:oleObj name="Equation" r:id="rId8" imgW="5080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7475" y="2351088"/>
                        <a:ext cx="5080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1928813" y="2543175"/>
            <a:ext cx="688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458788" y="3328988"/>
            <a:ext cx="2012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For  </a:t>
            </a:r>
            <a:r>
              <a:rPr lang="en-US" sz="2000" b="1" i="1">
                <a:solidFill>
                  <a:srgbClr val="000099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sz="2000" b="1" i="1">
                <a:solidFill>
                  <a:srgbClr val="000099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 rep.	</a:t>
            </a:r>
          </a:p>
        </p:txBody>
      </p:sp>
      <p:graphicFrame>
        <p:nvGraphicFramePr>
          <p:cNvPr id="29705" name="Object 9"/>
          <p:cNvGraphicFramePr>
            <a:graphicFrameLocks noChangeAspect="1"/>
          </p:cNvGraphicFramePr>
          <p:nvPr/>
        </p:nvGraphicFramePr>
        <p:xfrm>
          <a:off x="3025775" y="3365500"/>
          <a:ext cx="7747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13" name="Equation" r:id="rId10" imgW="774364" imgH="380835" progId="Equation.DSMT4">
                  <p:embed/>
                </p:oleObj>
              </mc:Choice>
              <mc:Fallback>
                <p:oleObj name="Equation" r:id="rId10" imgW="774364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5775" y="3365500"/>
                        <a:ext cx="7747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6" name="Line 10"/>
          <p:cNvSpPr>
            <a:spLocks noChangeShapeType="1"/>
          </p:cNvSpPr>
          <p:nvPr/>
        </p:nvSpPr>
        <p:spPr bwMode="auto">
          <a:xfrm>
            <a:off x="2290763" y="3557588"/>
            <a:ext cx="688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9707" name="Object 11"/>
          <p:cNvGraphicFramePr>
            <a:graphicFrameLocks noChangeAspect="1"/>
          </p:cNvGraphicFramePr>
          <p:nvPr/>
        </p:nvGraphicFramePr>
        <p:xfrm>
          <a:off x="1890713" y="3981450"/>
          <a:ext cx="2895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14" name="Equation" r:id="rId12" imgW="2895600" imgH="381000" progId="Equation.DSMT4">
                  <p:embed/>
                </p:oleObj>
              </mc:Choice>
              <mc:Fallback>
                <p:oleObj name="Equation" r:id="rId12" imgW="28956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0713" y="3981450"/>
                        <a:ext cx="28956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520700" y="4581525"/>
            <a:ext cx="3429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For                        must put in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              when operating with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and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               when operating with</a:t>
            </a:r>
          </a:p>
        </p:txBody>
      </p:sp>
      <p:graphicFrame>
        <p:nvGraphicFramePr>
          <p:cNvPr id="29709" name="Object 13"/>
          <p:cNvGraphicFramePr>
            <a:graphicFrameLocks noChangeAspect="1"/>
          </p:cNvGraphicFramePr>
          <p:nvPr/>
        </p:nvGraphicFramePr>
        <p:xfrm>
          <a:off x="1149350" y="4735513"/>
          <a:ext cx="12954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15" name="Equation" r:id="rId14" imgW="1294838" imgH="317362" progId="Equation.DSMT4">
                  <p:embed/>
                </p:oleObj>
              </mc:Choice>
              <mc:Fallback>
                <p:oleObj name="Equation" r:id="rId14" imgW="1294838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9350" y="4735513"/>
                        <a:ext cx="12954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10" name="Object 14"/>
          <p:cNvGraphicFramePr>
            <a:graphicFrameLocks noChangeAspect="1"/>
          </p:cNvGraphicFramePr>
          <p:nvPr/>
        </p:nvGraphicFramePr>
        <p:xfrm>
          <a:off x="461963" y="5164138"/>
          <a:ext cx="1092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16" name="Equation" r:id="rId16" imgW="1091726" imgH="317362" progId="Equation.DSMT4">
                  <p:embed/>
                </p:oleObj>
              </mc:Choice>
              <mc:Fallback>
                <p:oleObj name="Equation" r:id="rId16" imgW="1091726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3" y="5164138"/>
                        <a:ext cx="10922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11" name="Object 15"/>
          <p:cNvGraphicFramePr>
            <a:graphicFrameLocks noChangeAspect="1"/>
          </p:cNvGraphicFramePr>
          <p:nvPr/>
        </p:nvGraphicFramePr>
        <p:xfrm>
          <a:off x="3832225" y="5164138"/>
          <a:ext cx="368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17" name="Equation" r:id="rId18" imgW="368140" imgH="317362" progId="Equation.DSMT4">
                  <p:embed/>
                </p:oleObj>
              </mc:Choice>
              <mc:Fallback>
                <p:oleObj name="Equation" r:id="rId18" imgW="368140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2225" y="5164138"/>
                        <a:ext cx="3683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12" name="Object 16"/>
          <p:cNvGraphicFramePr>
            <a:graphicFrameLocks noChangeAspect="1"/>
          </p:cNvGraphicFramePr>
          <p:nvPr/>
        </p:nvGraphicFramePr>
        <p:xfrm>
          <a:off x="476250" y="5980113"/>
          <a:ext cx="1117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18" name="Equation" r:id="rId20" imgW="1117115" imgH="317362" progId="Equation.DSMT4">
                  <p:embed/>
                </p:oleObj>
              </mc:Choice>
              <mc:Fallback>
                <p:oleObj name="Equation" r:id="rId20" imgW="1117115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5980113"/>
                        <a:ext cx="11176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13" name="Object 17"/>
          <p:cNvGraphicFramePr>
            <a:graphicFrameLocks noChangeAspect="1"/>
          </p:cNvGraphicFramePr>
          <p:nvPr/>
        </p:nvGraphicFramePr>
        <p:xfrm>
          <a:off x="3940175" y="5992813"/>
          <a:ext cx="381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19" name="Equation" r:id="rId22" imgW="380670" imgH="317225" progId="Equation.DSMT4">
                  <p:embed/>
                </p:oleObj>
              </mc:Choice>
              <mc:Fallback>
                <p:oleObj name="Equation" r:id="rId22" imgW="380670" imgH="31722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0175" y="5992813"/>
                        <a:ext cx="3810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2971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05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96875" y="85725"/>
            <a:ext cx="1884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Lowering again</a:t>
            </a: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681038" y="762000"/>
          <a:ext cx="1968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14" name="Equation" r:id="rId4" imgW="1968500" imgH="406400" progId="Equation.DSMT4">
                  <p:embed/>
                </p:oleObj>
              </mc:Choice>
              <mc:Fallback>
                <p:oleObj name="Equation" r:id="rId4" imgW="19685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8" y="762000"/>
                        <a:ext cx="19685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681038" y="1103313"/>
          <a:ext cx="45593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15" name="Equation" r:id="rId6" imgW="4559300" imgH="1168400" progId="Equation.DSMT4">
                  <p:embed/>
                </p:oleObj>
              </mc:Choice>
              <mc:Fallback>
                <p:oleObj name="Equation" r:id="rId6" imgW="4559300" imgH="1168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8" y="1103313"/>
                        <a:ext cx="45593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1479550" y="2722563"/>
          <a:ext cx="40386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16" name="Equation" r:id="rId8" imgW="4038600" imgH="736600" progId="Equation.DSMT4">
                  <p:embed/>
                </p:oleObj>
              </mc:Choice>
              <mc:Fallback>
                <p:oleObj name="Equation" r:id="rId8" imgW="40386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9550" y="2722563"/>
                        <a:ext cx="40386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1952625" y="4021138"/>
          <a:ext cx="1803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17" name="Equation" r:id="rId10" imgW="1803400" imgH="685800" progId="Equation.DSMT4">
                  <p:embed/>
                </p:oleObj>
              </mc:Choice>
              <mc:Fallback>
                <p:oleObj name="Equation" r:id="rId10" imgW="18034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2625" y="4021138"/>
                        <a:ext cx="18034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485775" y="3624263"/>
            <a:ext cx="1333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Therefore,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2051050" y="4672013"/>
            <a:ext cx="164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0000FF"/>
                </a:solidFill>
                <a:latin typeface="Times New Roman" pitchFamily="18" charset="0"/>
              </a:rPr>
              <a:t>jm          m</a:t>
            </a:r>
            <a:r>
              <a:rPr lang="en-US" sz="2000" b="1" baseline="-25000">
                <a:solidFill>
                  <a:srgbClr val="0000FF"/>
                </a:solidFill>
                <a:latin typeface="Times New Roman" pitchFamily="18" charset="0"/>
              </a:rPr>
              <a:t>1</a:t>
            </a:r>
            <a:r>
              <a:rPr lang="en-US" sz="2000" b="1" i="1">
                <a:solidFill>
                  <a:srgbClr val="0000FF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0000FF"/>
                </a:solidFill>
                <a:latin typeface="Times New Roman" pitchFamily="18" charset="0"/>
              </a:rPr>
              <a:t>2</a:t>
            </a:r>
            <a:endParaRPr lang="en-US" sz="2000" b="1" i="1">
              <a:solidFill>
                <a:srgbClr val="0000FF"/>
              </a:solidFill>
              <a:latin typeface="Times New Roman" pitchFamily="18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22288" y="5391150"/>
            <a:ext cx="7373937" cy="1136650"/>
            <a:chOff x="329" y="3396"/>
            <a:chExt cx="4645" cy="716"/>
          </a:xfrm>
        </p:grpSpPr>
        <p:sp>
          <p:nvSpPr>
            <p:cNvPr id="31754" name="Text Box 10"/>
            <p:cNvSpPr txBox="1">
              <a:spLocks noChangeArrowheads="1"/>
            </p:cNvSpPr>
            <p:nvPr/>
          </p:nvSpPr>
          <p:spPr bwMode="auto">
            <a:xfrm>
              <a:off x="329" y="3396"/>
              <a:ext cx="464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Have found the three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states for 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= 1 in terms of the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008000"/>
                  </a:solidFill>
                  <a:latin typeface="Times New Roman" pitchFamily="18" charset="0"/>
                </a:rPr>
                <a:t>1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008000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states.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Still need </a:t>
              </a:r>
            </a:p>
          </p:txBody>
        </p:sp>
        <p:graphicFrame>
          <p:nvGraphicFramePr>
            <p:cNvPr id="31755" name="Object 11"/>
            <p:cNvGraphicFramePr>
              <a:graphicFrameLocks noChangeAspect="1"/>
            </p:cNvGraphicFramePr>
            <p:nvPr/>
          </p:nvGraphicFramePr>
          <p:xfrm>
            <a:off x="1117" y="3632"/>
            <a:ext cx="1072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1818" name="Equation" r:id="rId12" imgW="1701800" imgH="762000" progId="Equation.DSMT4">
                    <p:embed/>
                  </p:oleObj>
                </mc:Choice>
                <mc:Fallback>
                  <p:oleObj name="Equation" r:id="rId12" imgW="1701800" imgH="762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7" y="3632"/>
                          <a:ext cx="1072" cy="4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3175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08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2203450" y="908050"/>
          <a:ext cx="1600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70" name="Equation" r:id="rId4" imgW="1600200" imgH="317500" progId="Equation.DSMT4">
                  <p:embed/>
                </p:oleObj>
              </mc:Choice>
              <mc:Fallback>
                <p:oleObj name="Equation" r:id="rId4" imgW="1600200" imgH="317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3450" y="908050"/>
                        <a:ext cx="16002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1552575" y="196850"/>
          <a:ext cx="457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71" name="Equation" r:id="rId6" imgW="457200" imgH="381000" progId="Equation.DSMT4">
                  <p:embed/>
                </p:oleObj>
              </mc:Choice>
              <mc:Fallback>
                <p:oleObj name="Equation" r:id="rId6" imgW="4572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2575" y="196850"/>
                        <a:ext cx="4572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333375" y="160338"/>
            <a:ext cx="1255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Need  </a:t>
            </a:r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 </a:t>
            </a:r>
          </a:p>
        </p:txBody>
      </p:sp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2613025" y="512763"/>
          <a:ext cx="6350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72" name="Equation" r:id="rId8" imgW="634725" imgH="241195" progId="Equation.DSMT4">
                  <p:embed/>
                </p:oleObj>
              </mc:Choice>
              <mc:Fallback>
                <p:oleObj name="Equation" r:id="rId8" imgW="634725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3025" y="512763"/>
                        <a:ext cx="6350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20675" y="1393825"/>
            <a:ext cx="4030663" cy="1660525"/>
            <a:chOff x="202" y="1150"/>
            <a:chExt cx="2539" cy="1046"/>
          </a:xfrm>
        </p:grpSpPr>
        <p:graphicFrame>
          <p:nvGraphicFramePr>
            <p:cNvPr id="33799" name="Object 7"/>
            <p:cNvGraphicFramePr>
              <a:graphicFrameLocks noChangeAspect="1"/>
            </p:cNvGraphicFramePr>
            <p:nvPr/>
          </p:nvGraphicFramePr>
          <p:xfrm>
            <a:off x="979" y="1462"/>
            <a:ext cx="1088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873" name="Equation" r:id="rId10" imgW="1727200" imgH="685800" progId="Equation.DSMT4">
                    <p:embed/>
                  </p:oleObj>
                </mc:Choice>
                <mc:Fallback>
                  <p:oleObj name="Equation" r:id="rId10" imgW="17272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9" y="1462"/>
                          <a:ext cx="1088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0" name="Text Box 8"/>
            <p:cNvSpPr txBox="1">
              <a:spLocks noChangeArrowheads="1"/>
            </p:cNvSpPr>
            <p:nvPr/>
          </p:nvSpPr>
          <p:spPr bwMode="auto">
            <a:xfrm>
              <a:off x="202" y="1150"/>
              <a:ext cx="15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Two 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0000FF"/>
                  </a:solidFill>
                  <a:latin typeface="Times New Roman" pitchFamily="18" charset="0"/>
                </a:rPr>
                <a:t>1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0000FF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kets with </a:t>
              </a:r>
            </a:p>
          </p:txBody>
        </p:sp>
        <p:graphicFrame>
          <p:nvGraphicFramePr>
            <p:cNvPr id="33801" name="Object 9"/>
            <p:cNvGraphicFramePr>
              <a:graphicFrameLocks noChangeAspect="1"/>
            </p:cNvGraphicFramePr>
            <p:nvPr/>
          </p:nvGraphicFramePr>
          <p:xfrm>
            <a:off x="1654" y="1185"/>
            <a:ext cx="76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874" name="Equation" r:id="rId12" imgW="1205977" imgH="317362" progId="Equation.DSMT4">
                    <p:embed/>
                  </p:oleObj>
                </mc:Choice>
                <mc:Fallback>
                  <p:oleObj name="Equation" r:id="rId12" imgW="1205977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4" y="1185"/>
                          <a:ext cx="760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2" name="Text Box 10"/>
            <p:cNvSpPr txBox="1">
              <a:spLocks noChangeArrowheads="1"/>
            </p:cNvSpPr>
            <p:nvPr/>
          </p:nvSpPr>
          <p:spPr bwMode="auto">
            <a:xfrm>
              <a:off x="210" y="1932"/>
              <a:ext cx="253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         is a superposition of these.</a:t>
              </a:r>
            </a:p>
          </p:txBody>
        </p:sp>
        <p:graphicFrame>
          <p:nvGraphicFramePr>
            <p:cNvPr id="33803" name="Object 11"/>
            <p:cNvGraphicFramePr>
              <a:graphicFrameLocks noChangeAspect="1"/>
            </p:cNvGraphicFramePr>
            <p:nvPr/>
          </p:nvGraphicFramePr>
          <p:xfrm>
            <a:off x="568" y="1956"/>
            <a:ext cx="28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875" name="Equation" r:id="rId14" imgW="457200" imgH="381000" progId="Equation.DSMT4">
                    <p:embed/>
                  </p:oleObj>
                </mc:Choice>
                <mc:Fallback>
                  <p:oleObj name="Equation" r:id="rId14" imgW="4572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8" y="1956"/>
                          <a:ext cx="28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69888" y="3225800"/>
            <a:ext cx="6335712" cy="1198563"/>
            <a:chOff x="233" y="2216"/>
            <a:chExt cx="3991" cy="755"/>
          </a:xfrm>
        </p:grpSpPr>
        <p:graphicFrame>
          <p:nvGraphicFramePr>
            <p:cNvPr id="33805" name="Object 13"/>
            <p:cNvGraphicFramePr>
              <a:graphicFrameLocks noChangeAspect="1"/>
            </p:cNvGraphicFramePr>
            <p:nvPr/>
          </p:nvGraphicFramePr>
          <p:xfrm>
            <a:off x="3944" y="2236"/>
            <a:ext cx="28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876" name="Equation" r:id="rId15" imgW="444307" imgH="380835" progId="Equation.DSMT4">
                    <p:embed/>
                  </p:oleObj>
                </mc:Choice>
                <mc:Fallback>
                  <p:oleObj name="Equation" r:id="rId15" imgW="444307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44" y="2236"/>
                          <a:ext cx="28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6" name="Object 14"/>
            <p:cNvGraphicFramePr>
              <a:graphicFrameLocks noChangeAspect="1"/>
            </p:cNvGraphicFramePr>
            <p:nvPr/>
          </p:nvGraphicFramePr>
          <p:xfrm>
            <a:off x="347" y="2539"/>
            <a:ext cx="2008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877" name="Equation" r:id="rId17" imgW="3187700" imgH="685800" progId="Equation.DSMT4">
                    <p:embed/>
                  </p:oleObj>
                </mc:Choice>
                <mc:Fallback>
                  <p:oleObj name="Equation" r:id="rId17" imgW="31877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" y="2539"/>
                          <a:ext cx="2008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233" y="2216"/>
              <a:ext cx="376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Times New Roman" pitchFamily="18" charset="0"/>
                </a:rPr>
                <a:t>Have already used one superposition of these to form </a:t>
              </a: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187325" y="4706938"/>
            <a:ext cx="8796338" cy="2087562"/>
            <a:chOff x="118" y="2965"/>
            <a:chExt cx="5541" cy="1315"/>
          </a:xfrm>
        </p:grpSpPr>
        <p:graphicFrame>
          <p:nvGraphicFramePr>
            <p:cNvPr id="33809" name="Object 17"/>
            <p:cNvGraphicFramePr>
              <a:graphicFrameLocks noChangeAspect="1"/>
            </p:cNvGraphicFramePr>
            <p:nvPr/>
          </p:nvGraphicFramePr>
          <p:xfrm>
            <a:off x="372" y="3488"/>
            <a:ext cx="2048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878" name="Equation" r:id="rId19" imgW="3251200" imgH="685800" progId="Equation.DSMT4">
                    <p:embed/>
                  </p:oleObj>
                </mc:Choice>
                <mc:Fallback>
                  <p:oleObj name="Equation" r:id="rId19" imgW="32512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2" y="3488"/>
                          <a:ext cx="2048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10" name="Object 18"/>
            <p:cNvGraphicFramePr>
              <a:graphicFrameLocks noChangeAspect="1"/>
            </p:cNvGraphicFramePr>
            <p:nvPr/>
          </p:nvGraphicFramePr>
          <p:xfrm>
            <a:off x="340" y="3028"/>
            <a:ext cx="28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879" name="Equation" r:id="rId21" imgW="457200" imgH="381000" progId="Equation.DSMT4">
                    <p:embed/>
                  </p:oleObj>
                </mc:Choice>
                <mc:Fallback>
                  <p:oleObj name="Equation" r:id="rId21" imgW="4572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" y="3028"/>
                          <a:ext cx="28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11" name="Object 19"/>
            <p:cNvGraphicFramePr>
              <a:graphicFrameLocks noChangeAspect="1"/>
            </p:cNvGraphicFramePr>
            <p:nvPr/>
          </p:nvGraphicFramePr>
          <p:xfrm>
            <a:off x="1633" y="3009"/>
            <a:ext cx="28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880" name="Equation" r:id="rId22" imgW="444307" imgH="380835" progId="Equation.DSMT4">
                    <p:embed/>
                  </p:oleObj>
                </mc:Choice>
                <mc:Fallback>
                  <p:oleObj name="Equation" r:id="rId22" imgW="444307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33" y="3009"/>
                          <a:ext cx="28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118" y="2965"/>
              <a:ext cx="537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13" name="Text Box 21"/>
            <p:cNvSpPr txBox="1">
              <a:spLocks noChangeArrowheads="1"/>
            </p:cNvSpPr>
            <p:nvPr/>
          </p:nvSpPr>
          <p:spPr bwMode="auto">
            <a:xfrm>
              <a:off x="644" y="2988"/>
              <a:ext cx="393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orthogonal to        and normalized.  Find combination of</a:t>
              </a:r>
              <a:b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normalized and orthogonal to         .</a:t>
              </a:r>
            </a:p>
          </p:txBody>
        </p:sp>
        <p:graphicFrame>
          <p:nvGraphicFramePr>
            <p:cNvPr id="33814" name="Object 22"/>
            <p:cNvGraphicFramePr>
              <a:graphicFrameLocks noChangeAspect="1"/>
            </p:cNvGraphicFramePr>
            <p:nvPr/>
          </p:nvGraphicFramePr>
          <p:xfrm>
            <a:off x="4571" y="2984"/>
            <a:ext cx="1088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881" name="Equation" r:id="rId23" imgW="1727200" imgH="685800" progId="Equation.DSMT4">
                    <p:embed/>
                  </p:oleObj>
                </mc:Choice>
                <mc:Fallback>
                  <p:oleObj name="Equation" r:id="rId23" imgW="17272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2984"/>
                          <a:ext cx="1088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15" name="Object 23"/>
            <p:cNvGraphicFramePr>
              <a:graphicFrameLocks noChangeAspect="1"/>
            </p:cNvGraphicFramePr>
            <p:nvPr/>
          </p:nvGraphicFramePr>
          <p:xfrm>
            <a:off x="2769" y="3201"/>
            <a:ext cx="28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882" name="Equation" r:id="rId24" imgW="444307" imgH="380835" progId="Equation.DSMT4">
                    <p:embed/>
                  </p:oleObj>
                </mc:Choice>
                <mc:Fallback>
                  <p:oleObj name="Equation" r:id="rId24" imgW="444307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3201"/>
                          <a:ext cx="28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16" name="Text Box 24"/>
            <p:cNvSpPr txBox="1">
              <a:spLocks noChangeArrowheads="1"/>
            </p:cNvSpPr>
            <p:nvPr/>
          </p:nvSpPr>
          <p:spPr bwMode="auto">
            <a:xfrm>
              <a:off x="352" y="4030"/>
              <a:ext cx="209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Clebsch-Gordan Coefficients</a:t>
              </a:r>
            </a:p>
          </p:txBody>
        </p:sp>
        <p:sp>
          <p:nvSpPr>
            <p:cNvPr id="33817" name="Line 25"/>
            <p:cNvSpPr>
              <a:spLocks noChangeShapeType="1"/>
            </p:cNvSpPr>
            <p:nvPr/>
          </p:nvSpPr>
          <p:spPr bwMode="auto">
            <a:xfrm flipV="1">
              <a:off x="615" y="3890"/>
              <a:ext cx="213" cy="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18" name="Line 26"/>
            <p:cNvSpPr>
              <a:spLocks noChangeShapeType="1"/>
            </p:cNvSpPr>
            <p:nvPr/>
          </p:nvSpPr>
          <p:spPr bwMode="auto">
            <a:xfrm flipV="1">
              <a:off x="1436" y="3843"/>
              <a:ext cx="189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3382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60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471488" y="198438"/>
            <a:ext cx="4278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Table of Clebsch-Gordan Coefficients</a:t>
            </a:r>
          </a:p>
        </p:txBody>
      </p:sp>
      <p:sp>
        <p:nvSpPr>
          <p:cNvPr id="35928" name="Text Box 8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3592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979613" y="1347788"/>
            <a:ext cx="4122738" cy="4013200"/>
            <a:chOff x="1979613" y="1347788"/>
            <a:chExt cx="4122738" cy="4013200"/>
          </a:xfrm>
        </p:grpSpPr>
        <p:sp>
          <p:nvSpPr>
            <p:cNvPr id="35847" name="Line 7"/>
            <p:cNvSpPr>
              <a:spLocks noChangeShapeType="1"/>
            </p:cNvSpPr>
            <p:nvPr/>
          </p:nvSpPr>
          <p:spPr bwMode="auto">
            <a:xfrm>
              <a:off x="2690813" y="3273426"/>
              <a:ext cx="133350" cy="1588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48" name="Line 8"/>
            <p:cNvSpPr>
              <a:spLocks noChangeShapeType="1"/>
            </p:cNvSpPr>
            <p:nvPr/>
          </p:nvSpPr>
          <p:spPr bwMode="auto">
            <a:xfrm>
              <a:off x="3314700" y="3273426"/>
              <a:ext cx="139700" cy="1588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59" name="Line 19"/>
            <p:cNvSpPr>
              <a:spLocks noChangeShapeType="1"/>
            </p:cNvSpPr>
            <p:nvPr/>
          </p:nvSpPr>
          <p:spPr bwMode="auto">
            <a:xfrm>
              <a:off x="2698750" y="3929063"/>
              <a:ext cx="139700" cy="1588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60" name="Line 20"/>
            <p:cNvSpPr>
              <a:spLocks noChangeShapeType="1"/>
            </p:cNvSpPr>
            <p:nvPr/>
          </p:nvSpPr>
          <p:spPr bwMode="auto">
            <a:xfrm>
              <a:off x="3302000" y="3929063"/>
              <a:ext cx="138113" cy="1588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71" name="Line 31"/>
            <p:cNvSpPr>
              <a:spLocks noChangeShapeType="1"/>
            </p:cNvSpPr>
            <p:nvPr/>
          </p:nvSpPr>
          <p:spPr bwMode="auto">
            <a:xfrm rot="60000">
              <a:off x="2698750" y="4586288"/>
              <a:ext cx="139700" cy="1588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72" name="Line 32"/>
            <p:cNvSpPr>
              <a:spLocks noChangeShapeType="1"/>
            </p:cNvSpPr>
            <p:nvPr/>
          </p:nvSpPr>
          <p:spPr bwMode="auto">
            <a:xfrm rot="60000">
              <a:off x="3314700" y="4586288"/>
              <a:ext cx="139700" cy="1588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73" name="Rectangle 33"/>
            <p:cNvSpPr>
              <a:spLocks noChangeArrowheads="1"/>
            </p:cNvSpPr>
            <p:nvPr/>
          </p:nvSpPr>
          <p:spPr bwMode="auto">
            <a:xfrm>
              <a:off x="3708400" y="1347788"/>
              <a:ext cx="1397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74" name="Rectangle 34"/>
            <p:cNvSpPr>
              <a:spLocks noChangeArrowheads="1"/>
            </p:cNvSpPr>
            <p:nvPr/>
          </p:nvSpPr>
          <p:spPr bwMode="auto">
            <a:xfrm>
              <a:off x="4175125" y="1347788"/>
              <a:ext cx="1397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75" name="Rectangle 35"/>
            <p:cNvSpPr>
              <a:spLocks noChangeArrowheads="1"/>
            </p:cNvSpPr>
            <p:nvPr/>
          </p:nvSpPr>
          <p:spPr bwMode="auto">
            <a:xfrm>
              <a:off x="4722813" y="1347788"/>
              <a:ext cx="1397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76" name="Rectangle 36"/>
            <p:cNvSpPr>
              <a:spLocks noChangeArrowheads="1"/>
            </p:cNvSpPr>
            <p:nvPr/>
          </p:nvSpPr>
          <p:spPr bwMode="auto">
            <a:xfrm>
              <a:off x="5340350" y="1347788"/>
              <a:ext cx="1397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77" name="Rectangle 37"/>
            <p:cNvSpPr>
              <a:spLocks noChangeArrowheads="1"/>
            </p:cNvSpPr>
            <p:nvPr/>
          </p:nvSpPr>
          <p:spPr bwMode="auto">
            <a:xfrm>
              <a:off x="3708400" y="1762126"/>
              <a:ext cx="1397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78" name="Rectangle 38"/>
            <p:cNvSpPr>
              <a:spLocks noChangeArrowheads="1"/>
            </p:cNvSpPr>
            <p:nvPr/>
          </p:nvSpPr>
          <p:spPr bwMode="auto">
            <a:xfrm>
              <a:off x="4175125" y="1762126"/>
              <a:ext cx="1397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79" name="Rectangle 39"/>
            <p:cNvSpPr>
              <a:spLocks noChangeArrowheads="1"/>
            </p:cNvSpPr>
            <p:nvPr/>
          </p:nvSpPr>
          <p:spPr bwMode="auto">
            <a:xfrm>
              <a:off x="4722813" y="1762126"/>
              <a:ext cx="1397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80" name="Rectangle 40"/>
            <p:cNvSpPr>
              <a:spLocks noChangeArrowheads="1"/>
            </p:cNvSpPr>
            <p:nvPr/>
          </p:nvSpPr>
          <p:spPr bwMode="auto">
            <a:xfrm>
              <a:off x="5378450" y="1762126"/>
              <a:ext cx="1397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81" name="Rectangle 41"/>
            <p:cNvSpPr>
              <a:spLocks noChangeArrowheads="1"/>
            </p:cNvSpPr>
            <p:nvPr/>
          </p:nvSpPr>
          <p:spPr bwMode="auto">
            <a:xfrm>
              <a:off x="3708400" y="2473326"/>
              <a:ext cx="1397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82" name="Rectangle 42"/>
            <p:cNvSpPr>
              <a:spLocks noChangeArrowheads="1"/>
            </p:cNvSpPr>
            <p:nvPr/>
          </p:nvSpPr>
          <p:spPr bwMode="auto">
            <a:xfrm>
              <a:off x="5373688" y="4405313"/>
              <a:ext cx="1397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83" name="Rectangle 43"/>
            <p:cNvSpPr>
              <a:spLocks noChangeArrowheads="1"/>
            </p:cNvSpPr>
            <p:nvPr/>
          </p:nvSpPr>
          <p:spPr bwMode="auto">
            <a:xfrm>
              <a:off x="2708275" y="2354263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84" name="Rectangle 44"/>
            <p:cNvSpPr>
              <a:spLocks noChangeArrowheads="1"/>
            </p:cNvSpPr>
            <p:nvPr/>
          </p:nvSpPr>
          <p:spPr bwMode="auto">
            <a:xfrm>
              <a:off x="2705100" y="2616080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dirty="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 dirty="0">
                <a:latin typeface="Times New Roman" pitchFamily="18" charset="0"/>
              </a:endParaRPr>
            </a:p>
          </p:txBody>
        </p:sp>
        <p:sp>
          <p:nvSpPr>
            <p:cNvPr id="35885" name="Rectangle 45"/>
            <p:cNvSpPr>
              <a:spLocks noChangeArrowheads="1"/>
            </p:cNvSpPr>
            <p:nvPr/>
          </p:nvSpPr>
          <p:spPr bwMode="auto">
            <a:xfrm>
              <a:off x="3322638" y="2354263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86" name="Rectangle 46"/>
            <p:cNvSpPr>
              <a:spLocks noChangeArrowheads="1"/>
            </p:cNvSpPr>
            <p:nvPr/>
          </p:nvSpPr>
          <p:spPr bwMode="auto">
            <a:xfrm>
              <a:off x="3329842" y="2616077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dirty="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 dirty="0">
                <a:latin typeface="Times New Roman" pitchFamily="18" charset="0"/>
              </a:endParaRPr>
            </a:p>
          </p:txBody>
        </p:sp>
        <p:sp>
          <p:nvSpPr>
            <p:cNvPr id="35887" name="Rectangle 47"/>
            <p:cNvSpPr>
              <a:spLocks noChangeArrowheads="1"/>
            </p:cNvSpPr>
            <p:nvPr/>
          </p:nvSpPr>
          <p:spPr bwMode="auto">
            <a:xfrm>
              <a:off x="2708275" y="2998788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88" name="Rectangle 48"/>
            <p:cNvSpPr>
              <a:spLocks noChangeArrowheads="1"/>
            </p:cNvSpPr>
            <p:nvPr/>
          </p:nvSpPr>
          <p:spPr bwMode="auto">
            <a:xfrm>
              <a:off x="2705100" y="3292601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dirty="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 dirty="0">
                <a:latin typeface="Times New Roman" pitchFamily="18" charset="0"/>
              </a:endParaRPr>
            </a:p>
          </p:txBody>
        </p:sp>
        <p:sp>
          <p:nvSpPr>
            <p:cNvPr id="35889" name="Rectangle 49"/>
            <p:cNvSpPr>
              <a:spLocks noChangeArrowheads="1"/>
            </p:cNvSpPr>
            <p:nvPr/>
          </p:nvSpPr>
          <p:spPr bwMode="auto">
            <a:xfrm>
              <a:off x="3335338" y="2998788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90" name="Rectangle 50"/>
            <p:cNvSpPr>
              <a:spLocks noChangeArrowheads="1"/>
            </p:cNvSpPr>
            <p:nvPr/>
          </p:nvSpPr>
          <p:spPr bwMode="auto">
            <a:xfrm>
              <a:off x="3332163" y="3301393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dirty="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 dirty="0">
                <a:latin typeface="Times New Roman" pitchFamily="18" charset="0"/>
              </a:endParaRPr>
            </a:p>
          </p:txBody>
        </p:sp>
        <p:sp>
          <p:nvSpPr>
            <p:cNvPr id="35895" name="Rectangle 55"/>
            <p:cNvSpPr>
              <a:spLocks noChangeArrowheads="1"/>
            </p:cNvSpPr>
            <p:nvPr/>
          </p:nvSpPr>
          <p:spPr bwMode="auto">
            <a:xfrm>
              <a:off x="2719388" y="3654426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896" name="Rectangle 56"/>
            <p:cNvSpPr>
              <a:spLocks noChangeArrowheads="1"/>
            </p:cNvSpPr>
            <p:nvPr/>
          </p:nvSpPr>
          <p:spPr bwMode="auto">
            <a:xfrm>
              <a:off x="2716213" y="3957029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dirty="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 dirty="0">
                <a:latin typeface="Times New Roman" pitchFamily="18" charset="0"/>
              </a:endParaRPr>
            </a:p>
          </p:txBody>
        </p:sp>
        <p:sp>
          <p:nvSpPr>
            <p:cNvPr id="35897" name="Rectangle 57"/>
            <p:cNvSpPr>
              <a:spLocks noChangeArrowheads="1"/>
            </p:cNvSpPr>
            <p:nvPr/>
          </p:nvSpPr>
          <p:spPr bwMode="auto">
            <a:xfrm>
              <a:off x="3322638" y="3654426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dirty="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 dirty="0">
                <a:latin typeface="Times New Roman" pitchFamily="18" charset="0"/>
              </a:endParaRPr>
            </a:p>
          </p:txBody>
        </p:sp>
        <p:sp>
          <p:nvSpPr>
            <p:cNvPr id="35898" name="Rectangle 58"/>
            <p:cNvSpPr>
              <a:spLocks noChangeArrowheads="1"/>
            </p:cNvSpPr>
            <p:nvPr/>
          </p:nvSpPr>
          <p:spPr bwMode="auto">
            <a:xfrm>
              <a:off x="3321050" y="3957029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dirty="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 dirty="0">
                <a:latin typeface="Times New Roman" pitchFamily="18" charset="0"/>
              </a:endParaRPr>
            </a:p>
          </p:txBody>
        </p:sp>
        <p:sp>
          <p:nvSpPr>
            <p:cNvPr id="35903" name="Rectangle 63"/>
            <p:cNvSpPr>
              <a:spLocks noChangeArrowheads="1"/>
            </p:cNvSpPr>
            <p:nvPr/>
          </p:nvSpPr>
          <p:spPr bwMode="auto">
            <a:xfrm>
              <a:off x="2719388" y="4308476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904" name="Rectangle 64"/>
            <p:cNvSpPr>
              <a:spLocks noChangeArrowheads="1"/>
            </p:cNvSpPr>
            <p:nvPr/>
          </p:nvSpPr>
          <p:spPr bwMode="auto">
            <a:xfrm>
              <a:off x="2716213" y="4614255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dirty="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 dirty="0">
                <a:latin typeface="Times New Roman" pitchFamily="18" charset="0"/>
              </a:endParaRPr>
            </a:p>
          </p:txBody>
        </p:sp>
        <p:sp>
          <p:nvSpPr>
            <p:cNvPr id="35905" name="Rectangle 65"/>
            <p:cNvSpPr>
              <a:spLocks noChangeArrowheads="1"/>
            </p:cNvSpPr>
            <p:nvPr/>
          </p:nvSpPr>
          <p:spPr bwMode="auto">
            <a:xfrm>
              <a:off x="3335338" y="4308476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906" name="Rectangle 66"/>
            <p:cNvSpPr>
              <a:spLocks noChangeArrowheads="1"/>
            </p:cNvSpPr>
            <p:nvPr/>
          </p:nvSpPr>
          <p:spPr bwMode="auto">
            <a:xfrm>
              <a:off x="3332163" y="4614253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dirty="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 dirty="0">
                <a:latin typeface="Times New Roman" pitchFamily="18" charset="0"/>
              </a:endParaRPr>
            </a:p>
          </p:txBody>
        </p:sp>
        <p:sp>
          <p:nvSpPr>
            <p:cNvPr id="35907" name="Rectangle 67"/>
            <p:cNvSpPr>
              <a:spLocks noChangeArrowheads="1"/>
            </p:cNvSpPr>
            <p:nvPr/>
          </p:nvSpPr>
          <p:spPr bwMode="auto">
            <a:xfrm>
              <a:off x="5799138" y="1347788"/>
              <a:ext cx="77788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i="1">
                  <a:solidFill>
                    <a:srgbClr val="000000"/>
                  </a:solidFill>
                  <a:latin typeface="Times New Roman" pitchFamily="18" charset="0"/>
                </a:rPr>
                <a:t>j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35908" name="Rectangle 68"/>
            <p:cNvSpPr>
              <a:spLocks noChangeArrowheads="1"/>
            </p:cNvSpPr>
            <p:nvPr/>
          </p:nvSpPr>
          <p:spPr bwMode="auto">
            <a:xfrm>
              <a:off x="5761038" y="1762126"/>
              <a:ext cx="201613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endParaRPr lang="en-US" sz="2000" b="1" i="1">
                <a:latin typeface="Times New Roman" pitchFamily="18" charset="0"/>
              </a:endParaRPr>
            </a:p>
          </p:txBody>
        </p:sp>
        <p:grpSp>
          <p:nvGrpSpPr>
            <p:cNvPr id="4" name="Group 69"/>
            <p:cNvGrpSpPr>
              <a:grpSpLocks/>
            </p:cNvGrpSpPr>
            <p:nvPr/>
          </p:nvGrpSpPr>
          <p:grpSpPr bwMode="auto">
            <a:xfrm>
              <a:off x="2659063" y="4964113"/>
              <a:ext cx="920750" cy="396875"/>
              <a:chOff x="1675" y="3127"/>
              <a:chExt cx="580" cy="250"/>
            </a:xfrm>
          </p:grpSpPr>
          <p:sp>
            <p:nvSpPr>
              <p:cNvPr id="35910" name="Rectangle 70"/>
              <p:cNvSpPr>
                <a:spLocks noChangeArrowheads="1"/>
              </p:cNvSpPr>
              <p:nvPr/>
            </p:nvSpPr>
            <p:spPr bwMode="auto">
              <a:xfrm>
                <a:off x="1803" y="3214"/>
                <a:ext cx="6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35911" name="Rectangle 71"/>
              <p:cNvSpPr>
                <a:spLocks noChangeArrowheads="1"/>
              </p:cNvSpPr>
              <p:nvPr/>
            </p:nvSpPr>
            <p:spPr bwMode="auto">
              <a:xfrm>
                <a:off x="2187" y="3214"/>
                <a:ext cx="6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35912" name="Rectangle 72"/>
              <p:cNvSpPr>
                <a:spLocks noChangeArrowheads="1"/>
              </p:cNvSpPr>
              <p:nvPr/>
            </p:nvSpPr>
            <p:spPr bwMode="auto">
              <a:xfrm>
                <a:off x="1675" y="3127"/>
                <a:ext cx="127" cy="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200" i="1" dirty="0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 sz="2000" b="1" i="1" dirty="0">
                  <a:latin typeface="Times New Roman" pitchFamily="18" charset="0"/>
                </a:endParaRPr>
              </a:p>
            </p:txBody>
          </p:sp>
          <p:sp>
            <p:nvSpPr>
              <p:cNvPr id="35913" name="Rectangle 73"/>
              <p:cNvSpPr>
                <a:spLocks noChangeArrowheads="1"/>
              </p:cNvSpPr>
              <p:nvPr/>
            </p:nvSpPr>
            <p:spPr bwMode="auto">
              <a:xfrm>
                <a:off x="2051" y="3127"/>
                <a:ext cx="127" cy="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200" i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 sz="2000" b="1" i="1">
                  <a:latin typeface="Times New Roman" pitchFamily="18" charset="0"/>
                </a:endParaRPr>
              </a:p>
            </p:txBody>
          </p:sp>
        </p:grpSp>
        <p:sp>
          <p:nvSpPr>
            <p:cNvPr id="35914" name="Rectangle 74"/>
            <p:cNvSpPr>
              <a:spLocks noChangeArrowheads="1"/>
            </p:cNvSpPr>
            <p:nvPr/>
          </p:nvSpPr>
          <p:spPr bwMode="auto">
            <a:xfrm>
              <a:off x="5197475" y="1733551"/>
              <a:ext cx="153988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915" name="Rectangle 75"/>
            <p:cNvSpPr>
              <a:spLocks noChangeArrowheads="1"/>
            </p:cNvSpPr>
            <p:nvPr/>
          </p:nvSpPr>
          <p:spPr bwMode="auto">
            <a:xfrm>
              <a:off x="3106738" y="3084513"/>
              <a:ext cx="153988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916" name="Rectangle 76"/>
            <p:cNvSpPr>
              <a:spLocks noChangeArrowheads="1"/>
            </p:cNvSpPr>
            <p:nvPr/>
          </p:nvSpPr>
          <p:spPr bwMode="auto">
            <a:xfrm>
              <a:off x="2495550" y="3743326"/>
              <a:ext cx="153988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917" name="Rectangle 77"/>
            <p:cNvSpPr>
              <a:spLocks noChangeArrowheads="1"/>
            </p:cNvSpPr>
            <p:nvPr/>
          </p:nvSpPr>
          <p:spPr bwMode="auto">
            <a:xfrm>
              <a:off x="2495550" y="4398963"/>
              <a:ext cx="153988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918" name="Rectangle 78"/>
            <p:cNvSpPr>
              <a:spLocks noChangeArrowheads="1"/>
            </p:cNvSpPr>
            <p:nvPr/>
          </p:nvSpPr>
          <p:spPr bwMode="auto">
            <a:xfrm>
              <a:off x="3106738" y="4398963"/>
              <a:ext cx="153988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920" name="Line 80"/>
            <p:cNvSpPr>
              <a:spLocks noChangeShapeType="1"/>
            </p:cNvSpPr>
            <p:nvPr/>
          </p:nvSpPr>
          <p:spPr bwMode="auto">
            <a:xfrm>
              <a:off x="3608388" y="2203451"/>
              <a:ext cx="1588" cy="3065463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921" name="Line 81"/>
            <p:cNvSpPr>
              <a:spLocks noChangeShapeType="1"/>
            </p:cNvSpPr>
            <p:nvPr/>
          </p:nvSpPr>
          <p:spPr bwMode="auto">
            <a:xfrm>
              <a:off x="3608388" y="2203451"/>
              <a:ext cx="2493963" cy="1588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922" name="Rectangle 82"/>
            <p:cNvSpPr>
              <a:spLocks noChangeArrowheads="1"/>
            </p:cNvSpPr>
            <p:nvPr/>
          </p:nvSpPr>
          <p:spPr bwMode="auto">
            <a:xfrm>
              <a:off x="1979613" y="1389063"/>
              <a:ext cx="77787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i="1">
                  <a:solidFill>
                    <a:srgbClr val="000000"/>
                  </a:solidFill>
                  <a:latin typeface="Times New Roman" pitchFamily="18" charset="0"/>
                </a:rPr>
                <a:t>j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35923" name="Rectangle 83"/>
            <p:cNvSpPr>
              <a:spLocks noChangeArrowheads="1"/>
            </p:cNvSpPr>
            <p:nvPr/>
          </p:nvSpPr>
          <p:spPr bwMode="auto">
            <a:xfrm>
              <a:off x="2057400" y="1543051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924" name="Rectangle 84"/>
            <p:cNvSpPr>
              <a:spLocks noChangeArrowheads="1"/>
            </p:cNvSpPr>
            <p:nvPr/>
          </p:nvSpPr>
          <p:spPr bwMode="auto">
            <a:xfrm>
              <a:off x="2151063" y="1389063"/>
              <a:ext cx="51435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pitchFamily="18" charset="0"/>
                </a:rPr>
                <a:t>=1/2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925" name="Rectangle 85"/>
            <p:cNvSpPr>
              <a:spLocks noChangeArrowheads="1"/>
            </p:cNvSpPr>
            <p:nvPr/>
          </p:nvSpPr>
          <p:spPr bwMode="auto">
            <a:xfrm>
              <a:off x="1979613" y="1724026"/>
              <a:ext cx="77787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i="1">
                  <a:solidFill>
                    <a:srgbClr val="000000"/>
                  </a:solidFill>
                  <a:latin typeface="Times New Roman" pitchFamily="18" charset="0"/>
                </a:rPr>
                <a:t>j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35926" name="Rectangle 86"/>
            <p:cNvSpPr>
              <a:spLocks noChangeArrowheads="1"/>
            </p:cNvSpPr>
            <p:nvPr/>
          </p:nvSpPr>
          <p:spPr bwMode="auto">
            <a:xfrm>
              <a:off x="2057400" y="1878013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5927" name="Rectangle 87"/>
            <p:cNvSpPr>
              <a:spLocks noChangeArrowheads="1"/>
            </p:cNvSpPr>
            <p:nvPr/>
          </p:nvSpPr>
          <p:spPr bwMode="auto">
            <a:xfrm>
              <a:off x="2151063" y="1724026"/>
              <a:ext cx="51435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pitchFamily="18" charset="0"/>
                </a:rPr>
                <a:t>=1/2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90" name="Line 7"/>
            <p:cNvSpPr>
              <a:spLocks noChangeShapeType="1"/>
            </p:cNvSpPr>
            <p:nvPr/>
          </p:nvSpPr>
          <p:spPr bwMode="auto">
            <a:xfrm>
              <a:off x="2684952" y="2590556"/>
              <a:ext cx="133350" cy="1588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Line 7"/>
            <p:cNvSpPr>
              <a:spLocks noChangeShapeType="1"/>
            </p:cNvSpPr>
            <p:nvPr/>
          </p:nvSpPr>
          <p:spPr bwMode="auto">
            <a:xfrm>
              <a:off x="3303343" y="2611073"/>
              <a:ext cx="133350" cy="1588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>
              <p:extLst/>
            </p:nvPr>
          </p:nvGraphicFramePr>
          <p:xfrm>
            <a:off x="4079330" y="3631221"/>
            <a:ext cx="365760" cy="594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858" name="Equation" r:id="rId4" imgW="406080" imgH="660240" progId="Equation.DSMT4">
                    <p:embed/>
                  </p:oleObj>
                </mc:Choice>
                <mc:Fallback>
                  <p:oleObj name="Equation" r:id="rId4" imgW="406080" imgH="6602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079330" y="3631221"/>
                          <a:ext cx="365760" cy="5943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" name="Object 93"/>
            <p:cNvGraphicFramePr>
              <a:graphicFrameLocks noChangeAspect="1"/>
            </p:cNvGraphicFramePr>
            <p:nvPr>
              <p:extLst/>
            </p:nvPr>
          </p:nvGraphicFramePr>
          <p:xfrm>
            <a:off x="4601008" y="2974729"/>
            <a:ext cx="365760" cy="594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859" name="Equation" r:id="rId6" imgW="406080" imgH="660240" progId="Equation.DSMT4">
                    <p:embed/>
                  </p:oleObj>
                </mc:Choice>
                <mc:Fallback>
                  <p:oleObj name="Equation" r:id="rId6" imgW="406080" imgH="6602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601008" y="2974729"/>
                          <a:ext cx="365760" cy="5943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5" name="Object 94"/>
            <p:cNvGraphicFramePr>
              <a:graphicFrameLocks noChangeAspect="1"/>
            </p:cNvGraphicFramePr>
            <p:nvPr>
              <p:extLst/>
            </p:nvPr>
          </p:nvGraphicFramePr>
          <p:xfrm>
            <a:off x="4076398" y="2977660"/>
            <a:ext cx="365760" cy="594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860" name="Equation" r:id="rId7" imgW="406080" imgH="660240" progId="Equation.DSMT4">
                    <p:embed/>
                  </p:oleObj>
                </mc:Choice>
                <mc:Fallback>
                  <p:oleObj name="Equation" r:id="rId7" imgW="406080" imgH="6602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076398" y="2977660"/>
                          <a:ext cx="365760" cy="5943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" name="Object 95"/>
            <p:cNvGraphicFramePr>
              <a:graphicFrameLocks noChangeAspect="1"/>
            </p:cNvGraphicFramePr>
            <p:nvPr>
              <p:extLst/>
            </p:nvPr>
          </p:nvGraphicFramePr>
          <p:xfrm>
            <a:off x="4609800" y="3634155"/>
            <a:ext cx="365760" cy="594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861" name="Equation" r:id="rId8" imgW="406080" imgH="660240" progId="Equation.DSMT4">
                    <p:embed/>
                  </p:oleObj>
                </mc:Choice>
                <mc:Fallback>
                  <p:oleObj name="Equation" r:id="rId8" imgW="406080" imgH="6602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4609800" y="3634155"/>
                          <a:ext cx="365760" cy="5943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35715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930275" y="568325"/>
          <a:ext cx="3327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86" name="Equation" r:id="rId4" imgW="3327400" imgH="1295400" progId="Equation.DSMT4">
                  <p:embed/>
                </p:oleObj>
              </mc:Choice>
              <mc:Fallback>
                <p:oleObj name="Equation" r:id="rId4" imgW="3327400" imgH="1295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568325"/>
                        <a:ext cx="33274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2573338" y="2143125"/>
          <a:ext cx="4597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87" name="Equation" r:id="rId6" imgW="4597400" imgH="685800" progId="Equation.DSMT4">
                  <p:embed/>
                </p:oleObj>
              </mc:Choice>
              <mc:Fallback>
                <p:oleObj name="Equation" r:id="rId6" imgW="45974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2143125"/>
                        <a:ext cx="45974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1047750" y="3700463"/>
          <a:ext cx="46228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88" name="Equation" r:id="rId8" imgW="4622800" imgH="622300" progId="Equation.DSMT4">
                  <p:embed/>
                </p:oleObj>
              </mc:Choice>
              <mc:Fallback>
                <p:oleObj name="Equation" r:id="rId8" imgW="46228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7750" y="3700463"/>
                        <a:ext cx="46228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1089025" y="4502150"/>
          <a:ext cx="3619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89" name="Equation" r:id="rId10" imgW="3619500" imgH="622300" progId="Equation.DSMT4">
                  <p:embed/>
                </p:oleObj>
              </mc:Choice>
              <mc:Fallback>
                <p:oleObj name="Equation" r:id="rId10" imgW="36195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9025" y="4502150"/>
                        <a:ext cx="36195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2667000" y="5478463"/>
          <a:ext cx="4953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90" name="Equation" r:id="rId12" imgW="4953000" imgH="685800" progId="Equation.DSMT4">
                  <p:embed/>
                </p:oleObj>
              </mc:Choice>
              <mc:Fallback>
                <p:oleObj name="Equation" r:id="rId12" imgW="49530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478463"/>
                        <a:ext cx="49530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396875" y="60325"/>
            <a:ext cx="2282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Next largest system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709613" y="2252663"/>
            <a:ext cx="124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CC0000"/>
                </a:solidFill>
                <a:latin typeface="Times New Roman" pitchFamily="18" charset="0"/>
              </a:rPr>
              <a:t>1</a:t>
            </a:r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CC0000"/>
                </a:solidFill>
                <a:latin typeface="Times New Roman" pitchFamily="18" charset="0"/>
              </a:rPr>
              <a:t>2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kets</a:t>
            </a:r>
            <a:endParaRPr lang="en-US" sz="2000" b="1" i="1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722313" y="3241675"/>
            <a:ext cx="1182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0000FF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  states</a:t>
            </a:r>
            <a:endParaRPr lang="en-US" sz="2000" b="1" i="1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822325" y="5595938"/>
            <a:ext cx="1014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0000FF"/>
                </a:solidFill>
                <a:latin typeface="Times New Roman" pitchFamily="18" charset="0"/>
              </a:rPr>
              <a:t>jm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  kets</a:t>
            </a:r>
            <a:endParaRPr lang="en-US" sz="2000" b="1" i="1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3790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33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97" name="Text Box 161"/>
          <p:cNvSpPr txBox="1">
            <a:spLocks noChangeArrowheads="1"/>
          </p:cNvSpPr>
          <p:nvPr/>
        </p:nvSpPr>
        <p:spPr bwMode="auto">
          <a:xfrm>
            <a:off x="333375" y="109538"/>
            <a:ext cx="4278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Table of Clebsch-Gordan Coefficients</a:t>
            </a:r>
          </a:p>
        </p:txBody>
      </p:sp>
      <p:grpSp>
        <p:nvGrpSpPr>
          <p:cNvPr id="17" name="Group 162"/>
          <p:cNvGrpSpPr>
            <a:grpSpLocks/>
          </p:cNvGrpSpPr>
          <p:nvPr/>
        </p:nvGrpSpPr>
        <p:grpSpPr bwMode="auto">
          <a:xfrm>
            <a:off x="3716338" y="5197475"/>
            <a:ext cx="5026025" cy="1117600"/>
            <a:chOff x="2341" y="3490"/>
            <a:chExt cx="3166" cy="704"/>
          </a:xfrm>
        </p:grpSpPr>
        <p:graphicFrame>
          <p:nvGraphicFramePr>
            <p:cNvPr id="40099" name="Object 163"/>
            <p:cNvGraphicFramePr>
              <a:graphicFrameLocks noChangeAspect="1"/>
            </p:cNvGraphicFramePr>
            <p:nvPr/>
          </p:nvGraphicFramePr>
          <p:xfrm>
            <a:off x="3203" y="3490"/>
            <a:ext cx="2304" cy="7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926" name="Equation" r:id="rId4" imgW="3657600" imgH="1117600" progId="Equation.DSMT4">
                    <p:embed/>
                  </p:oleObj>
                </mc:Choice>
                <mc:Fallback>
                  <p:oleObj name="Equation" r:id="rId4" imgW="3657600" imgH="1117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3" y="3490"/>
                          <a:ext cx="2304" cy="7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100" name="Text Box 164"/>
            <p:cNvSpPr txBox="1">
              <a:spLocks noChangeArrowheads="1"/>
            </p:cNvSpPr>
            <p:nvPr/>
          </p:nvSpPr>
          <p:spPr bwMode="auto">
            <a:xfrm>
              <a:off x="2341" y="3786"/>
              <a:ext cx="7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Example</a:t>
              </a:r>
            </a:p>
          </p:txBody>
        </p:sp>
      </p:grpSp>
      <p:sp>
        <p:nvSpPr>
          <p:cNvPr id="40101" name="Text Box 16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4010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817688" y="584200"/>
            <a:ext cx="4813300" cy="4745038"/>
            <a:chOff x="1817688" y="584200"/>
            <a:chExt cx="4813300" cy="4745038"/>
          </a:xfrm>
        </p:grpSpPr>
        <p:sp>
          <p:nvSpPr>
            <p:cNvPr id="39940" name="Line 4"/>
            <p:cNvSpPr>
              <a:spLocks noChangeShapeType="1"/>
            </p:cNvSpPr>
            <p:nvPr/>
          </p:nvSpPr>
          <p:spPr bwMode="auto">
            <a:xfrm>
              <a:off x="2916238" y="1851025"/>
              <a:ext cx="107950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1" name="Rectangle 5"/>
            <p:cNvSpPr>
              <a:spLocks noChangeArrowheads="1"/>
            </p:cNvSpPr>
            <p:nvPr/>
          </p:nvSpPr>
          <p:spPr bwMode="auto">
            <a:xfrm>
              <a:off x="2493963" y="1763713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42" name="Rectangle 6"/>
            <p:cNvSpPr>
              <a:spLocks noChangeArrowheads="1"/>
            </p:cNvSpPr>
            <p:nvPr/>
          </p:nvSpPr>
          <p:spPr bwMode="auto">
            <a:xfrm>
              <a:off x="2935288" y="1647825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43" name="Rectangle 7"/>
            <p:cNvSpPr>
              <a:spLocks noChangeArrowheads="1"/>
            </p:cNvSpPr>
            <p:nvPr/>
          </p:nvSpPr>
          <p:spPr bwMode="auto">
            <a:xfrm>
              <a:off x="2932113" y="1855788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44" name="Rectangle 8"/>
            <p:cNvSpPr>
              <a:spLocks noChangeArrowheads="1"/>
            </p:cNvSpPr>
            <p:nvPr/>
          </p:nvSpPr>
          <p:spPr bwMode="auto">
            <a:xfrm>
              <a:off x="3302000" y="1730375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dirty="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 dirty="0">
                <a:latin typeface="Times New Roman" pitchFamily="18" charset="0"/>
              </a:endParaRPr>
            </a:p>
          </p:txBody>
        </p:sp>
        <p:sp>
          <p:nvSpPr>
            <p:cNvPr id="39945" name="Rectangle 9"/>
            <p:cNvSpPr>
              <a:spLocks noChangeArrowheads="1"/>
            </p:cNvSpPr>
            <p:nvPr/>
          </p:nvSpPr>
          <p:spPr bwMode="auto">
            <a:xfrm>
              <a:off x="2486025" y="2251075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46" name="Rectangle 10"/>
            <p:cNvSpPr>
              <a:spLocks noChangeArrowheads="1"/>
            </p:cNvSpPr>
            <p:nvPr/>
          </p:nvSpPr>
          <p:spPr bwMode="auto">
            <a:xfrm>
              <a:off x="2486025" y="2790825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sz="2000" b="1">
                <a:latin typeface="Times New Roman" pitchFamily="18" charset="0"/>
              </a:endParaRPr>
            </a:p>
          </p:txBody>
        </p:sp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2909888" y="2678113"/>
              <a:ext cx="106362" cy="406400"/>
              <a:chOff x="1833" y="1687"/>
              <a:chExt cx="67" cy="256"/>
            </a:xfrm>
          </p:grpSpPr>
          <p:sp>
            <p:nvSpPr>
              <p:cNvPr id="39948" name="Line 12"/>
              <p:cNvSpPr>
                <a:spLocks noChangeShapeType="1"/>
              </p:cNvSpPr>
              <p:nvPr/>
            </p:nvSpPr>
            <p:spPr bwMode="auto">
              <a:xfrm>
                <a:off x="1833" y="1815"/>
                <a:ext cx="67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49" name="Rectangle 13"/>
              <p:cNvSpPr>
                <a:spLocks noChangeArrowheads="1"/>
              </p:cNvSpPr>
              <p:nvPr/>
            </p:nvSpPr>
            <p:spPr bwMode="auto">
              <a:xfrm>
                <a:off x="1844" y="1687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39950" name="Rectangle 14"/>
              <p:cNvSpPr>
                <a:spLocks noChangeArrowheads="1"/>
              </p:cNvSpPr>
              <p:nvPr/>
            </p:nvSpPr>
            <p:spPr bwMode="auto">
              <a:xfrm>
                <a:off x="1843" y="1818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sp>
          <p:nvSpPr>
            <p:cNvPr id="39959" name="Rectangle 23"/>
            <p:cNvSpPr>
              <a:spLocks noChangeArrowheads="1"/>
            </p:cNvSpPr>
            <p:nvPr/>
          </p:nvSpPr>
          <p:spPr bwMode="auto">
            <a:xfrm>
              <a:off x="2486025" y="3355975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60" name="Rectangle 24"/>
            <p:cNvSpPr>
              <a:spLocks noChangeArrowheads="1"/>
            </p:cNvSpPr>
            <p:nvPr/>
          </p:nvSpPr>
          <p:spPr bwMode="auto">
            <a:xfrm>
              <a:off x="2490788" y="3930687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61" name="Rectangle 25"/>
            <p:cNvSpPr>
              <a:spLocks noChangeArrowheads="1"/>
            </p:cNvSpPr>
            <p:nvPr/>
          </p:nvSpPr>
          <p:spPr bwMode="auto">
            <a:xfrm>
              <a:off x="2490788" y="4500077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70" name="Rectangle 34"/>
            <p:cNvSpPr>
              <a:spLocks noChangeArrowheads="1"/>
            </p:cNvSpPr>
            <p:nvPr/>
          </p:nvSpPr>
          <p:spPr bwMode="auto">
            <a:xfrm>
              <a:off x="2371725" y="3857662"/>
              <a:ext cx="125412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72" name="Rectangle 36"/>
            <p:cNvSpPr>
              <a:spLocks noChangeArrowheads="1"/>
            </p:cNvSpPr>
            <p:nvPr/>
          </p:nvSpPr>
          <p:spPr bwMode="auto">
            <a:xfrm>
              <a:off x="2365375" y="4427052"/>
              <a:ext cx="125412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73" name="Rectangle 37"/>
            <p:cNvSpPr>
              <a:spLocks noChangeArrowheads="1"/>
            </p:cNvSpPr>
            <p:nvPr/>
          </p:nvSpPr>
          <p:spPr bwMode="auto">
            <a:xfrm>
              <a:off x="2776538" y="4412764"/>
              <a:ext cx="125412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 dirty="0">
                <a:latin typeface="Times New Roman" pitchFamily="18" charset="0"/>
              </a:endParaRPr>
            </a:p>
          </p:txBody>
        </p:sp>
        <p:sp>
          <p:nvSpPr>
            <p:cNvPr id="39974" name="Rectangle 38"/>
            <p:cNvSpPr>
              <a:spLocks noChangeArrowheads="1"/>
            </p:cNvSpPr>
            <p:nvPr/>
          </p:nvSpPr>
          <p:spPr bwMode="auto">
            <a:xfrm>
              <a:off x="2424113" y="4956175"/>
              <a:ext cx="192087" cy="320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100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39975" name="Rectangle 39"/>
            <p:cNvSpPr>
              <a:spLocks noChangeArrowheads="1"/>
            </p:cNvSpPr>
            <p:nvPr/>
          </p:nvSpPr>
          <p:spPr bwMode="auto">
            <a:xfrm>
              <a:off x="2608263" y="5095875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76" name="Rectangle 40"/>
            <p:cNvSpPr>
              <a:spLocks noChangeArrowheads="1"/>
            </p:cNvSpPr>
            <p:nvPr/>
          </p:nvSpPr>
          <p:spPr bwMode="auto">
            <a:xfrm>
              <a:off x="2711450" y="4946650"/>
              <a:ext cx="325437" cy="320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100">
                  <a:solidFill>
                    <a:srgbClr val="000000"/>
                  </a:solidFill>
                  <a:latin typeface="Times New Roman" pitchFamily="18" charset="0"/>
                </a:rPr>
                <a:t>  </a:t>
              </a:r>
              <a:r>
                <a:rPr lang="en-US" sz="2100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39977" name="Rectangle 41"/>
            <p:cNvSpPr>
              <a:spLocks noChangeArrowheads="1"/>
            </p:cNvSpPr>
            <p:nvPr/>
          </p:nvSpPr>
          <p:spPr bwMode="auto">
            <a:xfrm>
              <a:off x="3035300" y="5086350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78" name="Line 42"/>
            <p:cNvSpPr>
              <a:spLocks noChangeShapeType="1"/>
            </p:cNvSpPr>
            <p:nvPr/>
          </p:nvSpPr>
          <p:spPr bwMode="auto">
            <a:xfrm>
              <a:off x="3128963" y="1617663"/>
              <a:ext cx="3452812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79" name="Line 43"/>
            <p:cNvSpPr>
              <a:spLocks noChangeShapeType="1"/>
            </p:cNvSpPr>
            <p:nvPr/>
          </p:nvSpPr>
          <p:spPr bwMode="auto">
            <a:xfrm>
              <a:off x="3128963" y="1617663"/>
              <a:ext cx="1587" cy="37115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80" name="Rectangle 44"/>
            <p:cNvSpPr>
              <a:spLocks noChangeArrowheads="1"/>
            </p:cNvSpPr>
            <p:nvPr/>
          </p:nvSpPr>
          <p:spPr bwMode="auto">
            <a:xfrm>
              <a:off x="3128963" y="989013"/>
              <a:ext cx="133350" cy="320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100">
                  <a:solidFill>
                    <a:srgbClr val="000000"/>
                  </a:solidFill>
                  <a:latin typeface="Times New Roman" pitchFamily="18" charset="0"/>
                </a:rPr>
                <a:t>  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81" name="Line 45"/>
            <p:cNvSpPr>
              <a:spLocks noChangeShapeType="1"/>
            </p:cNvSpPr>
            <p:nvPr/>
          </p:nvSpPr>
          <p:spPr bwMode="auto">
            <a:xfrm>
              <a:off x="3773488" y="790575"/>
              <a:ext cx="106362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82" name="Line 46"/>
            <p:cNvSpPr>
              <a:spLocks noChangeShapeType="1"/>
            </p:cNvSpPr>
            <p:nvPr/>
          </p:nvSpPr>
          <p:spPr bwMode="auto">
            <a:xfrm>
              <a:off x="4268788" y="790575"/>
              <a:ext cx="153987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83" name="Line 47"/>
            <p:cNvSpPr>
              <a:spLocks noChangeShapeType="1"/>
            </p:cNvSpPr>
            <p:nvPr/>
          </p:nvSpPr>
          <p:spPr bwMode="auto">
            <a:xfrm>
              <a:off x="4932363" y="790575"/>
              <a:ext cx="107950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84" name="Line 48"/>
            <p:cNvSpPr>
              <a:spLocks noChangeShapeType="1"/>
            </p:cNvSpPr>
            <p:nvPr/>
          </p:nvSpPr>
          <p:spPr bwMode="auto">
            <a:xfrm>
              <a:off x="5580063" y="790575"/>
              <a:ext cx="104775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85" name="Line 49"/>
            <p:cNvSpPr>
              <a:spLocks noChangeShapeType="1"/>
            </p:cNvSpPr>
            <p:nvPr/>
          </p:nvSpPr>
          <p:spPr bwMode="auto">
            <a:xfrm>
              <a:off x="6124575" y="790575"/>
              <a:ext cx="107950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86" name="Line 50"/>
            <p:cNvSpPr>
              <a:spLocks noChangeShapeType="1"/>
            </p:cNvSpPr>
            <p:nvPr/>
          </p:nvSpPr>
          <p:spPr bwMode="auto">
            <a:xfrm>
              <a:off x="3297238" y="1325563"/>
              <a:ext cx="107950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87" name="Line 51"/>
            <p:cNvSpPr>
              <a:spLocks noChangeShapeType="1"/>
            </p:cNvSpPr>
            <p:nvPr/>
          </p:nvSpPr>
          <p:spPr bwMode="auto">
            <a:xfrm>
              <a:off x="3773488" y="1325563"/>
              <a:ext cx="106362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88" name="Line 52"/>
            <p:cNvSpPr>
              <a:spLocks noChangeShapeType="1"/>
            </p:cNvSpPr>
            <p:nvPr/>
          </p:nvSpPr>
          <p:spPr bwMode="auto">
            <a:xfrm>
              <a:off x="4316413" y="1325563"/>
              <a:ext cx="106362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89" name="Line 53"/>
            <p:cNvSpPr>
              <a:spLocks noChangeShapeType="1"/>
            </p:cNvSpPr>
            <p:nvPr/>
          </p:nvSpPr>
          <p:spPr bwMode="auto">
            <a:xfrm>
              <a:off x="4927600" y="1325563"/>
              <a:ext cx="107950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90" name="Line 54"/>
            <p:cNvSpPr>
              <a:spLocks noChangeShapeType="1"/>
            </p:cNvSpPr>
            <p:nvPr/>
          </p:nvSpPr>
          <p:spPr bwMode="auto">
            <a:xfrm>
              <a:off x="5584825" y="1325563"/>
              <a:ext cx="107950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91" name="Line 55"/>
            <p:cNvSpPr>
              <a:spLocks noChangeShapeType="1"/>
            </p:cNvSpPr>
            <p:nvPr/>
          </p:nvSpPr>
          <p:spPr bwMode="auto">
            <a:xfrm>
              <a:off x="6115050" y="1325563"/>
              <a:ext cx="107950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56"/>
            <p:cNvGrpSpPr>
              <a:grpSpLocks/>
            </p:cNvGrpSpPr>
            <p:nvPr/>
          </p:nvGrpSpPr>
          <p:grpSpPr bwMode="auto">
            <a:xfrm>
              <a:off x="3297238" y="584200"/>
              <a:ext cx="107950" cy="419100"/>
              <a:chOff x="2077" y="368"/>
              <a:chExt cx="68" cy="264"/>
            </a:xfrm>
          </p:grpSpPr>
          <p:sp>
            <p:nvSpPr>
              <p:cNvPr id="39993" name="Line 57"/>
              <p:cNvSpPr>
                <a:spLocks noChangeShapeType="1"/>
              </p:cNvSpPr>
              <p:nvPr/>
            </p:nvSpPr>
            <p:spPr bwMode="auto">
              <a:xfrm>
                <a:off x="2077" y="498"/>
                <a:ext cx="6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94" name="Rectangle 58"/>
              <p:cNvSpPr>
                <a:spLocks noChangeArrowheads="1"/>
              </p:cNvSpPr>
              <p:nvPr/>
            </p:nvSpPr>
            <p:spPr bwMode="auto">
              <a:xfrm>
                <a:off x="2089" y="368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39995" name="Rectangle 59"/>
              <p:cNvSpPr>
                <a:spLocks noChangeArrowheads="1"/>
              </p:cNvSpPr>
              <p:nvPr/>
            </p:nvSpPr>
            <p:spPr bwMode="auto">
              <a:xfrm>
                <a:off x="2086" y="507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sp>
          <p:nvSpPr>
            <p:cNvPr id="39996" name="Rectangle 60"/>
            <p:cNvSpPr>
              <a:spLocks noChangeArrowheads="1"/>
            </p:cNvSpPr>
            <p:nvPr/>
          </p:nvSpPr>
          <p:spPr bwMode="auto">
            <a:xfrm>
              <a:off x="3790950" y="584200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97" name="Rectangle 61"/>
            <p:cNvSpPr>
              <a:spLocks noChangeArrowheads="1"/>
            </p:cNvSpPr>
            <p:nvPr/>
          </p:nvSpPr>
          <p:spPr bwMode="auto">
            <a:xfrm>
              <a:off x="3786188" y="804863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98" name="Rectangle 62"/>
            <p:cNvSpPr>
              <a:spLocks noChangeArrowheads="1"/>
            </p:cNvSpPr>
            <p:nvPr/>
          </p:nvSpPr>
          <p:spPr bwMode="auto">
            <a:xfrm>
              <a:off x="4308475" y="584200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39999" name="Rectangle 63"/>
            <p:cNvSpPr>
              <a:spLocks noChangeArrowheads="1"/>
            </p:cNvSpPr>
            <p:nvPr/>
          </p:nvSpPr>
          <p:spPr bwMode="auto">
            <a:xfrm>
              <a:off x="4311650" y="804863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00" name="Rectangle 64"/>
            <p:cNvSpPr>
              <a:spLocks noChangeArrowheads="1"/>
            </p:cNvSpPr>
            <p:nvPr/>
          </p:nvSpPr>
          <p:spPr bwMode="auto">
            <a:xfrm>
              <a:off x="4941888" y="584200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01" name="Rectangle 65"/>
            <p:cNvSpPr>
              <a:spLocks noChangeArrowheads="1"/>
            </p:cNvSpPr>
            <p:nvPr/>
          </p:nvSpPr>
          <p:spPr bwMode="auto">
            <a:xfrm>
              <a:off x="4946650" y="804863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02" name="Rectangle 66"/>
            <p:cNvSpPr>
              <a:spLocks noChangeArrowheads="1"/>
            </p:cNvSpPr>
            <p:nvPr/>
          </p:nvSpPr>
          <p:spPr bwMode="auto">
            <a:xfrm>
              <a:off x="5594350" y="584200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03" name="Rectangle 67"/>
            <p:cNvSpPr>
              <a:spLocks noChangeArrowheads="1"/>
            </p:cNvSpPr>
            <p:nvPr/>
          </p:nvSpPr>
          <p:spPr bwMode="auto">
            <a:xfrm>
              <a:off x="5600700" y="804863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04" name="Rectangle 68"/>
            <p:cNvSpPr>
              <a:spLocks noChangeArrowheads="1"/>
            </p:cNvSpPr>
            <p:nvPr/>
          </p:nvSpPr>
          <p:spPr bwMode="auto">
            <a:xfrm>
              <a:off x="6143625" y="584200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05" name="Rectangle 69"/>
            <p:cNvSpPr>
              <a:spLocks noChangeArrowheads="1"/>
            </p:cNvSpPr>
            <p:nvPr/>
          </p:nvSpPr>
          <p:spPr bwMode="auto">
            <a:xfrm>
              <a:off x="6148388" y="804863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06" name="Rectangle 70"/>
            <p:cNvSpPr>
              <a:spLocks noChangeArrowheads="1"/>
            </p:cNvSpPr>
            <p:nvPr/>
          </p:nvSpPr>
          <p:spPr bwMode="auto">
            <a:xfrm>
              <a:off x="3316288" y="1109663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07" name="Rectangle 71"/>
            <p:cNvSpPr>
              <a:spLocks noChangeArrowheads="1"/>
            </p:cNvSpPr>
            <p:nvPr/>
          </p:nvSpPr>
          <p:spPr bwMode="auto">
            <a:xfrm>
              <a:off x="3311525" y="1350963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08" name="Rectangle 72"/>
            <p:cNvSpPr>
              <a:spLocks noChangeArrowheads="1"/>
            </p:cNvSpPr>
            <p:nvPr/>
          </p:nvSpPr>
          <p:spPr bwMode="auto">
            <a:xfrm>
              <a:off x="3787775" y="1101725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09" name="Rectangle 73"/>
            <p:cNvSpPr>
              <a:spLocks noChangeArrowheads="1"/>
            </p:cNvSpPr>
            <p:nvPr/>
          </p:nvSpPr>
          <p:spPr bwMode="auto">
            <a:xfrm>
              <a:off x="3786188" y="1341438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10" name="Rectangle 74"/>
            <p:cNvSpPr>
              <a:spLocks noChangeArrowheads="1"/>
            </p:cNvSpPr>
            <p:nvPr/>
          </p:nvSpPr>
          <p:spPr bwMode="auto">
            <a:xfrm>
              <a:off x="4322763" y="1101725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11" name="Rectangle 75"/>
            <p:cNvSpPr>
              <a:spLocks noChangeArrowheads="1"/>
            </p:cNvSpPr>
            <p:nvPr/>
          </p:nvSpPr>
          <p:spPr bwMode="auto">
            <a:xfrm>
              <a:off x="4330700" y="1341438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12" name="Rectangle 76"/>
            <p:cNvSpPr>
              <a:spLocks noChangeArrowheads="1"/>
            </p:cNvSpPr>
            <p:nvPr/>
          </p:nvSpPr>
          <p:spPr bwMode="auto">
            <a:xfrm>
              <a:off x="4945063" y="1101725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 dirty="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 dirty="0">
                <a:latin typeface="Times New Roman" pitchFamily="18" charset="0"/>
              </a:endParaRPr>
            </a:p>
          </p:txBody>
        </p:sp>
        <p:sp>
          <p:nvSpPr>
            <p:cNvPr id="40013" name="Rectangle 77"/>
            <p:cNvSpPr>
              <a:spLocks noChangeArrowheads="1"/>
            </p:cNvSpPr>
            <p:nvPr/>
          </p:nvSpPr>
          <p:spPr bwMode="auto">
            <a:xfrm>
              <a:off x="4941888" y="1341438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 dirty="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 dirty="0">
                <a:latin typeface="Times New Roman" pitchFamily="18" charset="0"/>
              </a:endParaRPr>
            </a:p>
          </p:txBody>
        </p:sp>
        <p:sp>
          <p:nvSpPr>
            <p:cNvPr id="40014" name="Rectangle 78"/>
            <p:cNvSpPr>
              <a:spLocks noChangeArrowheads="1"/>
            </p:cNvSpPr>
            <p:nvPr/>
          </p:nvSpPr>
          <p:spPr bwMode="auto">
            <a:xfrm>
              <a:off x="5591175" y="1109663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15" name="Rectangle 79"/>
            <p:cNvSpPr>
              <a:spLocks noChangeArrowheads="1"/>
            </p:cNvSpPr>
            <p:nvPr/>
          </p:nvSpPr>
          <p:spPr bwMode="auto">
            <a:xfrm>
              <a:off x="5608638" y="1341438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16" name="Rectangle 80"/>
            <p:cNvSpPr>
              <a:spLocks noChangeArrowheads="1"/>
            </p:cNvSpPr>
            <p:nvPr/>
          </p:nvSpPr>
          <p:spPr bwMode="auto">
            <a:xfrm>
              <a:off x="6134100" y="1109663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17" name="Rectangle 81"/>
            <p:cNvSpPr>
              <a:spLocks noChangeArrowheads="1"/>
            </p:cNvSpPr>
            <p:nvPr/>
          </p:nvSpPr>
          <p:spPr bwMode="auto">
            <a:xfrm>
              <a:off x="6148388" y="1341438"/>
              <a:ext cx="82550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18" name="Rectangle 82"/>
            <p:cNvSpPr>
              <a:spLocks noChangeArrowheads="1"/>
            </p:cNvSpPr>
            <p:nvPr/>
          </p:nvSpPr>
          <p:spPr bwMode="auto">
            <a:xfrm>
              <a:off x="6484938" y="663575"/>
              <a:ext cx="635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j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40019" name="Rectangle 83"/>
            <p:cNvSpPr>
              <a:spLocks noChangeArrowheads="1"/>
            </p:cNvSpPr>
            <p:nvPr/>
          </p:nvSpPr>
          <p:spPr bwMode="auto">
            <a:xfrm>
              <a:off x="6465888" y="1179513"/>
              <a:ext cx="1651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40020" name="Rectangle 84"/>
            <p:cNvSpPr>
              <a:spLocks noChangeArrowheads="1"/>
            </p:cNvSpPr>
            <p:nvPr/>
          </p:nvSpPr>
          <p:spPr bwMode="auto">
            <a:xfrm>
              <a:off x="4772025" y="1206500"/>
              <a:ext cx="90487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1" name="Rectangle 85"/>
            <p:cNvSpPr>
              <a:spLocks noChangeArrowheads="1"/>
            </p:cNvSpPr>
            <p:nvPr/>
          </p:nvSpPr>
          <p:spPr bwMode="auto">
            <a:xfrm>
              <a:off x="5430838" y="1206500"/>
              <a:ext cx="90487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2" name="Rectangle 86"/>
            <p:cNvSpPr>
              <a:spLocks noChangeArrowheads="1"/>
            </p:cNvSpPr>
            <p:nvPr/>
          </p:nvSpPr>
          <p:spPr bwMode="auto">
            <a:xfrm>
              <a:off x="5976938" y="1206500"/>
              <a:ext cx="90487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3" name="Rectangle 87"/>
            <p:cNvSpPr>
              <a:spLocks noChangeArrowheads="1"/>
            </p:cNvSpPr>
            <p:nvPr/>
          </p:nvSpPr>
          <p:spPr bwMode="auto">
            <a:xfrm>
              <a:off x="1817688" y="827088"/>
              <a:ext cx="635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j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40024" name="Rectangle 88"/>
            <p:cNvSpPr>
              <a:spLocks noChangeArrowheads="1"/>
            </p:cNvSpPr>
            <p:nvPr/>
          </p:nvSpPr>
          <p:spPr bwMode="auto">
            <a:xfrm>
              <a:off x="1905000" y="952500"/>
              <a:ext cx="114300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  <a:latin typeface="Times New Roman" pitchFamily="18" charset="0"/>
                </a:rPr>
                <a:t>1 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5" name="Rectangle 89"/>
            <p:cNvSpPr>
              <a:spLocks noChangeArrowheads="1"/>
            </p:cNvSpPr>
            <p:nvPr/>
          </p:nvSpPr>
          <p:spPr bwMode="auto">
            <a:xfrm>
              <a:off x="2016125" y="827088"/>
              <a:ext cx="300037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Times New Roman" pitchFamily="18" charset="0"/>
                </a:rPr>
                <a:t>= 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6" name="Rectangle 90"/>
            <p:cNvSpPr>
              <a:spLocks noChangeArrowheads="1"/>
            </p:cNvSpPr>
            <p:nvPr/>
          </p:nvSpPr>
          <p:spPr bwMode="auto">
            <a:xfrm>
              <a:off x="1817688" y="1095375"/>
              <a:ext cx="635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j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40027" name="Rectangle 91"/>
            <p:cNvSpPr>
              <a:spLocks noChangeArrowheads="1"/>
            </p:cNvSpPr>
            <p:nvPr/>
          </p:nvSpPr>
          <p:spPr bwMode="auto">
            <a:xfrm>
              <a:off x="1905000" y="1220788"/>
              <a:ext cx="114300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  <a:latin typeface="Times New Roman" pitchFamily="18" charset="0"/>
                </a:rPr>
                <a:t>2 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40028" name="Rectangle 92"/>
            <p:cNvSpPr>
              <a:spLocks noChangeArrowheads="1"/>
            </p:cNvSpPr>
            <p:nvPr/>
          </p:nvSpPr>
          <p:spPr bwMode="auto">
            <a:xfrm>
              <a:off x="2016125" y="1095375"/>
              <a:ext cx="477837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Times New Roman" pitchFamily="18" charset="0"/>
                </a:rPr>
                <a:t>= 1/2</a:t>
              </a:r>
              <a:endParaRPr lang="en-US" sz="2000" b="1">
                <a:latin typeface="Times New Roman" pitchFamily="18" charset="0"/>
              </a:endParaRPr>
            </a:p>
          </p:txBody>
        </p:sp>
        <p:grpSp>
          <p:nvGrpSpPr>
            <p:cNvPr id="15" name="Group 153"/>
            <p:cNvGrpSpPr>
              <a:grpSpLocks/>
            </p:cNvGrpSpPr>
            <p:nvPr/>
          </p:nvGrpSpPr>
          <p:grpSpPr bwMode="auto">
            <a:xfrm>
              <a:off x="2906713" y="3822737"/>
              <a:ext cx="107950" cy="406400"/>
              <a:chOff x="1831" y="2446"/>
              <a:chExt cx="68" cy="256"/>
            </a:xfrm>
          </p:grpSpPr>
          <p:sp>
            <p:nvSpPr>
              <p:cNvPr id="40090" name="Line 154"/>
              <p:cNvSpPr>
                <a:spLocks noChangeShapeType="1"/>
              </p:cNvSpPr>
              <p:nvPr/>
            </p:nvSpPr>
            <p:spPr bwMode="auto">
              <a:xfrm>
                <a:off x="1831" y="2574"/>
                <a:ext cx="6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91" name="Rectangle 155"/>
              <p:cNvSpPr>
                <a:spLocks noChangeArrowheads="1"/>
              </p:cNvSpPr>
              <p:nvPr/>
            </p:nvSpPr>
            <p:spPr bwMode="auto">
              <a:xfrm>
                <a:off x="1843" y="2446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40092" name="Rectangle 156"/>
              <p:cNvSpPr>
                <a:spLocks noChangeArrowheads="1"/>
              </p:cNvSpPr>
              <p:nvPr/>
            </p:nvSpPr>
            <p:spPr bwMode="auto">
              <a:xfrm>
                <a:off x="1842" y="2577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pSp>
          <p:nvGrpSpPr>
            <p:cNvPr id="16" name="Group 157"/>
            <p:cNvGrpSpPr>
              <a:grpSpLocks/>
            </p:cNvGrpSpPr>
            <p:nvPr/>
          </p:nvGrpSpPr>
          <p:grpSpPr bwMode="auto">
            <a:xfrm>
              <a:off x="2906713" y="4387364"/>
              <a:ext cx="107950" cy="406400"/>
              <a:chOff x="1831" y="2808"/>
              <a:chExt cx="68" cy="256"/>
            </a:xfrm>
          </p:grpSpPr>
          <p:sp>
            <p:nvSpPr>
              <p:cNvPr id="40094" name="Line 158"/>
              <p:cNvSpPr>
                <a:spLocks noChangeShapeType="1"/>
              </p:cNvSpPr>
              <p:nvPr/>
            </p:nvSpPr>
            <p:spPr bwMode="auto">
              <a:xfrm>
                <a:off x="1831" y="2936"/>
                <a:ext cx="6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95" name="Rectangle 159"/>
              <p:cNvSpPr>
                <a:spLocks noChangeArrowheads="1"/>
              </p:cNvSpPr>
              <p:nvPr/>
            </p:nvSpPr>
            <p:spPr bwMode="auto">
              <a:xfrm>
                <a:off x="1843" y="2808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dirty="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 dirty="0">
                  <a:latin typeface="Times New Roman" pitchFamily="18" charset="0"/>
                </a:endParaRPr>
              </a:p>
            </p:txBody>
          </p:sp>
          <p:sp>
            <p:nvSpPr>
              <p:cNvPr id="40096" name="Rectangle 160"/>
              <p:cNvSpPr>
                <a:spLocks noChangeArrowheads="1"/>
              </p:cNvSpPr>
              <p:nvPr/>
            </p:nvSpPr>
            <p:spPr bwMode="auto">
              <a:xfrm>
                <a:off x="1842" y="2939"/>
                <a:ext cx="52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dirty="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 dirty="0">
                  <a:latin typeface="Times New Roman" pitchFamily="18" charset="0"/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2770310" y="2159732"/>
              <a:ext cx="263525" cy="438151"/>
              <a:chOff x="7808302" y="1166202"/>
              <a:chExt cx="263525" cy="438151"/>
            </a:xfrm>
          </p:grpSpPr>
          <p:sp>
            <p:nvSpPr>
              <p:cNvPr id="170" name="Line 53"/>
              <p:cNvSpPr>
                <a:spLocks noChangeShapeType="1"/>
              </p:cNvSpPr>
              <p:nvPr/>
            </p:nvSpPr>
            <p:spPr bwMode="auto">
              <a:xfrm>
                <a:off x="7963877" y="1390040"/>
                <a:ext cx="107950" cy="15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Rectangle 76"/>
              <p:cNvSpPr>
                <a:spLocks noChangeArrowheads="1"/>
              </p:cNvSpPr>
              <p:nvPr/>
            </p:nvSpPr>
            <p:spPr bwMode="auto">
              <a:xfrm>
                <a:off x="7981340" y="1166202"/>
                <a:ext cx="82550" cy="198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dirty="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 dirty="0">
                  <a:latin typeface="Times New Roman" pitchFamily="18" charset="0"/>
                </a:endParaRPr>
              </a:p>
            </p:txBody>
          </p:sp>
          <p:sp>
            <p:nvSpPr>
              <p:cNvPr id="172" name="Rectangle 77"/>
              <p:cNvSpPr>
                <a:spLocks noChangeArrowheads="1"/>
              </p:cNvSpPr>
              <p:nvPr/>
            </p:nvSpPr>
            <p:spPr bwMode="auto">
              <a:xfrm>
                <a:off x="7978165" y="1405915"/>
                <a:ext cx="82550" cy="198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dirty="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 dirty="0">
                  <a:latin typeface="Times New Roman" pitchFamily="18" charset="0"/>
                </a:endParaRPr>
              </a:p>
            </p:txBody>
          </p:sp>
          <p:sp>
            <p:nvSpPr>
              <p:cNvPr id="173" name="Rectangle 84"/>
              <p:cNvSpPr>
                <a:spLocks noChangeArrowheads="1"/>
              </p:cNvSpPr>
              <p:nvPr/>
            </p:nvSpPr>
            <p:spPr bwMode="auto">
              <a:xfrm>
                <a:off x="7808302" y="1270977"/>
                <a:ext cx="90487" cy="198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2756913" y="3207691"/>
              <a:ext cx="263525" cy="438151"/>
              <a:chOff x="707049" y="3780447"/>
              <a:chExt cx="263525" cy="438151"/>
            </a:xfrm>
          </p:grpSpPr>
          <p:sp>
            <p:nvSpPr>
              <p:cNvPr id="176" name="Line 53"/>
              <p:cNvSpPr>
                <a:spLocks noChangeShapeType="1"/>
              </p:cNvSpPr>
              <p:nvPr/>
            </p:nvSpPr>
            <p:spPr bwMode="auto">
              <a:xfrm rot="-60000">
                <a:off x="862624" y="4004285"/>
                <a:ext cx="107950" cy="15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" name="Rectangle 76"/>
              <p:cNvSpPr>
                <a:spLocks noChangeArrowheads="1"/>
              </p:cNvSpPr>
              <p:nvPr/>
            </p:nvSpPr>
            <p:spPr bwMode="auto">
              <a:xfrm>
                <a:off x="880087" y="3780447"/>
                <a:ext cx="82550" cy="198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dirty="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 dirty="0">
                  <a:latin typeface="Times New Roman" pitchFamily="18" charset="0"/>
                </a:endParaRPr>
              </a:p>
            </p:txBody>
          </p:sp>
          <p:sp>
            <p:nvSpPr>
              <p:cNvPr id="178" name="Rectangle 77"/>
              <p:cNvSpPr>
                <a:spLocks noChangeArrowheads="1"/>
              </p:cNvSpPr>
              <p:nvPr/>
            </p:nvSpPr>
            <p:spPr bwMode="auto">
              <a:xfrm>
                <a:off x="876912" y="4020160"/>
                <a:ext cx="82550" cy="198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dirty="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 dirty="0">
                  <a:latin typeface="Times New Roman" pitchFamily="18" charset="0"/>
                </a:endParaRPr>
              </a:p>
            </p:txBody>
          </p:sp>
          <p:sp>
            <p:nvSpPr>
              <p:cNvPr id="179" name="Rectangle 84"/>
              <p:cNvSpPr>
                <a:spLocks noChangeArrowheads="1"/>
              </p:cNvSpPr>
              <p:nvPr/>
            </p:nvSpPr>
            <p:spPr bwMode="auto">
              <a:xfrm>
                <a:off x="707049" y="3885222"/>
                <a:ext cx="90487" cy="198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aphicFrame>
          <p:nvGraphicFramePr>
            <p:cNvPr id="23" name="Object 22"/>
            <p:cNvGraphicFramePr>
              <a:graphicFrameLocks noChangeAspect="1"/>
            </p:cNvGraphicFramePr>
            <p:nvPr>
              <p:extLst/>
            </p:nvPr>
          </p:nvGraphicFramePr>
          <p:xfrm>
            <a:off x="3694301" y="2124633"/>
            <a:ext cx="266008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927" name="Equation" r:id="rId6" imgW="406080" imgH="698400" progId="Equation.DSMT4">
                    <p:embed/>
                  </p:oleObj>
                </mc:Choice>
                <mc:Fallback>
                  <p:oleObj name="Equation" r:id="rId6" imgW="406080" imgH="698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694301" y="2124633"/>
                          <a:ext cx="266008" cy="457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1" name="Object 190"/>
            <p:cNvGraphicFramePr>
              <a:graphicFrameLocks noChangeAspect="1"/>
            </p:cNvGraphicFramePr>
            <p:nvPr>
              <p:extLst/>
            </p:nvPr>
          </p:nvGraphicFramePr>
          <p:xfrm>
            <a:off x="4851541" y="3181389"/>
            <a:ext cx="266008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928" name="Equation" r:id="rId8" imgW="406080" imgH="698400" progId="Equation.DSMT4">
                    <p:embed/>
                  </p:oleObj>
                </mc:Choice>
                <mc:Fallback>
                  <p:oleObj name="Equation" r:id="rId8" imgW="406080" imgH="698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4851541" y="3181389"/>
                          <a:ext cx="266008" cy="457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2" name="Object 191"/>
            <p:cNvGraphicFramePr>
              <a:graphicFrameLocks noChangeAspect="1"/>
            </p:cNvGraphicFramePr>
            <p:nvPr>
              <p:extLst/>
            </p:nvPr>
          </p:nvGraphicFramePr>
          <p:xfrm>
            <a:off x="4082059" y="2629305"/>
            <a:ext cx="36576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929" name="Equation" r:id="rId10" imgW="558720" imgH="698400" progId="Equation.DSMT4">
                    <p:embed/>
                  </p:oleObj>
                </mc:Choice>
                <mc:Fallback>
                  <p:oleObj name="Equation" r:id="rId10" imgW="558720" imgH="698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4082059" y="2629305"/>
                          <a:ext cx="365760" cy="457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3" name="Object 192"/>
            <p:cNvGraphicFramePr>
              <a:graphicFrameLocks noChangeAspect="1"/>
            </p:cNvGraphicFramePr>
            <p:nvPr>
              <p:extLst/>
            </p:nvPr>
          </p:nvGraphicFramePr>
          <p:xfrm>
            <a:off x="5379969" y="3786541"/>
            <a:ext cx="36576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930" name="Equation" r:id="rId12" imgW="558720" imgH="698400" progId="Equation.DSMT4">
                    <p:embed/>
                  </p:oleObj>
                </mc:Choice>
                <mc:Fallback>
                  <p:oleObj name="Equation" r:id="rId12" imgW="558720" imgH="698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5379969" y="3786541"/>
                          <a:ext cx="365760" cy="457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" name="Object 193"/>
            <p:cNvGraphicFramePr>
              <a:graphicFrameLocks noChangeAspect="1"/>
            </p:cNvGraphicFramePr>
            <p:nvPr>
              <p:extLst/>
            </p:nvPr>
          </p:nvGraphicFramePr>
          <p:xfrm>
            <a:off x="3707701" y="2630404"/>
            <a:ext cx="266008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931" name="Equation" r:id="rId14" imgW="406080" imgH="698400" progId="Equation.DSMT4">
                    <p:embed/>
                  </p:oleObj>
                </mc:Choice>
                <mc:Fallback>
                  <p:oleObj name="Equation" r:id="rId14" imgW="406080" imgH="698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3707701" y="2630404"/>
                          <a:ext cx="266008" cy="457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" name="Object 194"/>
            <p:cNvGraphicFramePr>
              <a:graphicFrameLocks noChangeAspect="1"/>
            </p:cNvGraphicFramePr>
            <p:nvPr>
              <p:extLst/>
            </p:nvPr>
          </p:nvGraphicFramePr>
          <p:xfrm>
            <a:off x="4181651" y="2129656"/>
            <a:ext cx="266008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932" name="Equation" r:id="rId16" imgW="406080" imgH="698400" progId="Equation.DSMT4">
                    <p:embed/>
                  </p:oleObj>
                </mc:Choice>
                <mc:Fallback>
                  <p:oleObj name="Equation" r:id="rId16" imgW="406080" imgH="698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4181651" y="2129656"/>
                          <a:ext cx="266008" cy="457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6" name="Object 195"/>
            <p:cNvGraphicFramePr>
              <a:graphicFrameLocks noChangeAspect="1"/>
            </p:cNvGraphicFramePr>
            <p:nvPr>
              <p:extLst/>
            </p:nvPr>
          </p:nvGraphicFramePr>
          <p:xfrm>
            <a:off x="5494634" y="3181389"/>
            <a:ext cx="266008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933" name="Equation" r:id="rId17" imgW="406080" imgH="698400" progId="Equation.DSMT4">
                    <p:embed/>
                  </p:oleObj>
                </mc:Choice>
                <mc:Fallback>
                  <p:oleObj name="Equation" r:id="rId17" imgW="406080" imgH="698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494634" y="3181389"/>
                          <a:ext cx="266008" cy="457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7" name="Object 196"/>
            <p:cNvGraphicFramePr>
              <a:graphicFrameLocks noChangeAspect="1"/>
            </p:cNvGraphicFramePr>
            <p:nvPr>
              <p:extLst/>
            </p:nvPr>
          </p:nvGraphicFramePr>
          <p:xfrm>
            <a:off x="4843171" y="3785964"/>
            <a:ext cx="266008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934" name="Equation" r:id="rId18" imgW="406080" imgH="698400" progId="Equation.DSMT4">
                    <p:embed/>
                  </p:oleObj>
                </mc:Choice>
                <mc:Fallback>
                  <p:oleObj name="Equation" r:id="rId18" imgW="406080" imgH="698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843171" y="3785964"/>
                          <a:ext cx="266008" cy="457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" name="Rectangle 8"/>
            <p:cNvSpPr>
              <a:spLocks noChangeArrowheads="1"/>
            </p:cNvSpPr>
            <p:nvPr/>
          </p:nvSpPr>
          <p:spPr bwMode="auto">
            <a:xfrm>
              <a:off x="6147358" y="4475254"/>
              <a:ext cx="9525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dirty="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 dirty="0"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266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489</TotalTime>
  <Words>1639</Words>
  <Application>Microsoft Office PowerPoint</Application>
  <PresentationFormat>On-screen Show (4:3)</PresentationFormat>
  <Paragraphs>524</Paragraphs>
  <Slides>41</Slides>
  <Notes>40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Calibri</vt:lpstr>
      <vt:lpstr>Calibri Light</vt:lpstr>
      <vt:lpstr>MT Extra</vt:lpstr>
      <vt:lpstr>Symbol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Fayer, Prof Michael David</dc:creator>
  <cp:lastModifiedBy>Fayer, Prof Michael David</cp:lastModifiedBy>
  <cp:revision>21</cp:revision>
  <cp:lastPrinted>2018-10-07T22:02:44Z</cp:lastPrinted>
  <dcterms:created xsi:type="dcterms:W3CDTF">2014-11-19T19:08:04Z</dcterms:created>
  <dcterms:modified xsi:type="dcterms:W3CDTF">2019-08-26T19:16:13Z</dcterms:modified>
</cp:coreProperties>
</file>