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2"/>
  </p:notesMasterIdLst>
  <p:sldIdLst>
    <p:sldId id="326" r:id="rId2"/>
    <p:sldId id="267" r:id="rId3"/>
    <p:sldId id="268" r:id="rId4"/>
    <p:sldId id="269" r:id="rId5"/>
    <p:sldId id="270" r:id="rId6"/>
    <p:sldId id="271" r:id="rId7"/>
    <p:sldId id="272" r:id="rId8"/>
    <p:sldId id="273" r:id="rId9"/>
    <p:sldId id="274" r:id="rId10"/>
    <p:sldId id="275" r:id="rId11"/>
    <p:sldId id="276" r:id="rId12"/>
    <p:sldId id="277" r:id="rId13"/>
    <p:sldId id="278" r:id="rId14"/>
    <p:sldId id="279" r:id="rId15"/>
    <p:sldId id="280" r:id="rId16"/>
    <p:sldId id="281" r:id="rId17"/>
    <p:sldId id="282" r:id="rId18"/>
    <p:sldId id="283" r:id="rId19"/>
    <p:sldId id="284" r:id="rId20"/>
    <p:sldId id="285" r:id="rId21"/>
    <p:sldId id="286" r:id="rId22"/>
    <p:sldId id="287" r:id="rId23"/>
    <p:sldId id="288" r:id="rId24"/>
    <p:sldId id="289" r:id="rId25"/>
    <p:sldId id="290" r:id="rId26"/>
    <p:sldId id="291" r:id="rId27"/>
    <p:sldId id="292" r:id="rId28"/>
    <p:sldId id="293" r:id="rId29"/>
    <p:sldId id="294" r:id="rId30"/>
    <p:sldId id="295" r:id="rId31"/>
    <p:sldId id="327" r:id="rId32"/>
    <p:sldId id="328" r:id="rId33"/>
    <p:sldId id="329" r:id="rId34"/>
    <p:sldId id="330" r:id="rId35"/>
    <p:sldId id="331" r:id="rId36"/>
    <p:sldId id="332" r:id="rId37"/>
    <p:sldId id="333" r:id="rId38"/>
    <p:sldId id="334" r:id="rId39"/>
    <p:sldId id="335" r:id="rId40"/>
    <p:sldId id="336" r:id="rId41"/>
    <p:sldId id="337" r:id="rId42"/>
    <p:sldId id="338" r:id="rId43"/>
    <p:sldId id="339" r:id="rId44"/>
    <p:sldId id="340" r:id="rId45"/>
    <p:sldId id="341" r:id="rId46"/>
    <p:sldId id="342" r:id="rId47"/>
    <p:sldId id="343" r:id="rId48"/>
    <p:sldId id="344" r:id="rId49"/>
    <p:sldId id="345" r:id="rId50"/>
    <p:sldId id="346" r:id="rId51"/>
    <p:sldId id="347" r:id="rId52"/>
    <p:sldId id="348" r:id="rId53"/>
    <p:sldId id="349" r:id="rId54"/>
    <p:sldId id="350" r:id="rId55"/>
    <p:sldId id="351" r:id="rId56"/>
    <p:sldId id="352" r:id="rId57"/>
    <p:sldId id="353" r:id="rId58"/>
    <p:sldId id="354" r:id="rId59"/>
    <p:sldId id="355" r:id="rId60"/>
    <p:sldId id="356" r:id="rId61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4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378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image" Target="../media/image2.wmf"/><Relationship Id="rId6" Type="http://schemas.openxmlformats.org/officeDocument/2006/relationships/image" Target="../media/image7.wmf"/><Relationship Id="rId5" Type="http://schemas.openxmlformats.org/officeDocument/2006/relationships/image" Target="../media/image6.wmf"/><Relationship Id="rId4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7" Type="http://schemas.openxmlformats.org/officeDocument/2006/relationships/image" Target="../media/image14.wmf"/><Relationship Id="rId2" Type="http://schemas.openxmlformats.org/officeDocument/2006/relationships/image" Target="../media/image9.wmf"/><Relationship Id="rId1" Type="http://schemas.openxmlformats.org/officeDocument/2006/relationships/image" Target="../media/image8.wmf"/><Relationship Id="rId6" Type="http://schemas.openxmlformats.org/officeDocument/2006/relationships/image" Target="../media/image13.wmf"/><Relationship Id="rId5" Type="http://schemas.openxmlformats.org/officeDocument/2006/relationships/image" Target="../media/image12.wmf"/><Relationship Id="rId4" Type="http://schemas.openxmlformats.org/officeDocument/2006/relationships/image" Target="../media/image11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image" Target="../media/image15.wmf"/><Relationship Id="rId4" Type="http://schemas.openxmlformats.org/officeDocument/2006/relationships/image" Target="../media/image18.wmf"/></Relationships>
</file>

<file path=ppt/drawings/_rels/vmlDrawing4.vml.rels><?xml version="1.0" encoding="UTF-8" standalone="yes"?>
<Relationships xmlns="http://schemas.openxmlformats.org/package/2006/relationships"><Relationship Id="rId8" Type="http://schemas.openxmlformats.org/officeDocument/2006/relationships/image" Target="../media/image26.wmf"/><Relationship Id="rId3" Type="http://schemas.openxmlformats.org/officeDocument/2006/relationships/image" Target="../media/image21.wmf"/><Relationship Id="rId7" Type="http://schemas.openxmlformats.org/officeDocument/2006/relationships/image" Target="../media/image25.wmf"/><Relationship Id="rId2" Type="http://schemas.openxmlformats.org/officeDocument/2006/relationships/image" Target="../media/image20.wmf"/><Relationship Id="rId1" Type="http://schemas.openxmlformats.org/officeDocument/2006/relationships/image" Target="../media/image19.wmf"/><Relationship Id="rId6" Type="http://schemas.openxmlformats.org/officeDocument/2006/relationships/image" Target="../media/image24.wmf"/><Relationship Id="rId5" Type="http://schemas.openxmlformats.org/officeDocument/2006/relationships/image" Target="../media/image23.wmf"/><Relationship Id="rId4" Type="http://schemas.openxmlformats.org/officeDocument/2006/relationships/image" Target="../media/image22.wmf"/></Relationships>
</file>

<file path=ppt/drawings/_rels/vmlDrawing5.vml.rels><?xml version="1.0" encoding="UTF-8" standalone="yes"?>
<Relationships xmlns="http://schemas.openxmlformats.org/package/2006/relationships"><Relationship Id="rId8" Type="http://schemas.openxmlformats.org/officeDocument/2006/relationships/image" Target="../media/image34.wmf"/><Relationship Id="rId3" Type="http://schemas.openxmlformats.org/officeDocument/2006/relationships/image" Target="../media/image29.wmf"/><Relationship Id="rId7" Type="http://schemas.openxmlformats.org/officeDocument/2006/relationships/image" Target="../media/image33.wmf"/><Relationship Id="rId2" Type="http://schemas.openxmlformats.org/officeDocument/2006/relationships/image" Target="../media/image28.wmf"/><Relationship Id="rId1" Type="http://schemas.openxmlformats.org/officeDocument/2006/relationships/image" Target="../media/image27.wmf"/><Relationship Id="rId6" Type="http://schemas.openxmlformats.org/officeDocument/2006/relationships/image" Target="../media/image32.wmf"/><Relationship Id="rId5" Type="http://schemas.openxmlformats.org/officeDocument/2006/relationships/image" Target="../media/image31.wmf"/><Relationship Id="rId4" Type="http://schemas.openxmlformats.org/officeDocument/2006/relationships/image" Target="../media/image30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36.wmf"/><Relationship Id="rId1" Type="http://schemas.openxmlformats.org/officeDocument/2006/relationships/image" Target="../media/image35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39.wmf"/><Relationship Id="rId2" Type="http://schemas.openxmlformats.org/officeDocument/2006/relationships/image" Target="../media/image38.wmf"/><Relationship Id="rId1" Type="http://schemas.openxmlformats.org/officeDocument/2006/relationships/image" Target="../media/image37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wmf"/></Relationships>
</file>

<file path=ppt/drawings/_rels/vmlDrawing9.vml.rels><?xml version="1.0" encoding="UTF-8" standalone="yes"?>
<Relationships xmlns="http://schemas.openxmlformats.org/package/2006/relationships"><Relationship Id="rId8" Type="http://schemas.openxmlformats.org/officeDocument/2006/relationships/image" Target="../media/image48.wmf"/><Relationship Id="rId3" Type="http://schemas.openxmlformats.org/officeDocument/2006/relationships/image" Target="../media/image43.wmf"/><Relationship Id="rId7" Type="http://schemas.openxmlformats.org/officeDocument/2006/relationships/image" Target="../media/image47.wmf"/><Relationship Id="rId2" Type="http://schemas.openxmlformats.org/officeDocument/2006/relationships/image" Target="../media/image42.wmf"/><Relationship Id="rId1" Type="http://schemas.openxmlformats.org/officeDocument/2006/relationships/image" Target="../media/image41.wmf"/><Relationship Id="rId6" Type="http://schemas.openxmlformats.org/officeDocument/2006/relationships/image" Target="../media/image46.wmf"/><Relationship Id="rId5" Type="http://schemas.openxmlformats.org/officeDocument/2006/relationships/image" Target="../media/image45.wmf"/><Relationship Id="rId4" Type="http://schemas.openxmlformats.org/officeDocument/2006/relationships/image" Target="../media/image44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51.wmf"/><Relationship Id="rId7" Type="http://schemas.openxmlformats.org/officeDocument/2006/relationships/image" Target="../media/image55.wmf"/><Relationship Id="rId2" Type="http://schemas.openxmlformats.org/officeDocument/2006/relationships/image" Target="../media/image50.wmf"/><Relationship Id="rId1" Type="http://schemas.openxmlformats.org/officeDocument/2006/relationships/image" Target="../media/image49.wmf"/><Relationship Id="rId6" Type="http://schemas.openxmlformats.org/officeDocument/2006/relationships/image" Target="../media/image54.wmf"/><Relationship Id="rId5" Type="http://schemas.openxmlformats.org/officeDocument/2006/relationships/image" Target="../media/image53.wmf"/><Relationship Id="rId4" Type="http://schemas.openxmlformats.org/officeDocument/2006/relationships/image" Target="../media/image52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8.wmf"/><Relationship Id="rId2" Type="http://schemas.openxmlformats.org/officeDocument/2006/relationships/image" Target="../media/image57.wmf"/><Relationship Id="rId1" Type="http://schemas.openxmlformats.org/officeDocument/2006/relationships/image" Target="../media/image56.wmf"/><Relationship Id="rId5" Type="http://schemas.openxmlformats.org/officeDocument/2006/relationships/image" Target="../media/image60.wmf"/><Relationship Id="rId4" Type="http://schemas.openxmlformats.org/officeDocument/2006/relationships/image" Target="../media/image59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63.wmf"/><Relationship Id="rId2" Type="http://schemas.openxmlformats.org/officeDocument/2006/relationships/image" Target="../media/image62.wmf"/><Relationship Id="rId1" Type="http://schemas.openxmlformats.org/officeDocument/2006/relationships/image" Target="../media/image61.wmf"/><Relationship Id="rId6" Type="http://schemas.openxmlformats.org/officeDocument/2006/relationships/image" Target="../media/image66.wmf"/><Relationship Id="rId5" Type="http://schemas.openxmlformats.org/officeDocument/2006/relationships/image" Target="../media/image65.wmf"/><Relationship Id="rId4" Type="http://schemas.openxmlformats.org/officeDocument/2006/relationships/image" Target="../media/image64.wmf"/></Relationships>
</file>

<file path=ppt/drawings/_rels/vmlDrawing13.vml.rels><?xml version="1.0" encoding="UTF-8" standalone="yes"?>
<Relationships xmlns="http://schemas.openxmlformats.org/package/2006/relationships"><Relationship Id="rId8" Type="http://schemas.openxmlformats.org/officeDocument/2006/relationships/image" Target="../media/image73.wmf"/><Relationship Id="rId3" Type="http://schemas.openxmlformats.org/officeDocument/2006/relationships/image" Target="../media/image68.wmf"/><Relationship Id="rId7" Type="http://schemas.openxmlformats.org/officeDocument/2006/relationships/image" Target="../media/image72.wmf"/><Relationship Id="rId2" Type="http://schemas.openxmlformats.org/officeDocument/2006/relationships/image" Target="../media/image67.wmf"/><Relationship Id="rId1" Type="http://schemas.openxmlformats.org/officeDocument/2006/relationships/image" Target="../media/image61.wmf"/><Relationship Id="rId6" Type="http://schemas.openxmlformats.org/officeDocument/2006/relationships/image" Target="../media/image71.wmf"/><Relationship Id="rId5" Type="http://schemas.openxmlformats.org/officeDocument/2006/relationships/image" Target="../media/image70.wmf"/><Relationship Id="rId4" Type="http://schemas.openxmlformats.org/officeDocument/2006/relationships/image" Target="../media/image69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75.wmf"/><Relationship Id="rId2" Type="http://schemas.openxmlformats.org/officeDocument/2006/relationships/image" Target="../media/image74.wmf"/><Relationship Id="rId1" Type="http://schemas.openxmlformats.org/officeDocument/2006/relationships/image" Target="../media/image73.wmf"/><Relationship Id="rId4" Type="http://schemas.openxmlformats.org/officeDocument/2006/relationships/image" Target="../media/image76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79.wmf"/><Relationship Id="rId2" Type="http://schemas.openxmlformats.org/officeDocument/2006/relationships/image" Target="../media/image78.wmf"/><Relationship Id="rId1" Type="http://schemas.openxmlformats.org/officeDocument/2006/relationships/image" Target="../media/image77.wmf"/><Relationship Id="rId5" Type="http://schemas.openxmlformats.org/officeDocument/2006/relationships/image" Target="../media/image81.wmf"/><Relationship Id="rId4" Type="http://schemas.openxmlformats.org/officeDocument/2006/relationships/image" Target="../media/image80.wmf"/></Relationships>
</file>

<file path=ppt/drawings/_rels/vmlDrawing16.vml.rels><?xml version="1.0" encoding="UTF-8" standalone="yes"?>
<Relationships xmlns="http://schemas.openxmlformats.org/package/2006/relationships"><Relationship Id="rId2" Type="http://schemas.openxmlformats.org/officeDocument/2006/relationships/image" Target="../media/image82.wmf"/><Relationship Id="rId1" Type="http://schemas.openxmlformats.org/officeDocument/2006/relationships/image" Target="../media/image80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85.wmf"/><Relationship Id="rId2" Type="http://schemas.openxmlformats.org/officeDocument/2006/relationships/image" Target="../media/image84.wmf"/><Relationship Id="rId1" Type="http://schemas.openxmlformats.org/officeDocument/2006/relationships/image" Target="../media/image83.wmf"/><Relationship Id="rId4" Type="http://schemas.openxmlformats.org/officeDocument/2006/relationships/image" Target="../media/image86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87.wmf"/></Relationships>
</file>

<file path=ppt/drawings/_rels/vmlDrawing19.vml.rels><?xml version="1.0" encoding="UTF-8" standalone="yes"?>
<Relationships xmlns="http://schemas.openxmlformats.org/package/2006/relationships"><Relationship Id="rId2" Type="http://schemas.openxmlformats.org/officeDocument/2006/relationships/image" Target="../media/image88.wmf"/><Relationship Id="rId1" Type="http://schemas.openxmlformats.org/officeDocument/2006/relationships/image" Target="../media/image39.wmf"/></Relationships>
</file>

<file path=ppt/drawings/_rels/vmlDrawing20.vml.rels><?xml version="1.0" encoding="UTF-8" standalone="yes"?>
<Relationships xmlns="http://schemas.openxmlformats.org/package/2006/relationships"><Relationship Id="rId3" Type="http://schemas.openxmlformats.org/officeDocument/2006/relationships/image" Target="../media/image90.wmf"/><Relationship Id="rId2" Type="http://schemas.openxmlformats.org/officeDocument/2006/relationships/image" Target="../media/image89.wmf"/><Relationship Id="rId1" Type="http://schemas.openxmlformats.org/officeDocument/2006/relationships/image" Target="../media/image88.wmf"/><Relationship Id="rId6" Type="http://schemas.openxmlformats.org/officeDocument/2006/relationships/image" Target="../media/image93.wmf"/><Relationship Id="rId5" Type="http://schemas.openxmlformats.org/officeDocument/2006/relationships/image" Target="../media/image92.wmf"/><Relationship Id="rId4" Type="http://schemas.openxmlformats.org/officeDocument/2006/relationships/image" Target="../media/image91.wmf"/></Relationships>
</file>

<file path=ppt/drawings/_rels/vmlDrawing21.vml.rels><?xml version="1.0" encoding="UTF-8" standalone="yes"?>
<Relationships xmlns="http://schemas.openxmlformats.org/package/2006/relationships"><Relationship Id="rId3" Type="http://schemas.openxmlformats.org/officeDocument/2006/relationships/image" Target="../media/image96.wmf"/><Relationship Id="rId2" Type="http://schemas.openxmlformats.org/officeDocument/2006/relationships/image" Target="../media/image95.wmf"/><Relationship Id="rId1" Type="http://schemas.openxmlformats.org/officeDocument/2006/relationships/image" Target="../media/image94.wmf"/><Relationship Id="rId5" Type="http://schemas.openxmlformats.org/officeDocument/2006/relationships/image" Target="../media/image98.wmf"/><Relationship Id="rId4" Type="http://schemas.openxmlformats.org/officeDocument/2006/relationships/image" Target="../media/image97.wmf"/></Relationships>
</file>

<file path=ppt/drawings/_rels/vmlDrawing22.vml.rels><?xml version="1.0" encoding="UTF-8" standalone="yes"?>
<Relationships xmlns="http://schemas.openxmlformats.org/package/2006/relationships"><Relationship Id="rId3" Type="http://schemas.openxmlformats.org/officeDocument/2006/relationships/image" Target="../media/image89.wmf"/><Relationship Id="rId2" Type="http://schemas.openxmlformats.org/officeDocument/2006/relationships/image" Target="../media/image99.wmf"/><Relationship Id="rId1" Type="http://schemas.openxmlformats.org/officeDocument/2006/relationships/image" Target="../media/image39.wmf"/><Relationship Id="rId5" Type="http://schemas.openxmlformats.org/officeDocument/2006/relationships/image" Target="../media/image101.wmf"/><Relationship Id="rId4" Type="http://schemas.openxmlformats.org/officeDocument/2006/relationships/image" Target="../media/image100.wmf"/></Relationships>
</file>

<file path=ppt/drawings/_rels/vmlDrawing2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wmf"/><Relationship Id="rId2" Type="http://schemas.openxmlformats.org/officeDocument/2006/relationships/image" Target="../media/image103.wmf"/><Relationship Id="rId1" Type="http://schemas.openxmlformats.org/officeDocument/2006/relationships/image" Target="../media/image102.wmf"/><Relationship Id="rId4" Type="http://schemas.openxmlformats.org/officeDocument/2006/relationships/image" Target="../media/image105.w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6.wmf"/></Relationships>
</file>

<file path=ppt/drawings/_rels/vmlDrawing2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wmf"/><Relationship Id="rId2" Type="http://schemas.openxmlformats.org/officeDocument/2006/relationships/image" Target="../media/image108.wmf"/><Relationship Id="rId1" Type="http://schemas.openxmlformats.org/officeDocument/2006/relationships/image" Target="../media/image107.wmf"/><Relationship Id="rId4" Type="http://schemas.openxmlformats.org/officeDocument/2006/relationships/image" Target="../media/image110.wmf"/></Relationships>
</file>

<file path=ppt/drawings/_rels/vmlDrawing2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wmf"/><Relationship Id="rId2" Type="http://schemas.openxmlformats.org/officeDocument/2006/relationships/image" Target="../media/image114.wmf"/><Relationship Id="rId1" Type="http://schemas.openxmlformats.org/officeDocument/2006/relationships/image" Target="../media/image113.w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6.wmf"/></Relationships>
</file>

<file path=ppt/drawings/_rels/vmlDrawing2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wmf"/><Relationship Id="rId2" Type="http://schemas.openxmlformats.org/officeDocument/2006/relationships/image" Target="../media/image118.wmf"/><Relationship Id="rId1" Type="http://schemas.openxmlformats.org/officeDocument/2006/relationships/image" Target="../media/image117.wmf"/><Relationship Id="rId4" Type="http://schemas.openxmlformats.org/officeDocument/2006/relationships/image" Target="../media/image120.wmf"/></Relationships>
</file>

<file path=ppt/drawings/_rels/vmlDrawing29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wmf"/><Relationship Id="rId2" Type="http://schemas.openxmlformats.org/officeDocument/2006/relationships/image" Target="../media/image122.wmf"/><Relationship Id="rId1" Type="http://schemas.openxmlformats.org/officeDocument/2006/relationships/image" Target="../media/image121.wmf"/><Relationship Id="rId4" Type="http://schemas.openxmlformats.org/officeDocument/2006/relationships/image" Target="../media/image124.wmf"/></Relationships>
</file>

<file path=ppt/drawings/_rels/vmlDrawing30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wmf"/><Relationship Id="rId1" Type="http://schemas.openxmlformats.org/officeDocument/2006/relationships/image" Target="../media/image125.wmf"/></Relationships>
</file>

<file path=ppt/drawings/_rels/vmlDrawing3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wmf"/><Relationship Id="rId1" Type="http://schemas.openxmlformats.org/officeDocument/2006/relationships/image" Target="../media/image127.wmf"/></Relationships>
</file>

<file path=ppt/drawings/_rels/vmlDrawing3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wmf"/><Relationship Id="rId2" Type="http://schemas.openxmlformats.org/officeDocument/2006/relationships/image" Target="../media/image130.wmf"/><Relationship Id="rId1" Type="http://schemas.openxmlformats.org/officeDocument/2006/relationships/image" Target="../media/image129.wmf"/><Relationship Id="rId4" Type="http://schemas.openxmlformats.org/officeDocument/2006/relationships/image" Target="../media/image132.wmf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3.wmf"/></Relationships>
</file>

<file path=ppt/drawings/_rels/vmlDrawing3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wmf"/><Relationship Id="rId2" Type="http://schemas.openxmlformats.org/officeDocument/2006/relationships/image" Target="../media/image135.wmf"/><Relationship Id="rId1" Type="http://schemas.openxmlformats.org/officeDocument/2006/relationships/image" Target="../media/image134.wmf"/><Relationship Id="rId4" Type="http://schemas.openxmlformats.org/officeDocument/2006/relationships/image" Target="../media/image137.wmf"/></Relationships>
</file>

<file path=ppt/drawings/_rels/vmlDrawing35.vml.rels><?xml version="1.0" encoding="UTF-8" standalone="yes"?>
<Relationships xmlns="http://schemas.openxmlformats.org/package/2006/relationships"><Relationship Id="rId8" Type="http://schemas.openxmlformats.org/officeDocument/2006/relationships/image" Target="../media/image145.wmf"/><Relationship Id="rId3" Type="http://schemas.openxmlformats.org/officeDocument/2006/relationships/image" Target="../media/image140.wmf"/><Relationship Id="rId7" Type="http://schemas.openxmlformats.org/officeDocument/2006/relationships/image" Target="../media/image144.wmf"/><Relationship Id="rId2" Type="http://schemas.openxmlformats.org/officeDocument/2006/relationships/image" Target="../media/image139.wmf"/><Relationship Id="rId1" Type="http://schemas.openxmlformats.org/officeDocument/2006/relationships/image" Target="../media/image138.wmf"/><Relationship Id="rId6" Type="http://schemas.openxmlformats.org/officeDocument/2006/relationships/image" Target="../media/image143.wmf"/><Relationship Id="rId5" Type="http://schemas.openxmlformats.org/officeDocument/2006/relationships/image" Target="../media/image142.wmf"/><Relationship Id="rId4" Type="http://schemas.openxmlformats.org/officeDocument/2006/relationships/image" Target="../media/image141.wmf"/><Relationship Id="rId9" Type="http://schemas.openxmlformats.org/officeDocument/2006/relationships/image" Target="../media/image146.wmf"/></Relationships>
</file>

<file path=ppt/drawings/_rels/vmlDrawing3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7.wmf"/></Relationships>
</file>

<file path=ppt/drawings/_rels/vmlDrawing3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8.wmf"/></Relationships>
</file>

<file path=ppt/drawings/_rels/vmlDrawing38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0.wmf"/><Relationship Id="rId1" Type="http://schemas.openxmlformats.org/officeDocument/2006/relationships/image" Target="../media/image149.wmf"/></Relationships>
</file>

<file path=ppt/drawings/_rels/vmlDrawing39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wmf"/><Relationship Id="rId2" Type="http://schemas.openxmlformats.org/officeDocument/2006/relationships/image" Target="NULL"/><Relationship Id="rId1" Type="http://schemas.openxmlformats.org/officeDocument/2006/relationships/image" Target="../media/image151.wmf"/><Relationship Id="rId6" Type="http://schemas.openxmlformats.org/officeDocument/2006/relationships/image" Target="../media/image155.wmf"/><Relationship Id="rId5" Type="http://schemas.openxmlformats.org/officeDocument/2006/relationships/image" Target="../media/image154.wmf"/><Relationship Id="rId4" Type="http://schemas.openxmlformats.org/officeDocument/2006/relationships/image" Target="../media/image153.wmf"/></Relationships>
</file>

<file path=ppt/drawings/_rels/vmlDrawing4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6.wmf"/></Relationships>
</file>

<file path=ppt/drawings/_rels/vmlDrawing4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8.wmf"/><Relationship Id="rId1" Type="http://schemas.openxmlformats.org/officeDocument/2006/relationships/image" Target="../media/image157.wmf"/></Relationships>
</file>

<file path=ppt/drawings/_rels/vmlDrawing4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0.wmf"/></Relationships>
</file>

<file path=ppt/drawings/_rels/vmlDrawing4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3.wmf"/><Relationship Id="rId2" Type="http://schemas.openxmlformats.org/officeDocument/2006/relationships/image" Target="../media/image162.wmf"/><Relationship Id="rId1" Type="http://schemas.openxmlformats.org/officeDocument/2006/relationships/image" Target="../media/image161.wmf"/></Relationships>
</file>

<file path=ppt/drawings/_rels/vmlDrawing4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5.wmf"/><Relationship Id="rId1" Type="http://schemas.openxmlformats.org/officeDocument/2006/relationships/image" Target="../media/image164.wmf"/></Relationships>
</file>

<file path=ppt/drawings/_rels/vmlDrawing4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8.wmf"/><Relationship Id="rId2" Type="http://schemas.openxmlformats.org/officeDocument/2006/relationships/image" Target="../media/image167.wmf"/><Relationship Id="rId1" Type="http://schemas.openxmlformats.org/officeDocument/2006/relationships/image" Target="../media/image166.wmf"/><Relationship Id="rId6" Type="http://schemas.openxmlformats.org/officeDocument/2006/relationships/image" Target="../media/image171.wmf"/><Relationship Id="rId5" Type="http://schemas.openxmlformats.org/officeDocument/2006/relationships/image" Target="../media/image170.wmf"/><Relationship Id="rId4" Type="http://schemas.openxmlformats.org/officeDocument/2006/relationships/image" Target="../media/image169.wmf"/></Relationships>
</file>

<file path=ppt/drawings/_rels/vmlDrawing4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4.wmf"/><Relationship Id="rId2" Type="http://schemas.openxmlformats.org/officeDocument/2006/relationships/image" Target="../media/image173.wmf"/><Relationship Id="rId1" Type="http://schemas.openxmlformats.org/officeDocument/2006/relationships/image" Target="../media/image172.wmf"/></Relationships>
</file>

<file path=ppt/drawings/_rels/vmlDrawing4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7.wmf"/><Relationship Id="rId2" Type="http://schemas.openxmlformats.org/officeDocument/2006/relationships/image" Target="../media/image176.wmf"/><Relationship Id="rId1" Type="http://schemas.openxmlformats.org/officeDocument/2006/relationships/image" Target="../media/image17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552C30BD-7892-4DD4-B6BD-4733FBB20EF8}" type="datetimeFigureOut">
              <a:rPr lang="en-US" smtClean="0"/>
              <a:pPr/>
              <a:t>8/26/2019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97013" y="1200150"/>
            <a:ext cx="4321175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A5C4D236-E4AF-48B0-90E4-1A57E34CC3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3272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973A9D7-3045-43A9-A514-5F85DBF21764}" type="slidenum">
              <a:rPr lang="en-US"/>
              <a:pPr/>
              <a:t>2</a:t>
            </a:fld>
            <a:endParaRPr lang="en-US"/>
          </a:p>
        </p:txBody>
      </p:sp>
      <p:sp>
        <p:nvSpPr>
          <p:cNvPr id="6146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C0D69ACA-B214-43FA-A8D3-E54CEB9CF615}" type="slidenum">
              <a:rPr lang="en-US" sz="1300"/>
              <a:pPr algn="r"/>
              <a:t>2</a:t>
            </a:fld>
            <a:endParaRPr lang="en-US" sz="1300"/>
          </a:p>
        </p:txBody>
      </p:sp>
      <p:sp>
        <p:nvSpPr>
          <p:cNvPr id="6147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E52A6044-03B9-4C45-A11F-8FE748EB88D0}" type="slidenum">
              <a:rPr lang="en-US" sz="1300"/>
              <a:pPr algn="r"/>
              <a:t>2</a:t>
            </a:fld>
            <a:endParaRPr lang="en-US" sz="1300"/>
          </a:p>
        </p:txBody>
      </p:sp>
      <p:sp>
        <p:nvSpPr>
          <p:cNvPr id="6148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B229F2C7-B364-40F4-95B2-AFFB9ED120EA}" type="slidenum">
              <a:rPr lang="en-US" sz="1300"/>
              <a:pPr algn="r"/>
              <a:t>2</a:t>
            </a:fld>
            <a:endParaRPr lang="en-US" sz="1300"/>
          </a:p>
        </p:txBody>
      </p:sp>
      <p:sp>
        <p:nvSpPr>
          <p:cNvPr id="614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5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06934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ED18AAD-EC50-4597-A2EC-C33DB309C71D}" type="slidenum">
              <a:rPr lang="en-US"/>
              <a:pPr/>
              <a:t>3</a:t>
            </a:fld>
            <a:endParaRPr lang="en-US"/>
          </a:p>
        </p:txBody>
      </p:sp>
      <p:sp>
        <p:nvSpPr>
          <p:cNvPr id="8194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F0CA9B3B-9235-4ED4-94E5-1C0295A97E33}" type="slidenum">
              <a:rPr lang="en-US" sz="1300"/>
              <a:pPr algn="r"/>
              <a:t>3</a:t>
            </a:fld>
            <a:endParaRPr lang="en-US" sz="1300"/>
          </a:p>
        </p:txBody>
      </p:sp>
      <p:sp>
        <p:nvSpPr>
          <p:cNvPr id="8195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A0BA8544-E320-4CB9-A770-CA004E11791F}" type="slidenum">
              <a:rPr lang="en-US" sz="1300"/>
              <a:pPr algn="r"/>
              <a:t>3</a:t>
            </a:fld>
            <a:endParaRPr lang="en-US" sz="1300"/>
          </a:p>
        </p:txBody>
      </p:sp>
      <p:sp>
        <p:nvSpPr>
          <p:cNvPr id="8196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474F377E-B764-413C-A39C-768BA29B3E0E}" type="slidenum">
              <a:rPr lang="en-US" sz="1300"/>
              <a:pPr algn="r"/>
              <a:t>3</a:t>
            </a:fld>
            <a:endParaRPr lang="en-US" sz="1300"/>
          </a:p>
        </p:txBody>
      </p:sp>
      <p:sp>
        <p:nvSpPr>
          <p:cNvPr id="819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8871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5614C9E-0C14-446B-9660-34AC227B7F20}" type="slidenum">
              <a:rPr lang="en-US"/>
              <a:pPr/>
              <a:t>4</a:t>
            </a:fld>
            <a:endParaRPr lang="en-US"/>
          </a:p>
        </p:txBody>
      </p:sp>
      <p:sp>
        <p:nvSpPr>
          <p:cNvPr id="10242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1A7F2501-8FD4-49F3-8157-708DB1073AEB}" type="slidenum">
              <a:rPr lang="en-US" sz="1300"/>
              <a:pPr algn="r"/>
              <a:t>4</a:t>
            </a:fld>
            <a:endParaRPr lang="en-US" sz="1300"/>
          </a:p>
        </p:txBody>
      </p:sp>
      <p:sp>
        <p:nvSpPr>
          <p:cNvPr id="10243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A00B5276-28B8-4820-B19C-2073DA14DD9C}" type="slidenum">
              <a:rPr lang="en-US" sz="1300"/>
              <a:pPr algn="r"/>
              <a:t>4</a:t>
            </a:fld>
            <a:endParaRPr lang="en-US" sz="1300"/>
          </a:p>
        </p:txBody>
      </p:sp>
      <p:sp>
        <p:nvSpPr>
          <p:cNvPr id="10244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DB0832A1-B466-4C68-AEDF-C40B2E3148A2}" type="slidenum">
              <a:rPr lang="en-US" sz="1300"/>
              <a:pPr algn="r"/>
              <a:t>4</a:t>
            </a:fld>
            <a:endParaRPr lang="en-US" sz="1300"/>
          </a:p>
        </p:txBody>
      </p:sp>
      <p:sp>
        <p:nvSpPr>
          <p:cNvPr id="1024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1563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890490E-6E8E-4EBD-8A6D-0568FD7200A8}" type="slidenum">
              <a:rPr lang="en-US"/>
              <a:pPr/>
              <a:t>5</a:t>
            </a:fld>
            <a:endParaRPr lang="en-US"/>
          </a:p>
        </p:txBody>
      </p:sp>
      <p:sp>
        <p:nvSpPr>
          <p:cNvPr id="12290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9598FC91-99B4-4AE5-90BC-870403383CF9}" type="slidenum">
              <a:rPr lang="en-US" sz="1300"/>
              <a:pPr algn="r"/>
              <a:t>5</a:t>
            </a:fld>
            <a:endParaRPr lang="en-US" sz="1300"/>
          </a:p>
        </p:txBody>
      </p:sp>
      <p:sp>
        <p:nvSpPr>
          <p:cNvPr id="12291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A4CAF564-1001-4144-AE9D-FDF1D68774F6}" type="slidenum">
              <a:rPr lang="en-US" sz="1300"/>
              <a:pPr algn="r"/>
              <a:t>5</a:t>
            </a:fld>
            <a:endParaRPr lang="en-US" sz="1300"/>
          </a:p>
        </p:txBody>
      </p:sp>
      <p:sp>
        <p:nvSpPr>
          <p:cNvPr id="12292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9D4BA293-D900-4329-9AE6-4EFC709D2CF9}" type="slidenum">
              <a:rPr lang="en-US" sz="1300"/>
              <a:pPr algn="r"/>
              <a:t>5</a:t>
            </a:fld>
            <a:endParaRPr lang="en-US" sz="1300"/>
          </a:p>
        </p:txBody>
      </p:sp>
      <p:sp>
        <p:nvSpPr>
          <p:cNvPr id="1229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3870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06AD654-E411-4B92-9479-492D847AA06F}" type="slidenum">
              <a:rPr lang="en-US"/>
              <a:pPr/>
              <a:t>6</a:t>
            </a:fld>
            <a:endParaRPr lang="en-US"/>
          </a:p>
        </p:txBody>
      </p:sp>
      <p:sp>
        <p:nvSpPr>
          <p:cNvPr id="14338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30B0BF0E-99C0-430D-9FC3-CF39B5BBB45B}" type="slidenum">
              <a:rPr lang="en-US" sz="1300"/>
              <a:pPr algn="r"/>
              <a:t>6</a:t>
            </a:fld>
            <a:endParaRPr lang="en-US" sz="1300"/>
          </a:p>
        </p:txBody>
      </p:sp>
      <p:sp>
        <p:nvSpPr>
          <p:cNvPr id="14339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EE4DEA7D-336C-4560-A175-561D22D2F023}" type="slidenum">
              <a:rPr lang="en-US" sz="1300"/>
              <a:pPr algn="r"/>
              <a:t>6</a:t>
            </a:fld>
            <a:endParaRPr lang="en-US" sz="1300"/>
          </a:p>
        </p:txBody>
      </p:sp>
      <p:sp>
        <p:nvSpPr>
          <p:cNvPr id="14340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B2B547CA-C9C7-4285-A4B6-160183EECD5D}" type="slidenum">
              <a:rPr lang="en-US" sz="1300"/>
              <a:pPr algn="r"/>
              <a:t>6</a:t>
            </a:fld>
            <a:endParaRPr lang="en-US" sz="1300"/>
          </a:p>
        </p:txBody>
      </p:sp>
      <p:sp>
        <p:nvSpPr>
          <p:cNvPr id="1434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6635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A9967B0-D05E-4AC5-A258-C4BD64DA0956}" type="slidenum">
              <a:rPr lang="en-US"/>
              <a:pPr/>
              <a:t>7</a:t>
            </a:fld>
            <a:endParaRPr lang="en-US"/>
          </a:p>
        </p:txBody>
      </p:sp>
      <p:sp>
        <p:nvSpPr>
          <p:cNvPr id="16386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7DA0C1F1-1994-4294-917A-C772C6446088}" type="slidenum">
              <a:rPr lang="en-US" sz="1300"/>
              <a:pPr algn="r"/>
              <a:t>7</a:t>
            </a:fld>
            <a:endParaRPr lang="en-US" sz="1300"/>
          </a:p>
        </p:txBody>
      </p:sp>
      <p:sp>
        <p:nvSpPr>
          <p:cNvPr id="16387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A0CB9DF0-47F3-4C6D-A1AA-64747E4DDB18}" type="slidenum">
              <a:rPr lang="en-US" sz="1300"/>
              <a:pPr algn="r"/>
              <a:t>7</a:t>
            </a:fld>
            <a:endParaRPr lang="en-US" sz="1300"/>
          </a:p>
        </p:txBody>
      </p:sp>
      <p:sp>
        <p:nvSpPr>
          <p:cNvPr id="16388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635C797C-CCB5-475A-AEB3-F4933C467A95}" type="slidenum">
              <a:rPr lang="en-US" sz="1300"/>
              <a:pPr algn="r"/>
              <a:t>7</a:t>
            </a:fld>
            <a:endParaRPr lang="en-US" sz="1300"/>
          </a:p>
        </p:txBody>
      </p:sp>
      <p:sp>
        <p:nvSpPr>
          <p:cNvPr id="1638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9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7222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C737C02-3170-40CF-9AD4-C6AD8EFCA55C}" type="slidenum">
              <a:rPr lang="en-US"/>
              <a:pPr/>
              <a:t>8</a:t>
            </a:fld>
            <a:endParaRPr lang="en-US"/>
          </a:p>
        </p:txBody>
      </p:sp>
      <p:sp>
        <p:nvSpPr>
          <p:cNvPr id="18434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6FA6F130-E0CF-4926-B2D9-6054CDFAE33F}" type="slidenum">
              <a:rPr lang="en-US" sz="1300"/>
              <a:pPr algn="r"/>
              <a:t>8</a:t>
            </a:fld>
            <a:endParaRPr lang="en-US" sz="1300"/>
          </a:p>
        </p:txBody>
      </p:sp>
      <p:sp>
        <p:nvSpPr>
          <p:cNvPr id="18435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F194FF04-83DB-450A-BCC1-9506BB6F8894}" type="slidenum">
              <a:rPr lang="en-US" sz="1300"/>
              <a:pPr algn="r"/>
              <a:t>8</a:t>
            </a:fld>
            <a:endParaRPr lang="en-US" sz="1300"/>
          </a:p>
        </p:txBody>
      </p:sp>
      <p:sp>
        <p:nvSpPr>
          <p:cNvPr id="18436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353383A9-FEE2-448B-A36B-527C57A44F8A}" type="slidenum">
              <a:rPr lang="en-US" sz="1300"/>
              <a:pPr algn="r"/>
              <a:t>8</a:t>
            </a:fld>
            <a:endParaRPr lang="en-US" sz="1300"/>
          </a:p>
        </p:txBody>
      </p:sp>
      <p:sp>
        <p:nvSpPr>
          <p:cNvPr id="1843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90791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2CCDD7D-451F-4251-822E-13D70D75D495}" type="slidenum">
              <a:rPr lang="en-US"/>
              <a:pPr/>
              <a:t>9</a:t>
            </a:fld>
            <a:endParaRPr lang="en-US"/>
          </a:p>
        </p:txBody>
      </p:sp>
      <p:sp>
        <p:nvSpPr>
          <p:cNvPr id="20482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924C429A-EFCC-40F9-9204-56A604588ACC}" type="slidenum">
              <a:rPr lang="en-US" sz="1300"/>
              <a:pPr algn="r"/>
              <a:t>9</a:t>
            </a:fld>
            <a:endParaRPr lang="en-US" sz="1300"/>
          </a:p>
        </p:txBody>
      </p:sp>
      <p:sp>
        <p:nvSpPr>
          <p:cNvPr id="20483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0135789C-927A-4900-8C20-06F4B4031F0E}" type="slidenum">
              <a:rPr lang="en-US" sz="1300"/>
              <a:pPr algn="r"/>
              <a:t>9</a:t>
            </a:fld>
            <a:endParaRPr lang="en-US" sz="1300"/>
          </a:p>
        </p:txBody>
      </p:sp>
      <p:sp>
        <p:nvSpPr>
          <p:cNvPr id="20484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5AE03FA4-0293-40F3-9966-BD7DBBA0FABE}" type="slidenum">
              <a:rPr lang="en-US" sz="1300"/>
              <a:pPr algn="r"/>
              <a:t>9</a:t>
            </a:fld>
            <a:endParaRPr lang="en-US" sz="1300"/>
          </a:p>
        </p:txBody>
      </p:sp>
      <p:sp>
        <p:nvSpPr>
          <p:cNvPr id="2048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71805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52A3323-EB87-4E4E-AF17-89AADF8BA208}" type="slidenum">
              <a:rPr lang="en-US"/>
              <a:pPr/>
              <a:t>10</a:t>
            </a:fld>
            <a:endParaRPr lang="en-US"/>
          </a:p>
        </p:txBody>
      </p:sp>
      <p:sp>
        <p:nvSpPr>
          <p:cNvPr id="22530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7A2F2407-5C64-4E07-8BB0-FFBE9FFD4C59}" type="slidenum">
              <a:rPr lang="en-US" sz="1300"/>
              <a:pPr algn="r"/>
              <a:t>10</a:t>
            </a:fld>
            <a:endParaRPr lang="en-US" sz="1300"/>
          </a:p>
        </p:txBody>
      </p:sp>
      <p:sp>
        <p:nvSpPr>
          <p:cNvPr id="22531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8AE9263B-A93D-498F-8A21-3BE66D094B34}" type="slidenum">
              <a:rPr lang="en-US" sz="1300"/>
              <a:pPr algn="r"/>
              <a:t>10</a:t>
            </a:fld>
            <a:endParaRPr lang="en-US" sz="1300"/>
          </a:p>
        </p:txBody>
      </p:sp>
      <p:sp>
        <p:nvSpPr>
          <p:cNvPr id="22532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9BD027EF-07B7-4D2E-8B4F-1A0010AB4CA6}" type="slidenum">
              <a:rPr lang="en-US" sz="1300"/>
              <a:pPr algn="r"/>
              <a:t>10</a:t>
            </a:fld>
            <a:endParaRPr lang="en-US" sz="1300"/>
          </a:p>
        </p:txBody>
      </p:sp>
      <p:sp>
        <p:nvSpPr>
          <p:cNvPr id="2253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88004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D3E8B68-EB20-4494-801D-6242E2738ACE}" type="slidenum">
              <a:rPr lang="en-US"/>
              <a:pPr/>
              <a:t>11</a:t>
            </a:fld>
            <a:endParaRPr lang="en-US"/>
          </a:p>
        </p:txBody>
      </p:sp>
      <p:sp>
        <p:nvSpPr>
          <p:cNvPr id="24578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C8C23766-BAF0-4E0D-8907-8303E1075974}" type="slidenum">
              <a:rPr lang="en-US" sz="1300"/>
              <a:pPr algn="r"/>
              <a:t>11</a:t>
            </a:fld>
            <a:endParaRPr lang="en-US" sz="1300"/>
          </a:p>
        </p:txBody>
      </p:sp>
      <p:sp>
        <p:nvSpPr>
          <p:cNvPr id="24579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4A91C4AB-013A-41D0-B39D-82395CB1511F}" type="slidenum">
              <a:rPr lang="en-US" sz="1300"/>
              <a:pPr algn="r"/>
              <a:t>11</a:t>
            </a:fld>
            <a:endParaRPr lang="en-US" sz="1300"/>
          </a:p>
        </p:txBody>
      </p:sp>
      <p:sp>
        <p:nvSpPr>
          <p:cNvPr id="24580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7A398B74-1296-4B97-8EA1-FDDB1246A4A0}" type="slidenum">
              <a:rPr lang="en-US" sz="1300"/>
              <a:pPr algn="r"/>
              <a:t>11</a:t>
            </a:fld>
            <a:endParaRPr lang="en-US" sz="1300"/>
          </a:p>
        </p:txBody>
      </p:sp>
      <p:sp>
        <p:nvSpPr>
          <p:cNvPr id="245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5110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9367E32-7B39-443E-A161-2943EE281209}" type="slidenum">
              <a:rPr lang="en-US"/>
              <a:pPr/>
              <a:t>12</a:t>
            </a:fld>
            <a:endParaRPr lang="en-US"/>
          </a:p>
        </p:txBody>
      </p:sp>
      <p:sp>
        <p:nvSpPr>
          <p:cNvPr id="26626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F018F3CD-59D6-441D-AED3-4C4444DE41D2}" type="slidenum">
              <a:rPr lang="en-US" sz="1300"/>
              <a:pPr algn="r"/>
              <a:t>12</a:t>
            </a:fld>
            <a:endParaRPr lang="en-US" sz="1300"/>
          </a:p>
        </p:txBody>
      </p:sp>
      <p:sp>
        <p:nvSpPr>
          <p:cNvPr id="26627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E4DAF792-12E8-4720-AE16-E17A34BB977E}" type="slidenum">
              <a:rPr lang="en-US" sz="1300"/>
              <a:pPr algn="r"/>
              <a:t>12</a:t>
            </a:fld>
            <a:endParaRPr lang="en-US" sz="1300"/>
          </a:p>
        </p:txBody>
      </p:sp>
      <p:sp>
        <p:nvSpPr>
          <p:cNvPr id="26628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541E8EEF-8E4C-4509-842D-6E008EDC4F25}" type="slidenum">
              <a:rPr lang="en-US" sz="1300"/>
              <a:pPr algn="r"/>
              <a:t>12</a:t>
            </a:fld>
            <a:endParaRPr lang="en-US" sz="1300"/>
          </a:p>
        </p:txBody>
      </p:sp>
      <p:sp>
        <p:nvSpPr>
          <p:cNvPr id="2662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3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440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4AF8D3D-CF85-42CB-92DB-DB4E1EEE5BEE}" type="slidenum">
              <a:rPr lang="en-US"/>
              <a:pPr/>
              <a:t>13</a:t>
            </a:fld>
            <a:endParaRPr lang="en-US"/>
          </a:p>
        </p:txBody>
      </p:sp>
      <p:sp>
        <p:nvSpPr>
          <p:cNvPr id="28674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051F7398-708A-4770-A6E0-928E5357531C}" type="slidenum">
              <a:rPr lang="en-US" sz="1300"/>
              <a:pPr algn="r"/>
              <a:t>13</a:t>
            </a:fld>
            <a:endParaRPr lang="en-US" sz="1300"/>
          </a:p>
        </p:txBody>
      </p:sp>
      <p:sp>
        <p:nvSpPr>
          <p:cNvPr id="28675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3A73D654-0605-4598-8045-0F5562053F15}" type="slidenum">
              <a:rPr lang="en-US" sz="1300"/>
              <a:pPr algn="r"/>
              <a:t>13</a:t>
            </a:fld>
            <a:endParaRPr lang="en-US" sz="1300"/>
          </a:p>
        </p:txBody>
      </p:sp>
      <p:sp>
        <p:nvSpPr>
          <p:cNvPr id="28676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61DE06C8-FC17-46BD-8503-593AEBC0E6CA}" type="slidenum">
              <a:rPr lang="en-US" sz="1300"/>
              <a:pPr algn="r"/>
              <a:t>13</a:t>
            </a:fld>
            <a:endParaRPr lang="en-US" sz="1300"/>
          </a:p>
        </p:txBody>
      </p:sp>
      <p:sp>
        <p:nvSpPr>
          <p:cNvPr id="2867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8835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84F0962-1CC2-4C37-BBC1-98FE18D86362}" type="slidenum">
              <a:rPr lang="en-US"/>
              <a:pPr/>
              <a:t>14</a:t>
            </a:fld>
            <a:endParaRPr lang="en-US"/>
          </a:p>
        </p:txBody>
      </p:sp>
      <p:sp>
        <p:nvSpPr>
          <p:cNvPr id="30722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44187871-98D1-46B5-BEE4-54086D252A40}" type="slidenum">
              <a:rPr lang="en-US" sz="1300"/>
              <a:pPr algn="r"/>
              <a:t>14</a:t>
            </a:fld>
            <a:endParaRPr lang="en-US" sz="1300"/>
          </a:p>
        </p:txBody>
      </p:sp>
      <p:sp>
        <p:nvSpPr>
          <p:cNvPr id="30723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28D47178-067D-4DEC-8DAF-D25806BA2293}" type="slidenum">
              <a:rPr lang="en-US" sz="1300"/>
              <a:pPr algn="r"/>
              <a:t>14</a:t>
            </a:fld>
            <a:endParaRPr lang="en-US" sz="1300"/>
          </a:p>
        </p:txBody>
      </p:sp>
      <p:sp>
        <p:nvSpPr>
          <p:cNvPr id="30724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CEE220D3-92DB-43AC-B081-07D972D0F9A1}" type="slidenum">
              <a:rPr lang="en-US" sz="1300"/>
              <a:pPr algn="r"/>
              <a:t>14</a:t>
            </a:fld>
            <a:endParaRPr lang="en-US" sz="1300"/>
          </a:p>
        </p:txBody>
      </p:sp>
      <p:sp>
        <p:nvSpPr>
          <p:cNvPr id="3072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924734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040700F-9A5D-48D4-8300-A2638D9FE83C}" type="slidenum">
              <a:rPr lang="en-US"/>
              <a:pPr/>
              <a:t>15</a:t>
            </a:fld>
            <a:endParaRPr lang="en-US"/>
          </a:p>
        </p:txBody>
      </p:sp>
      <p:sp>
        <p:nvSpPr>
          <p:cNvPr id="32770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F4CC7858-291A-4C3F-ABAB-CBB37B6930B8}" type="slidenum">
              <a:rPr lang="en-US" sz="1300"/>
              <a:pPr algn="r"/>
              <a:t>15</a:t>
            </a:fld>
            <a:endParaRPr lang="en-US" sz="1300"/>
          </a:p>
        </p:txBody>
      </p:sp>
      <p:sp>
        <p:nvSpPr>
          <p:cNvPr id="32771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824274FB-D426-4E0F-A47C-A4CB6396BBFA}" type="slidenum">
              <a:rPr lang="en-US" sz="1300"/>
              <a:pPr algn="r"/>
              <a:t>15</a:t>
            </a:fld>
            <a:endParaRPr lang="en-US" sz="1300"/>
          </a:p>
        </p:txBody>
      </p:sp>
      <p:sp>
        <p:nvSpPr>
          <p:cNvPr id="32772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CF20D703-09FF-423A-B4E1-34F8B6A29336}" type="slidenum">
              <a:rPr lang="en-US" sz="1300"/>
              <a:pPr algn="r"/>
              <a:t>15</a:t>
            </a:fld>
            <a:endParaRPr lang="en-US" sz="1300"/>
          </a:p>
        </p:txBody>
      </p:sp>
      <p:sp>
        <p:nvSpPr>
          <p:cNvPr id="3277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121841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EEE7D41-C193-4DD9-A9B9-4005FAFA0FA9}" type="slidenum">
              <a:rPr lang="en-US"/>
              <a:pPr/>
              <a:t>16</a:t>
            </a:fld>
            <a:endParaRPr lang="en-US"/>
          </a:p>
        </p:txBody>
      </p:sp>
      <p:sp>
        <p:nvSpPr>
          <p:cNvPr id="34818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F36D414A-BE63-423E-9298-C3E3C8CCE509}" type="slidenum">
              <a:rPr lang="en-US" sz="1300"/>
              <a:pPr algn="r"/>
              <a:t>16</a:t>
            </a:fld>
            <a:endParaRPr lang="en-US" sz="1300"/>
          </a:p>
        </p:txBody>
      </p:sp>
      <p:sp>
        <p:nvSpPr>
          <p:cNvPr id="34819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63A774D8-D800-4721-894F-51E2A6836420}" type="slidenum">
              <a:rPr lang="en-US" sz="1300"/>
              <a:pPr algn="r"/>
              <a:t>16</a:t>
            </a:fld>
            <a:endParaRPr lang="en-US" sz="1300"/>
          </a:p>
        </p:txBody>
      </p:sp>
      <p:sp>
        <p:nvSpPr>
          <p:cNvPr id="34820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A6C47BDD-A6CD-45F3-8CD5-F7F911D47477}" type="slidenum">
              <a:rPr lang="en-US" sz="1300"/>
              <a:pPr algn="r"/>
              <a:t>16</a:t>
            </a:fld>
            <a:endParaRPr lang="en-US" sz="1300"/>
          </a:p>
        </p:txBody>
      </p:sp>
      <p:sp>
        <p:nvSpPr>
          <p:cNvPr id="3482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78390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802C023-0EAA-4CDB-9283-69A8EBDBEEAA}" type="slidenum">
              <a:rPr lang="en-US"/>
              <a:pPr/>
              <a:t>17</a:t>
            </a:fld>
            <a:endParaRPr lang="en-US"/>
          </a:p>
        </p:txBody>
      </p:sp>
      <p:sp>
        <p:nvSpPr>
          <p:cNvPr id="36866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D546246A-22E0-494F-8812-D60F8EA8D7BB}" type="slidenum">
              <a:rPr lang="en-US" sz="1300"/>
              <a:pPr algn="r"/>
              <a:t>17</a:t>
            </a:fld>
            <a:endParaRPr lang="en-US" sz="1300"/>
          </a:p>
        </p:txBody>
      </p:sp>
      <p:sp>
        <p:nvSpPr>
          <p:cNvPr id="36867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5636324F-4A6D-44C9-9C7B-4B742D1486A6}" type="slidenum">
              <a:rPr lang="en-US" sz="1300"/>
              <a:pPr algn="r"/>
              <a:t>17</a:t>
            </a:fld>
            <a:endParaRPr lang="en-US" sz="1300"/>
          </a:p>
        </p:txBody>
      </p:sp>
      <p:sp>
        <p:nvSpPr>
          <p:cNvPr id="36868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E0816AD5-DAF1-4402-8711-6670FFA104DF}" type="slidenum">
              <a:rPr lang="en-US" sz="1300"/>
              <a:pPr algn="r"/>
              <a:t>17</a:t>
            </a:fld>
            <a:endParaRPr lang="en-US" sz="1300"/>
          </a:p>
        </p:txBody>
      </p:sp>
      <p:sp>
        <p:nvSpPr>
          <p:cNvPr id="3686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7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414543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3A1D4CC-F941-4934-9AF5-993D5E84896E}" type="slidenum">
              <a:rPr lang="en-US"/>
              <a:pPr/>
              <a:t>18</a:t>
            </a:fld>
            <a:endParaRPr lang="en-US"/>
          </a:p>
        </p:txBody>
      </p:sp>
      <p:sp>
        <p:nvSpPr>
          <p:cNvPr id="38914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06C2A498-365F-47DB-ADD4-B573EF5005DD}" type="slidenum">
              <a:rPr lang="en-US" sz="1300"/>
              <a:pPr algn="r"/>
              <a:t>18</a:t>
            </a:fld>
            <a:endParaRPr lang="en-US" sz="1300"/>
          </a:p>
        </p:txBody>
      </p:sp>
      <p:sp>
        <p:nvSpPr>
          <p:cNvPr id="38915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01052189-AB46-49E7-89E9-C1591DDBC597}" type="slidenum">
              <a:rPr lang="en-US" sz="1300"/>
              <a:pPr algn="r"/>
              <a:t>18</a:t>
            </a:fld>
            <a:endParaRPr lang="en-US" sz="1300"/>
          </a:p>
        </p:txBody>
      </p:sp>
      <p:sp>
        <p:nvSpPr>
          <p:cNvPr id="38916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EF0A3870-19A6-4BB6-9BAA-6607B3599BB5}" type="slidenum">
              <a:rPr lang="en-US" sz="1300"/>
              <a:pPr algn="r"/>
              <a:t>18</a:t>
            </a:fld>
            <a:endParaRPr lang="en-US" sz="1300"/>
          </a:p>
        </p:txBody>
      </p:sp>
      <p:sp>
        <p:nvSpPr>
          <p:cNvPr id="3891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16652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1BFC6BF-226C-4411-AEBA-BA01A6C5C83C}" type="slidenum">
              <a:rPr lang="en-US"/>
              <a:pPr/>
              <a:t>19</a:t>
            </a:fld>
            <a:endParaRPr lang="en-US"/>
          </a:p>
        </p:txBody>
      </p:sp>
      <p:sp>
        <p:nvSpPr>
          <p:cNvPr id="40962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85C64B64-2291-46DC-A8E7-76B5D358BDD2}" type="slidenum">
              <a:rPr lang="en-US" sz="1300"/>
              <a:pPr algn="r"/>
              <a:t>19</a:t>
            </a:fld>
            <a:endParaRPr lang="en-US" sz="1300"/>
          </a:p>
        </p:txBody>
      </p:sp>
      <p:sp>
        <p:nvSpPr>
          <p:cNvPr id="40963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36C279BB-2FBA-4643-B0E5-E6E6D92316E0}" type="slidenum">
              <a:rPr lang="en-US" sz="1300"/>
              <a:pPr algn="r"/>
              <a:t>19</a:t>
            </a:fld>
            <a:endParaRPr lang="en-US" sz="1300"/>
          </a:p>
        </p:txBody>
      </p:sp>
      <p:sp>
        <p:nvSpPr>
          <p:cNvPr id="40964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D585CE16-CFF1-4CDF-8266-E0638AD9EC01}" type="slidenum">
              <a:rPr lang="en-US" sz="1300"/>
              <a:pPr algn="r"/>
              <a:t>19</a:t>
            </a:fld>
            <a:endParaRPr lang="en-US" sz="1300"/>
          </a:p>
        </p:txBody>
      </p:sp>
      <p:sp>
        <p:nvSpPr>
          <p:cNvPr id="4096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5205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9DBBDA1-0B88-4094-9006-9B5EA60D76EC}" type="slidenum">
              <a:rPr lang="en-US"/>
              <a:pPr/>
              <a:t>20</a:t>
            </a:fld>
            <a:endParaRPr lang="en-US"/>
          </a:p>
        </p:txBody>
      </p:sp>
      <p:sp>
        <p:nvSpPr>
          <p:cNvPr id="43010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5DE9DE5F-AE30-447F-B847-CCECCE31CF6D}" type="slidenum">
              <a:rPr lang="en-US" sz="1300"/>
              <a:pPr algn="r"/>
              <a:t>20</a:t>
            </a:fld>
            <a:endParaRPr lang="en-US" sz="1300"/>
          </a:p>
        </p:txBody>
      </p:sp>
      <p:sp>
        <p:nvSpPr>
          <p:cNvPr id="43011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21370748-1CA0-4D54-A50C-535A204CF621}" type="slidenum">
              <a:rPr lang="en-US" sz="1300"/>
              <a:pPr algn="r"/>
              <a:t>20</a:t>
            </a:fld>
            <a:endParaRPr lang="en-US" sz="1300"/>
          </a:p>
        </p:txBody>
      </p:sp>
      <p:sp>
        <p:nvSpPr>
          <p:cNvPr id="43012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45B89544-95C3-4D7E-B32A-77874FFCD04E}" type="slidenum">
              <a:rPr lang="en-US" sz="1300"/>
              <a:pPr algn="r"/>
              <a:t>20</a:t>
            </a:fld>
            <a:endParaRPr lang="en-US" sz="1300"/>
          </a:p>
        </p:txBody>
      </p:sp>
      <p:sp>
        <p:nvSpPr>
          <p:cNvPr id="4301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13820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1ECA49D-267C-4630-9E1C-A6E553FC6FD2}" type="slidenum">
              <a:rPr lang="en-US"/>
              <a:pPr/>
              <a:t>21</a:t>
            </a:fld>
            <a:endParaRPr lang="en-US"/>
          </a:p>
        </p:txBody>
      </p:sp>
      <p:sp>
        <p:nvSpPr>
          <p:cNvPr id="45058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8194ED5C-CE67-48A5-9A57-0DD9E2AD052B}" type="slidenum">
              <a:rPr lang="en-US" sz="1300"/>
              <a:pPr algn="r"/>
              <a:t>21</a:t>
            </a:fld>
            <a:endParaRPr lang="en-US" sz="1300"/>
          </a:p>
        </p:txBody>
      </p:sp>
      <p:sp>
        <p:nvSpPr>
          <p:cNvPr id="45059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306F444F-23DE-42DD-A28A-4EB736C9E368}" type="slidenum">
              <a:rPr lang="en-US" sz="1300"/>
              <a:pPr algn="r"/>
              <a:t>21</a:t>
            </a:fld>
            <a:endParaRPr lang="en-US" sz="1300"/>
          </a:p>
        </p:txBody>
      </p:sp>
      <p:sp>
        <p:nvSpPr>
          <p:cNvPr id="45060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275DF4B4-EE57-4C50-B88B-7B1BEF8D047C}" type="slidenum">
              <a:rPr lang="en-US" sz="1300"/>
              <a:pPr algn="r"/>
              <a:t>21</a:t>
            </a:fld>
            <a:endParaRPr lang="en-US" sz="1300"/>
          </a:p>
        </p:txBody>
      </p:sp>
      <p:sp>
        <p:nvSpPr>
          <p:cNvPr id="4506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52959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A6EAC27-36D3-4B58-A4D8-D9F3614A89D7}" type="slidenum">
              <a:rPr lang="en-US"/>
              <a:pPr/>
              <a:t>22</a:t>
            </a:fld>
            <a:endParaRPr lang="en-US"/>
          </a:p>
        </p:txBody>
      </p:sp>
      <p:sp>
        <p:nvSpPr>
          <p:cNvPr id="8194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B20EE944-1054-47F5-BB2B-0FD7913C91B4}" type="slidenum">
              <a:rPr lang="en-US" sz="1300"/>
              <a:pPr algn="r"/>
              <a:t>22</a:t>
            </a:fld>
            <a:endParaRPr lang="en-US" sz="1300"/>
          </a:p>
        </p:txBody>
      </p:sp>
      <p:sp>
        <p:nvSpPr>
          <p:cNvPr id="8195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D70376A9-C3D1-4FE4-9871-823E4BBD95AC}" type="slidenum">
              <a:rPr lang="en-US" sz="1300"/>
              <a:pPr algn="r"/>
              <a:t>22</a:t>
            </a:fld>
            <a:endParaRPr lang="en-US" sz="1300"/>
          </a:p>
        </p:txBody>
      </p:sp>
      <p:sp>
        <p:nvSpPr>
          <p:cNvPr id="8196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DB748D1F-0C9D-4DE1-BDA6-84F6576328E9}" type="slidenum">
              <a:rPr lang="en-US" sz="1300"/>
              <a:pPr algn="r"/>
              <a:t>22</a:t>
            </a:fld>
            <a:endParaRPr lang="en-US" sz="1300"/>
          </a:p>
        </p:txBody>
      </p:sp>
      <p:sp>
        <p:nvSpPr>
          <p:cNvPr id="819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221308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48890B9-41B5-4D95-9727-220442EC97A6}" type="slidenum">
              <a:rPr lang="en-US"/>
              <a:pPr/>
              <a:t>24</a:t>
            </a:fld>
            <a:endParaRPr lang="en-US"/>
          </a:p>
        </p:txBody>
      </p:sp>
      <p:sp>
        <p:nvSpPr>
          <p:cNvPr id="12290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E02C6C4E-D680-492D-8C64-957380FAEB7F}" type="slidenum">
              <a:rPr lang="en-US" sz="1300"/>
              <a:pPr algn="r"/>
              <a:t>24</a:t>
            </a:fld>
            <a:endParaRPr lang="en-US" sz="1300"/>
          </a:p>
        </p:txBody>
      </p:sp>
      <p:sp>
        <p:nvSpPr>
          <p:cNvPr id="12291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BA988039-7A39-41DE-B788-4E1DEBB97301}" type="slidenum">
              <a:rPr lang="en-US" sz="1300"/>
              <a:pPr algn="r"/>
              <a:t>24</a:t>
            </a:fld>
            <a:endParaRPr lang="en-US" sz="1300"/>
          </a:p>
        </p:txBody>
      </p:sp>
      <p:sp>
        <p:nvSpPr>
          <p:cNvPr id="12292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20CFE73D-8798-47E2-9D26-AD949BC322F2}" type="slidenum">
              <a:rPr lang="en-US" sz="1300"/>
              <a:pPr algn="r"/>
              <a:t>24</a:t>
            </a:fld>
            <a:endParaRPr lang="en-US" sz="1300"/>
          </a:p>
        </p:txBody>
      </p:sp>
      <p:sp>
        <p:nvSpPr>
          <p:cNvPr id="1229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039524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2B42B41-9D41-4979-B22A-D713D2D76701}" type="slidenum">
              <a:rPr lang="en-US"/>
              <a:pPr/>
              <a:t>26</a:t>
            </a:fld>
            <a:endParaRPr lang="en-US"/>
          </a:p>
        </p:txBody>
      </p:sp>
      <p:sp>
        <p:nvSpPr>
          <p:cNvPr id="16386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7024ABC0-7FB0-4AF7-A8A0-42EA9A641668}" type="slidenum">
              <a:rPr lang="en-US" sz="1300"/>
              <a:pPr algn="r"/>
              <a:t>26</a:t>
            </a:fld>
            <a:endParaRPr lang="en-US" sz="1300"/>
          </a:p>
        </p:txBody>
      </p:sp>
      <p:sp>
        <p:nvSpPr>
          <p:cNvPr id="16387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6B933263-AE3F-44B7-8009-F7E32EC75069}" type="slidenum">
              <a:rPr lang="en-US" sz="1300"/>
              <a:pPr algn="r"/>
              <a:t>26</a:t>
            </a:fld>
            <a:endParaRPr lang="en-US" sz="1300"/>
          </a:p>
        </p:txBody>
      </p:sp>
      <p:sp>
        <p:nvSpPr>
          <p:cNvPr id="16388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77AAF08F-297C-41DE-B496-9F325BF83BEC}" type="slidenum">
              <a:rPr lang="en-US" sz="1300"/>
              <a:pPr algn="r"/>
              <a:t>26</a:t>
            </a:fld>
            <a:endParaRPr lang="en-US" sz="1300"/>
          </a:p>
        </p:txBody>
      </p:sp>
      <p:sp>
        <p:nvSpPr>
          <p:cNvPr id="1638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9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273621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F7C19EB-DDB1-4D59-9F8E-605862D81A95}" type="slidenum">
              <a:rPr lang="en-US"/>
              <a:pPr/>
              <a:t>27</a:t>
            </a:fld>
            <a:endParaRPr lang="en-US"/>
          </a:p>
        </p:txBody>
      </p:sp>
      <p:sp>
        <p:nvSpPr>
          <p:cNvPr id="18434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1920CD5F-A503-4FE3-B01F-AF79FADCEDD1}" type="slidenum">
              <a:rPr lang="en-US" sz="1300"/>
              <a:pPr algn="r"/>
              <a:t>27</a:t>
            </a:fld>
            <a:endParaRPr lang="en-US" sz="1300"/>
          </a:p>
        </p:txBody>
      </p:sp>
      <p:sp>
        <p:nvSpPr>
          <p:cNvPr id="18435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868EAE5B-83BB-42C8-8E3C-247637B6CDFA}" type="slidenum">
              <a:rPr lang="en-US" sz="1300"/>
              <a:pPr algn="r"/>
              <a:t>27</a:t>
            </a:fld>
            <a:endParaRPr lang="en-US" sz="1300"/>
          </a:p>
        </p:txBody>
      </p:sp>
      <p:sp>
        <p:nvSpPr>
          <p:cNvPr id="18436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A20EBC7F-9C4D-414A-BAFC-6E3CD7B5C891}" type="slidenum">
              <a:rPr lang="en-US" sz="1300"/>
              <a:pPr algn="r"/>
              <a:t>27</a:t>
            </a:fld>
            <a:endParaRPr lang="en-US" sz="1300"/>
          </a:p>
        </p:txBody>
      </p:sp>
      <p:sp>
        <p:nvSpPr>
          <p:cNvPr id="1843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84721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960F6A0-01FB-4B12-AD1A-6A52ACC5B6DE}" type="slidenum">
              <a:rPr lang="en-US"/>
              <a:pPr/>
              <a:t>28</a:t>
            </a:fld>
            <a:endParaRPr lang="en-US"/>
          </a:p>
        </p:txBody>
      </p:sp>
      <p:sp>
        <p:nvSpPr>
          <p:cNvPr id="20482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E8A7EF75-6F04-4169-BDE7-D2190E3F3014}" type="slidenum">
              <a:rPr lang="en-US" sz="1300"/>
              <a:pPr algn="r"/>
              <a:t>28</a:t>
            </a:fld>
            <a:endParaRPr lang="en-US" sz="1300"/>
          </a:p>
        </p:txBody>
      </p:sp>
      <p:sp>
        <p:nvSpPr>
          <p:cNvPr id="20483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A97A419F-2D80-4A70-B502-1637369DFE73}" type="slidenum">
              <a:rPr lang="en-US" sz="1300"/>
              <a:pPr algn="r"/>
              <a:t>28</a:t>
            </a:fld>
            <a:endParaRPr lang="en-US" sz="1300"/>
          </a:p>
        </p:txBody>
      </p:sp>
      <p:sp>
        <p:nvSpPr>
          <p:cNvPr id="20484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F4474DFE-7EF1-4029-B630-544905C475DD}" type="slidenum">
              <a:rPr lang="en-US" sz="1300"/>
              <a:pPr algn="r"/>
              <a:t>28</a:t>
            </a:fld>
            <a:endParaRPr lang="en-US" sz="1300"/>
          </a:p>
        </p:txBody>
      </p:sp>
      <p:sp>
        <p:nvSpPr>
          <p:cNvPr id="2048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759961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73057B4-2E1C-4C9F-B9B3-66CEEB5CC965}" type="slidenum">
              <a:rPr lang="en-US"/>
              <a:pPr/>
              <a:t>29</a:t>
            </a:fld>
            <a:endParaRPr lang="en-US"/>
          </a:p>
        </p:txBody>
      </p:sp>
      <p:sp>
        <p:nvSpPr>
          <p:cNvPr id="22530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1880A61C-ED60-4961-988F-B065DF4C6B06}" type="slidenum">
              <a:rPr lang="en-US" sz="1300"/>
              <a:pPr algn="r"/>
              <a:t>29</a:t>
            </a:fld>
            <a:endParaRPr lang="en-US" sz="1300"/>
          </a:p>
        </p:txBody>
      </p:sp>
      <p:sp>
        <p:nvSpPr>
          <p:cNvPr id="22531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986A169C-BC9F-46D3-B96F-EC762571B9F7}" type="slidenum">
              <a:rPr lang="en-US" sz="1300"/>
              <a:pPr algn="r"/>
              <a:t>29</a:t>
            </a:fld>
            <a:endParaRPr lang="en-US" sz="1300"/>
          </a:p>
        </p:txBody>
      </p:sp>
      <p:sp>
        <p:nvSpPr>
          <p:cNvPr id="22532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B69420A1-B556-447C-ADA8-E0114389BEBB}" type="slidenum">
              <a:rPr lang="en-US" sz="1300"/>
              <a:pPr algn="r"/>
              <a:t>29</a:t>
            </a:fld>
            <a:endParaRPr lang="en-US" sz="1300"/>
          </a:p>
        </p:txBody>
      </p:sp>
      <p:sp>
        <p:nvSpPr>
          <p:cNvPr id="2253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60879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4ED8E24-C6BB-451E-922D-062B29AD2382}" type="slidenum">
              <a:rPr lang="en-US"/>
              <a:pPr/>
              <a:t>30</a:t>
            </a:fld>
            <a:endParaRPr lang="en-US"/>
          </a:p>
        </p:txBody>
      </p:sp>
      <p:sp>
        <p:nvSpPr>
          <p:cNvPr id="24578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0CCDE157-DCF0-4346-B2FF-C5A5C7381688}" type="slidenum">
              <a:rPr lang="en-US" sz="1300"/>
              <a:pPr algn="r"/>
              <a:t>30</a:t>
            </a:fld>
            <a:endParaRPr lang="en-US" sz="1300"/>
          </a:p>
        </p:txBody>
      </p:sp>
      <p:sp>
        <p:nvSpPr>
          <p:cNvPr id="24579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E566A531-CAB4-44AA-A05B-6393937D2013}" type="slidenum">
              <a:rPr lang="en-US" sz="1300"/>
              <a:pPr algn="r"/>
              <a:t>30</a:t>
            </a:fld>
            <a:endParaRPr lang="en-US" sz="1300"/>
          </a:p>
        </p:txBody>
      </p:sp>
      <p:sp>
        <p:nvSpPr>
          <p:cNvPr id="24580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3550FA16-0707-439F-917D-E48DD5588631}" type="slidenum">
              <a:rPr lang="en-US" sz="1300"/>
              <a:pPr algn="r"/>
              <a:t>30</a:t>
            </a:fld>
            <a:endParaRPr lang="en-US" sz="1300"/>
          </a:p>
        </p:txBody>
      </p:sp>
      <p:sp>
        <p:nvSpPr>
          <p:cNvPr id="245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48913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40488EA-4FEB-40CE-94A0-DE5746B6F239}" type="slidenum">
              <a:rPr lang="en-US"/>
              <a:pPr/>
              <a:t>31</a:t>
            </a:fld>
            <a:endParaRPr lang="en-US"/>
          </a:p>
        </p:txBody>
      </p:sp>
      <p:sp>
        <p:nvSpPr>
          <p:cNvPr id="26626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D7AC160C-5908-4AA7-8989-2097EE3E1AF1}" type="slidenum">
              <a:rPr lang="en-US" sz="1300"/>
              <a:pPr algn="r"/>
              <a:t>31</a:t>
            </a:fld>
            <a:endParaRPr lang="en-US" sz="1300"/>
          </a:p>
        </p:txBody>
      </p:sp>
      <p:sp>
        <p:nvSpPr>
          <p:cNvPr id="26627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77CAB014-104E-47AA-B2FE-DA4A0BF7EAD8}" type="slidenum">
              <a:rPr lang="en-US" sz="1300"/>
              <a:pPr algn="r"/>
              <a:t>31</a:t>
            </a:fld>
            <a:endParaRPr lang="en-US" sz="1300"/>
          </a:p>
        </p:txBody>
      </p:sp>
      <p:sp>
        <p:nvSpPr>
          <p:cNvPr id="26628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C0D7DD6B-E3FB-47B1-ABB8-0F14BCBFC5E3}" type="slidenum">
              <a:rPr lang="en-US" sz="1300"/>
              <a:pPr algn="r"/>
              <a:t>31</a:t>
            </a:fld>
            <a:endParaRPr lang="en-US" sz="1300"/>
          </a:p>
        </p:txBody>
      </p:sp>
      <p:sp>
        <p:nvSpPr>
          <p:cNvPr id="2662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3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165600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367E913-2561-41DF-AF1E-D42990648879}" type="slidenum">
              <a:rPr lang="en-US"/>
              <a:pPr/>
              <a:t>32</a:t>
            </a:fld>
            <a:endParaRPr lang="en-US"/>
          </a:p>
        </p:txBody>
      </p:sp>
      <p:sp>
        <p:nvSpPr>
          <p:cNvPr id="28674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5443B9A0-97FF-43CF-B6A7-C1BB8A13371D}" type="slidenum">
              <a:rPr lang="en-US" sz="1300"/>
              <a:pPr algn="r"/>
              <a:t>32</a:t>
            </a:fld>
            <a:endParaRPr lang="en-US" sz="1300"/>
          </a:p>
        </p:txBody>
      </p:sp>
      <p:sp>
        <p:nvSpPr>
          <p:cNvPr id="28675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121FDA1E-BA09-4C6E-BF98-C8B1F515ED32}" type="slidenum">
              <a:rPr lang="en-US" sz="1300"/>
              <a:pPr algn="r"/>
              <a:t>32</a:t>
            </a:fld>
            <a:endParaRPr lang="en-US" sz="1300"/>
          </a:p>
        </p:txBody>
      </p:sp>
      <p:sp>
        <p:nvSpPr>
          <p:cNvPr id="28676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BCBEE6AD-5106-44AF-92D6-7E99AD078717}" type="slidenum">
              <a:rPr lang="en-US" sz="1300"/>
              <a:pPr algn="r"/>
              <a:t>32</a:t>
            </a:fld>
            <a:endParaRPr lang="en-US" sz="1300"/>
          </a:p>
        </p:txBody>
      </p:sp>
      <p:sp>
        <p:nvSpPr>
          <p:cNvPr id="2867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34178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0167B6F-489B-4EC7-8F93-F0BA221C1F02}" type="slidenum">
              <a:rPr lang="en-US"/>
              <a:pPr/>
              <a:t>33</a:t>
            </a:fld>
            <a:endParaRPr lang="en-US"/>
          </a:p>
        </p:txBody>
      </p:sp>
      <p:sp>
        <p:nvSpPr>
          <p:cNvPr id="30722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363350B4-FDDA-4CBE-BD99-D9D1333FBE18}" type="slidenum">
              <a:rPr lang="en-US" sz="1300"/>
              <a:pPr algn="r"/>
              <a:t>33</a:t>
            </a:fld>
            <a:endParaRPr lang="en-US" sz="1300"/>
          </a:p>
        </p:txBody>
      </p:sp>
      <p:sp>
        <p:nvSpPr>
          <p:cNvPr id="30723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2FF40949-179C-4B1A-8E44-80CB08A5D6F6}" type="slidenum">
              <a:rPr lang="en-US" sz="1300"/>
              <a:pPr algn="r"/>
              <a:t>33</a:t>
            </a:fld>
            <a:endParaRPr lang="en-US" sz="1300"/>
          </a:p>
        </p:txBody>
      </p:sp>
      <p:sp>
        <p:nvSpPr>
          <p:cNvPr id="30724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BB92D1E3-CCDE-480D-880C-CC3042ED9C3A}" type="slidenum">
              <a:rPr lang="en-US" sz="1300"/>
              <a:pPr algn="r"/>
              <a:t>33</a:t>
            </a:fld>
            <a:endParaRPr lang="en-US" sz="1300"/>
          </a:p>
        </p:txBody>
      </p:sp>
      <p:sp>
        <p:nvSpPr>
          <p:cNvPr id="3072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5757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A557BF-3DB9-4D94-89FA-0CDF4AA77B5D}" type="slidenum">
              <a:rPr lang="en-US"/>
              <a:pPr/>
              <a:t>34</a:t>
            </a:fld>
            <a:endParaRPr lang="en-US"/>
          </a:p>
        </p:txBody>
      </p:sp>
      <p:sp>
        <p:nvSpPr>
          <p:cNvPr id="32770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6C042FB7-5654-48E6-AC1B-FFB2103F78D4}" type="slidenum">
              <a:rPr lang="en-US" sz="1300"/>
              <a:pPr algn="r"/>
              <a:t>34</a:t>
            </a:fld>
            <a:endParaRPr lang="en-US" sz="1300"/>
          </a:p>
        </p:txBody>
      </p:sp>
      <p:sp>
        <p:nvSpPr>
          <p:cNvPr id="32771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9CF353A8-5EC5-4916-9901-CAF044779210}" type="slidenum">
              <a:rPr lang="en-US" sz="1300"/>
              <a:pPr algn="r"/>
              <a:t>34</a:t>
            </a:fld>
            <a:endParaRPr lang="en-US" sz="1300"/>
          </a:p>
        </p:txBody>
      </p:sp>
      <p:sp>
        <p:nvSpPr>
          <p:cNvPr id="32772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E295A6AE-D2F0-4AEC-9832-B62FE3B19FCB}" type="slidenum">
              <a:rPr lang="en-US" sz="1300"/>
              <a:pPr algn="r"/>
              <a:t>34</a:t>
            </a:fld>
            <a:endParaRPr lang="en-US" sz="1300"/>
          </a:p>
        </p:txBody>
      </p:sp>
      <p:sp>
        <p:nvSpPr>
          <p:cNvPr id="3277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977361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DD5FD00-5047-4912-B6E1-50E7F12824EE}" type="slidenum">
              <a:rPr lang="en-US"/>
              <a:pPr/>
              <a:t>35</a:t>
            </a:fld>
            <a:endParaRPr lang="en-US"/>
          </a:p>
        </p:txBody>
      </p:sp>
      <p:sp>
        <p:nvSpPr>
          <p:cNvPr id="34818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6DBBD070-B872-4A63-A459-1CDFE9F9666A}" type="slidenum">
              <a:rPr lang="en-US" sz="1300"/>
              <a:pPr algn="r"/>
              <a:t>35</a:t>
            </a:fld>
            <a:endParaRPr lang="en-US" sz="1300"/>
          </a:p>
        </p:txBody>
      </p:sp>
      <p:sp>
        <p:nvSpPr>
          <p:cNvPr id="34819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9C410D5F-7AF8-4A45-86B3-1B6E78926B21}" type="slidenum">
              <a:rPr lang="en-US" sz="1300"/>
              <a:pPr algn="r"/>
              <a:t>35</a:t>
            </a:fld>
            <a:endParaRPr lang="en-US" sz="1300"/>
          </a:p>
        </p:txBody>
      </p:sp>
      <p:sp>
        <p:nvSpPr>
          <p:cNvPr id="34820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23B45F99-1FC6-46C4-AE2C-F4B6A86790FD}" type="slidenum">
              <a:rPr lang="en-US" sz="1300"/>
              <a:pPr algn="r"/>
              <a:t>35</a:t>
            </a:fld>
            <a:endParaRPr lang="en-US" sz="1300"/>
          </a:p>
        </p:txBody>
      </p:sp>
      <p:sp>
        <p:nvSpPr>
          <p:cNvPr id="3482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81881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31C8544-36D3-41A5-A2F2-3B06A6B39D91}" type="slidenum">
              <a:rPr lang="en-US"/>
              <a:pPr/>
              <a:t>36</a:t>
            </a:fld>
            <a:endParaRPr lang="en-US"/>
          </a:p>
        </p:txBody>
      </p:sp>
      <p:sp>
        <p:nvSpPr>
          <p:cNvPr id="36866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230B4271-4350-40B6-9F8C-02A976B78582}" type="slidenum">
              <a:rPr lang="en-US" sz="1300"/>
              <a:pPr algn="r"/>
              <a:t>36</a:t>
            </a:fld>
            <a:endParaRPr lang="en-US" sz="1300"/>
          </a:p>
        </p:txBody>
      </p:sp>
      <p:sp>
        <p:nvSpPr>
          <p:cNvPr id="36867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0632B663-0782-4C82-B0B2-8CDB8788699F}" type="slidenum">
              <a:rPr lang="en-US" sz="1300"/>
              <a:pPr algn="r"/>
              <a:t>36</a:t>
            </a:fld>
            <a:endParaRPr lang="en-US" sz="1300"/>
          </a:p>
        </p:txBody>
      </p:sp>
      <p:sp>
        <p:nvSpPr>
          <p:cNvPr id="36868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1C8FD8BE-A8FA-4F5F-86A9-2233FD86B7C0}" type="slidenum">
              <a:rPr lang="en-US" sz="1300"/>
              <a:pPr algn="r"/>
              <a:t>36</a:t>
            </a:fld>
            <a:endParaRPr lang="en-US" sz="1300"/>
          </a:p>
        </p:txBody>
      </p:sp>
      <p:sp>
        <p:nvSpPr>
          <p:cNvPr id="3686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7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61210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6E73094-EBE0-4147-B520-A3DF3DD994B7}" type="slidenum">
              <a:rPr lang="en-US"/>
              <a:pPr/>
              <a:t>37</a:t>
            </a:fld>
            <a:endParaRPr lang="en-US"/>
          </a:p>
        </p:txBody>
      </p:sp>
      <p:sp>
        <p:nvSpPr>
          <p:cNvPr id="38914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83ED9F16-61D6-437B-B383-9A8A95C4D705}" type="slidenum">
              <a:rPr lang="en-US" sz="1300"/>
              <a:pPr algn="r"/>
              <a:t>37</a:t>
            </a:fld>
            <a:endParaRPr lang="en-US" sz="1300"/>
          </a:p>
        </p:txBody>
      </p:sp>
      <p:sp>
        <p:nvSpPr>
          <p:cNvPr id="38915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576BA01D-BD06-43EB-9DC1-4F9612BF071F}" type="slidenum">
              <a:rPr lang="en-US" sz="1300"/>
              <a:pPr algn="r"/>
              <a:t>37</a:t>
            </a:fld>
            <a:endParaRPr lang="en-US" sz="1300"/>
          </a:p>
        </p:txBody>
      </p:sp>
      <p:sp>
        <p:nvSpPr>
          <p:cNvPr id="38916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1BA50389-B83C-40BF-BA3D-506EE1AE1329}" type="slidenum">
              <a:rPr lang="en-US" sz="1300"/>
              <a:pPr algn="r"/>
              <a:t>37</a:t>
            </a:fld>
            <a:endParaRPr lang="en-US" sz="1300"/>
          </a:p>
        </p:txBody>
      </p:sp>
      <p:sp>
        <p:nvSpPr>
          <p:cNvPr id="3891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22324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C2D0370-B0CF-44C8-9CF3-ACB6FC1AF5D2}" type="slidenum">
              <a:rPr lang="en-US"/>
              <a:pPr/>
              <a:t>38</a:t>
            </a:fld>
            <a:endParaRPr lang="en-US"/>
          </a:p>
        </p:txBody>
      </p:sp>
      <p:sp>
        <p:nvSpPr>
          <p:cNvPr id="40962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C23083DC-F3BB-41DB-87EA-0AA449E3E98B}" type="slidenum">
              <a:rPr lang="en-US" sz="1300"/>
              <a:pPr algn="r"/>
              <a:t>38</a:t>
            </a:fld>
            <a:endParaRPr lang="en-US" sz="1300"/>
          </a:p>
        </p:txBody>
      </p:sp>
      <p:sp>
        <p:nvSpPr>
          <p:cNvPr id="40963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3C15949F-9798-4DFB-B7DD-75A596E1C551}" type="slidenum">
              <a:rPr lang="en-US" sz="1300"/>
              <a:pPr algn="r"/>
              <a:t>38</a:t>
            </a:fld>
            <a:endParaRPr lang="en-US" sz="1300"/>
          </a:p>
        </p:txBody>
      </p:sp>
      <p:sp>
        <p:nvSpPr>
          <p:cNvPr id="40964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650486BE-F32E-4F16-827E-210B1803992F}" type="slidenum">
              <a:rPr lang="en-US" sz="1300"/>
              <a:pPr algn="r"/>
              <a:t>38</a:t>
            </a:fld>
            <a:endParaRPr lang="en-US" sz="1300"/>
          </a:p>
        </p:txBody>
      </p:sp>
      <p:sp>
        <p:nvSpPr>
          <p:cNvPr id="4096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14971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7028B90-B24B-4394-BAC3-47B1B0450706}" type="slidenum">
              <a:rPr lang="en-US"/>
              <a:pPr/>
              <a:t>39</a:t>
            </a:fld>
            <a:endParaRPr lang="en-US"/>
          </a:p>
        </p:txBody>
      </p:sp>
      <p:sp>
        <p:nvSpPr>
          <p:cNvPr id="43010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D81F8C1D-FC3E-4423-BAA0-B3F0FAEF7340}" type="slidenum">
              <a:rPr lang="en-US" sz="1300"/>
              <a:pPr algn="r"/>
              <a:t>39</a:t>
            </a:fld>
            <a:endParaRPr lang="en-US" sz="1300"/>
          </a:p>
        </p:txBody>
      </p:sp>
      <p:sp>
        <p:nvSpPr>
          <p:cNvPr id="43011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53CDC445-5298-46ED-8AFB-979F066949F6}" type="slidenum">
              <a:rPr lang="en-US" sz="1300"/>
              <a:pPr algn="r"/>
              <a:t>39</a:t>
            </a:fld>
            <a:endParaRPr lang="en-US" sz="1300"/>
          </a:p>
        </p:txBody>
      </p:sp>
      <p:sp>
        <p:nvSpPr>
          <p:cNvPr id="43012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08C3B6B5-B8A4-4DFA-AFC5-DDC15D0A56E9}" type="slidenum">
              <a:rPr lang="en-US" sz="1300"/>
              <a:pPr algn="r"/>
              <a:t>39</a:t>
            </a:fld>
            <a:endParaRPr lang="en-US" sz="1300"/>
          </a:p>
        </p:txBody>
      </p:sp>
      <p:sp>
        <p:nvSpPr>
          <p:cNvPr id="4301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380004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8D136C8-BA00-43E3-B15C-28F9140A67D1}" type="slidenum">
              <a:rPr lang="en-US"/>
              <a:pPr/>
              <a:t>40</a:t>
            </a:fld>
            <a:endParaRPr lang="en-US"/>
          </a:p>
        </p:txBody>
      </p:sp>
      <p:sp>
        <p:nvSpPr>
          <p:cNvPr id="45058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4BF16640-DBDA-4979-A3A2-8C7CB72D1370}" type="slidenum">
              <a:rPr lang="en-US" sz="1300"/>
              <a:pPr algn="r"/>
              <a:t>40</a:t>
            </a:fld>
            <a:endParaRPr lang="en-US" sz="1300"/>
          </a:p>
        </p:txBody>
      </p:sp>
      <p:sp>
        <p:nvSpPr>
          <p:cNvPr id="45059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8FDACAA7-EEE0-4F74-BEE9-10A86B996C79}" type="slidenum">
              <a:rPr lang="en-US" sz="1300" b="1">
                <a:latin typeface="Times New Roman" pitchFamily="18" charset="0"/>
              </a:rPr>
              <a:pPr algn="r"/>
              <a:t>40</a:t>
            </a:fld>
            <a:endParaRPr lang="en-US" sz="1300" b="1">
              <a:latin typeface="Times New Roman" pitchFamily="18" charset="0"/>
            </a:endParaRPr>
          </a:p>
        </p:txBody>
      </p:sp>
      <p:sp>
        <p:nvSpPr>
          <p:cNvPr id="45060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6BB5467C-4916-451E-81EF-A019BF3C5111}" type="slidenum">
              <a:rPr lang="en-US" sz="1300" b="1">
                <a:latin typeface="Times New Roman" pitchFamily="18" charset="0"/>
              </a:rPr>
              <a:pPr algn="r"/>
              <a:t>40</a:t>
            </a:fld>
            <a:endParaRPr lang="en-US" sz="1300" b="1">
              <a:latin typeface="Times New Roman" pitchFamily="18" charset="0"/>
            </a:endParaRPr>
          </a:p>
        </p:txBody>
      </p:sp>
      <p:sp>
        <p:nvSpPr>
          <p:cNvPr id="4506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73271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C95B07F-112B-4B9D-96EA-DD693CF81D9B}" type="slidenum">
              <a:rPr lang="en-US"/>
              <a:pPr/>
              <a:t>41</a:t>
            </a:fld>
            <a:endParaRPr lang="en-US"/>
          </a:p>
        </p:txBody>
      </p:sp>
      <p:sp>
        <p:nvSpPr>
          <p:cNvPr id="47106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E51DE656-1901-4946-AD24-E989B8961F46}" type="slidenum">
              <a:rPr lang="en-US" sz="1300"/>
              <a:pPr algn="r"/>
              <a:t>41</a:t>
            </a:fld>
            <a:endParaRPr lang="en-US" sz="1300"/>
          </a:p>
        </p:txBody>
      </p:sp>
      <p:sp>
        <p:nvSpPr>
          <p:cNvPr id="47107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9498E3B7-B8A8-45F6-8F05-F362A00D57DA}" type="slidenum">
              <a:rPr lang="en-US" sz="1300" b="1">
                <a:latin typeface="Times New Roman" pitchFamily="18" charset="0"/>
              </a:rPr>
              <a:pPr algn="r"/>
              <a:t>41</a:t>
            </a:fld>
            <a:endParaRPr lang="en-US" sz="1300" b="1">
              <a:latin typeface="Times New Roman" pitchFamily="18" charset="0"/>
            </a:endParaRPr>
          </a:p>
        </p:txBody>
      </p:sp>
      <p:sp>
        <p:nvSpPr>
          <p:cNvPr id="47108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D312A012-F098-4735-A25F-4F35CF2CB420}" type="slidenum">
              <a:rPr lang="en-US" sz="1300" b="1">
                <a:latin typeface="Times New Roman" pitchFamily="18" charset="0"/>
              </a:rPr>
              <a:pPr algn="r"/>
              <a:t>41</a:t>
            </a:fld>
            <a:endParaRPr lang="en-US" sz="1300" b="1">
              <a:latin typeface="Times New Roman" pitchFamily="18" charset="0"/>
            </a:endParaRPr>
          </a:p>
        </p:txBody>
      </p:sp>
      <p:sp>
        <p:nvSpPr>
          <p:cNvPr id="4710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1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84946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E9E3CEA-A030-4A9D-8649-679CD350250E}" type="slidenum">
              <a:rPr lang="en-US"/>
              <a:pPr/>
              <a:t>42</a:t>
            </a:fld>
            <a:endParaRPr lang="en-US"/>
          </a:p>
        </p:txBody>
      </p:sp>
      <p:sp>
        <p:nvSpPr>
          <p:cNvPr id="49154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B8F3DD85-D8CA-4258-9DDE-607B9AA2F7E3}" type="slidenum">
              <a:rPr lang="en-US" sz="1300"/>
              <a:pPr algn="r"/>
              <a:t>42</a:t>
            </a:fld>
            <a:endParaRPr lang="en-US" sz="1300"/>
          </a:p>
        </p:txBody>
      </p:sp>
      <p:sp>
        <p:nvSpPr>
          <p:cNvPr id="49155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19000182-35C2-4902-946B-65F754D572B6}" type="slidenum">
              <a:rPr lang="en-US" sz="1300" b="1">
                <a:latin typeface="Times New Roman" pitchFamily="18" charset="0"/>
              </a:rPr>
              <a:pPr algn="r"/>
              <a:t>42</a:t>
            </a:fld>
            <a:endParaRPr lang="en-US" sz="1300" b="1">
              <a:latin typeface="Times New Roman" pitchFamily="18" charset="0"/>
            </a:endParaRPr>
          </a:p>
        </p:txBody>
      </p:sp>
      <p:sp>
        <p:nvSpPr>
          <p:cNvPr id="49156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F8AE0A43-3454-420E-A469-7B1C0E2AAC12}" type="slidenum">
              <a:rPr lang="en-US" sz="1300" b="1">
                <a:latin typeface="Times New Roman" pitchFamily="18" charset="0"/>
              </a:rPr>
              <a:pPr algn="r"/>
              <a:t>42</a:t>
            </a:fld>
            <a:endParaRPr lang="en-US" sz="1300" b="1">
              <a:latin typeface="Times New Roman" pitchFamily="18" charset="0"/>
            </a:endParaRPr>
          </a:p>
        </p:txBody>
      </p:sp>
      <p:sp>
        <p:nvSpPr>
          <p:cNvPr id="4915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21440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3B37BE9-5F66-44FA-9663-8C8CC1CFA3A1}" type="slidenum">
              <a:rPr lang="en-US"/>
              <a:pPr/>
              <a:t>43</a:t>
            </a:fld>
            <a:endParaRPr lang="en-US"/>
          </a:p>
        </p:txBody>
      </p:sp>
      <p:sp>
        <p:nvSpPr>
          <p:cNvPr id="51202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CA134F4C-C651-4BF7-AD24-CB1424963326}" type="slidenum">
              <a:rPr lang="en-US" sz="1300"/>
              <a:pPr algn="r"/>
              <a:t>43</a:t>
            </a:fld>
            <a:endParaRPr lang="en-US" sz="1300"/>
          </a:p>
        </p:txBody>
      </p:sp>
      <p:sp>
        <p:nvSpPr>
          <p:cNvPr id="51203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A89C56FD-E5F7-45B1-A360-D9EAC0DD9C87}" type="slidenum">
              <a:rPr lang="en-US" sz="1300" b="1">
                <a:latin typeface="Times New Roman" pitchFamily="18" charset="0"/>
              </a:rPr>
              <a:pPr algn="r"/>
              <a:t>43</a:t>
            </a:fld>
            <a:endParaRPr lang="en-US" sz="1300" b="1">
              <a:latin typeface="Times New Roman" pitchFamily="18" charset="0"/>
            </a:endParaRPr>
          </a:p>
        </p:txBody>
      </p:sp>
      <p:sp>
        <p:nvSpPr>
          <p:cNvPr id="51204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5D83829B-3B19-4ACB-9701-D62FDDC68D2A}" type="slidenum">
              <a:rPr lang="en-US" sz="1300" b="1">
                <a:latin typeface="Times New Roman" pitchFamily="18" charset="0"/>
              </a:rPr>
              <a:pPr algn="r"/>
              <a:t>43</a:t>
            </a:fld>
            <a:endParaRPr lang="en-US" sz="1300" b="1">
              <a:latin typeface="Times New Roman" pitchFamily="18" charset="0"/>
            </a:endParaRPr>
          </a:p>
        </p:txBody>
      </p:sp>
      <p:sp>
        <p:nvSpPr>
          <p:cNvPr id="5120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57038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976FEA0-4892-4D96-AE52-0610F6F03D27}" type="slidenum">
              <a:rPr lang="en-US"/>
              <a:pPr/>
              <a:t>44</a:t>
            </a:fld>
            <a:endParaRPr lang="en-US"/>
          </a:p>
        </p:txBody>
      </p:sp>
      <p:sp>
        <p:nvSpPr>
          <p:cNvPr id="53250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E6E2F70E-118A-4911-A20C-76D88F445CA5}" type="slidenum">
              <a:rPr lang="en-US" sz="1300"/>
              <a:pPr algn="r"/>
              <a:t>44</a:t>
            </a:fld>
            <a:endParaRPr lang="en-US" sz="1300"/>
          </a:p>
        </p:txBody>
      </p:sp>
      <p:sp>
        <p:nvSpPr>
          <p:cNvPr id="53251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8229703F-1AB1-4B89-9806-4198927CDC8F}" type="slidenum">
              <a:rPr lang="en-US" sz="1300" b="1">
                <a:latin typeface="Times New Roman" pitchFamily="18" charset="0"/>
              </a:rPr>
              <a:pPr algn="r"/>
              <a:t>44</a:t>
            </a:fld>
            <a:endParaRPr lang="en-US" sz="1300" b="1">
              <a:latin typeface="Times New Roman" pitchFamily="18" charset="0"/>
            </a:endParaRPr>
          </a:p>
        </p:txBody>
      </p:sp>
      <p:sp>
        <p:nvSpPr>
          <p:cNvPr id="53252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89B48D27-6B01-43B9-B3C1-801C4DA45C79}" type="slidenum">
              <a:rPr lang="en-US" sz="1300" b="1">
                <a:latin typeface="Times New Roman" pitchFamily="18" charset="0"/>
              </a:rPr>
              <a:pPr algn="r"/>
              <a:t>44</a:t>
            </a:fld>
            <a:endParaRPr lang="en-US" sz="1300" b="1">
              <a:latin typeface="Times New Roman" pitchFamily="18" charset="0"/>
            </a:endParaRPr>
          </a:p>
        </p:txBody>
      </p:sp>
      <p:sp>
        <p:nvSpPr>
          <p:cNvPr id="5325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045996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390CF8D-A2EE-42E1-864A-D00968F46B6C}" type="slidenum">
              <a:rPr lang="en-US"/>
              <a:pPr/>
              <a:t>45</a:t>
            </a:fld>
            <a:endParaRPr lang="en-US"/>
          </a:p>
        </p:txBody>
      </p:sp>
      <p:sp>
        <p:nvSpPr>
          <p:cNvPr id="55298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A16B848F-059C-479F-A2CE-1DB8EB93A42A}" type="slidenum">
              <a:rPr lang="en-US" sz="1300"/>
              <a:pPr algn="r"/>
              <a:t>45</a:t>
            </a:fld>
            <a:endParaRPr lang="en-US" sz="1300"/>
          </a:p>
        </p:txBody>
      </p:sp>
      <p:sp>
        <p:nvSpPr>
          <p:cNvPr id="55299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BC57AD32-24D3-4444-9C3D-16F5BB458C89}" type="slidenum">
              <a:rPr lang="en-US" sz="1300" b="1">
                <a:latin typeface="Times New Roman" pitchFamily="18" charset="0"/>
              </a:rPr>
              <a:pPr algn="r"/>
              <a:t>45</a:t>
            </a:fld>
            <a:endParaRPr lang="en-US" sz="1300" b="1">
              <a:latin typeface="Times New Roman" pitchFamily="18" charset="0"/>
            </a:endParaRPr>
          </a:p>
        </p:txBody>
      </p:sp>
      <p:sp>
        <p:nvSpPr>
          <p:cNvPr id="55300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E55E3775-C39E-4581-8052-DA731CCA5CDB}" type="slidenum">
              <a:rPr lang="en-US" sz="1300" b="1">
                <a:latin typeface="Times New Roman" pitchFamily="18" charset="0"/>
              </a:rPr>
              <a:pPr algn="r"/>
              <a:t>45</a:t>
            </a:fld>
            <a:endParaRPr lang="en-US" sz="1300" b="1">
              <a:latin typeface="Times New Roman" pitchFamily="18" charset="0"/>
            </a:endParaRPr>
          </a:p>
        </p:txBody>
      </p:sp>
      <p:sp>
        <p:nvSpPr>
          <p:cNvPr id="5530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629454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89D5A69-82BB-427E-A170-8BF994E9E8DA}" type="slidenum">
              <a:rPr lang="en-US"/>
              <a:pPr/>
              <a:t>46</a:t>
            </a:fld>
            <a:endParaRPr lang="en-US"/>
          </a:p>
        </p:txBody>
      </p:sp>
      <p:sp>
        <p:nvSpPr>
          <p:cNvPr id="57346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9ACDCBBF-DCED-47EB-AF75-995F66860870}" type="slidenum">
              <a:rPr lang="en-US" sz="1300"/>
              <a:pPr algn="r"/>
              <a:t>46</a:t>
            </a:fld>
            <a:endParaRPr lang="en-US" sz="1300"/>
          </a:p>
        </p:txBody>
      </p:sp>
      <p:sp>
        <p:nvSpPr>
          <p:cNvPr id="57347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F3494C0A-089C-433B-8A40-A65BCAD30D9D}" type="slidenum">
              <a:rPr lang="en-US" sz="1300" b="1">
                <a:latin typeface="Times New Roman" pitchFamily="18" charset="0"/>
              </a:rPr>
              <a:pPr algn="r"/>
              <a:t>46</a:t>
            </a:fld>
            <a:endParaRPr lang="en-US" sz="1300" b="1">
              <a:latin typeface="Times New Roman" pitchFamily="18" charset="0"/>
            </a:endParaRPr>
          </a:p>
        </p:txBody>
      </p:sp>
      <p:sp>
        <p:nvSpPr>
          <p:cNvPr id="57348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9315AF8B-74D2-4533-9DE4-0261462B2893}" type="slidenum">
              <a:rPr lang="en-US" sz="1300" b="1">
                <a:latin typeface="Times New Roman" pitchFamily="18" charset="0"/>
              </a:rPr>
              <a:pPr algn="r"/>
              <a:t>46</a:t>
            </a:fld>
            <a:endParaRPr lang="en-US" sz="1300" b="1">
              <a:latin typeface="Times New Roman" pitchFamily="18" charset="0"/>
            </a:endParaRPr>
          </a:p>
        </p:txBody>
      </p:sp>
      <p:sp>
        <p:nvSpPr>
          <p:cNvPr id="5734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5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72804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98F6D59-C5C7-47FD-AD52-C85A700BBEB0}" type="slidenum">
              <a:rPr lang="en-US"/>
              <a:pPr/>
              <a:t>47</a:t>
            </a:fld>
            <a:endParaRPr lang="en-US"/>
          </a:p>
        </p:txBody>
      </p:sp>
      <p:sp>
        <p:nvSpPr>
          <p:cNvPr id="59394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B34E463D-8534-4C15-989D-1A3C247FB123}" type="slidenum">
              <a:rPr lang="en-US" sz="1300"/>
              <a:pPr algn="r"/>
              <a:t>47</a:t>
            </a:fld>
            <a:endParaRPr lang="en-US" sz="1300"/>
          </a:p>
        </p:txBody>
      </p:sp>
      <p:sp>
        <p:nvSpPr>
          <p:cNvPr id="59395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D5F4604A-9B6F-4DE1-A66F-8A407DFB0B2D}" type="slidenum">
              <a:rPr lang="en-US" sz="1300" b="1">
                <a:latin typeface="Times New Roman" pitchFamily="18" charset="0"/>
              </a:rPr>
              <a:pPr algn="r"/>
              <a:t>47</a:t>
            </a:fld>
            <a:endParaRPr lang="en-US" sz="1300" b="1">
              <a:latin typeface="Times New Roman" pitchFamily="18" charset="0"/>
            </a:endParaRPr>
          </a:p>
        </p:txBody>
      </p:sp>
      <p:sp>
        <p:nvSpPr>
          <p:cNvPr id="59396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FB818179-A48D-4B22-B2EC-97A141F7661B}" type="slidenum">
              <a:rPr lang="en-US" sz="1300" b="1">
                <a:latin typeface="Times New Roman" pitchFamily="18" charset="0"/>
              </a:rPr>
              <a:pPr algn="r"/>
              <a:t>47</a:t>
            </a:fld>
            <a:endParaRPr lang="en-US" sz="1300" b="1">
              <a:latin typeface="Times New Roman" pitchFamily="18" charset="0"/>
            </a:endParaRPr>
          </a:p>
        </p:txBody>
      </p:sp>
      <p:sp>
        <p:nvSpPr>
          <p:cNvPr id="5939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056906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9A2F840-6D94-4F0D-A782-97AE4D2692DA}" type="slidenum">
              <a:rPr lang="en-US"/>
              <a:pPr/>
              <a:t>48</a:t>
            </a:fld>
            <a:endParaRPr lang="en-US"/>
          </a:p>
        </p:txBody>
      </p:sp>
      <p:sp>
        <p:nvSpPr>
          <p:cNvPr id="6146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DA798A29-84C2-47BF-A1CA-66C3DD372523}" type="slidenum">
              <a:rPr lang="en-US" sz="1300"/>
              <a:pPr algn="r"/>
              <a:t>48</a:t>
            </a:fld>
            <a:endParaRPr lang="en-US" sz="1300"/>
          </a:p>
        </p:txBody>
      </p:sp>
      <p:sp>
        <p:nvSpPr>
          <p:cNvPr id="6147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AE621106-D902-48DA-B126-979F0EA48EBB}" type="slidenum">
              <a:rPr lang="en-US" sz="1300" b="1">
                <a:latin typeface="Times New Roman" pitchFamily="18" charset="0"/>
              </a:rPr>
              <a:pPr algn="r"/>
              <a:t>48</a:t>
            </a:fld>
            <a:endParaRPr lang="en-US" sz="1300" b="1">
              <a:latin typeface="Times New Roman" pitchFamily="18" charset="0"/>
            </a:endParaRPr>
          </a:p>
        </p:txBody>
      </p:sp>
      <p:sp>
        <p:nvSpPr>
          <p:cNvPr id="6148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C0CDE6CF-8FAB-4DB1-B36F-C43D8403B361}" type="slidenum">
              <a:rPr lang="en-US" sz="1300" b="1">
                <a:latin typeface="Times New Roman" pitchFamily="18" charset="0"/>
              </a:rPr>
              <a:pPr algn="r"/>
              <a:t>48</a:t>
            </a:fld>
            <a:endParaRPr lang="en-US" sz="1300" b="1">
              <a:latin typeface="Times New Roman" pitchFamily="18" charset="0"/>
            </a:endParaRPr>
          </a:p>
        </p:txBody>
      </p:sp>
      <p:sp>
        <p:nvSpPr>
          <p:cNvPr id="614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5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285076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D2CDAB9-9AE0-48F8-BA28-2E3CC78A3EA3}" type="slidenum">
              <a:rPr lang="en-US"/>
              <a:pPr/>
              <a:t>49</a:t>
            </a:fld>
            <a:endParaRPr lang="en-US"/>
          </a:p>
        </p:txBody>
      </p:sp>
      <p:sp>
        <p:nvSpPr>
          <p:cNvPr id="8194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BA910B65-D81B-46FB-9E57-EAC82374771F}" type="slidenum">
              <a:rPr lang="en-US" sz="1300"/>
              <a:pPr algn="r"/>
              <a:t>49</a:t>
            </a:fld>
            <a:endParaRPr lang="en-US" sz="1300"/>
          </a:p>
        </p:txBody>
      </p:sp>
      <p:sp>
        <p:nvSpPr>
          <p:cNvPr id="8195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5C00C96D-8663-4798-B8F0-C3AF5EA40367}" type="slidenum">
              <a:rPr lang="en-US" sz="1300" b="1">
                <a:latin typeface="Times New Roman" pitchFamily="18" charset="0"/>
              </a:rPr>
              <a:pPr algn="r"/>
              <a:t>49</a:t>
            </a:fld>
            <a:endParaRPr lang="en-US" sz="1300" b="1">
              <a:latin typeface="Times New Roman" pitchFamily="18" charset="0"/>
            </a:endParaRPr>
          </a:p>
        </p:txBody>
      </p:sp>
      <p:sp>
        <p:nvSpPr>
          <p:cNvPr id="8196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A9CE15B8-99E9-4FFE-8D99-27BCD11A1A7C}" type="slidenum">
              <a:rPr lang="en-US" sz="1300" b="1">
                <a:latin typeface="Times New Roman" pitchFamily="18" charset="0"/>
              </a:rPr>
              <a:pPr algn="r"/>
              <a:t>49</a:t>
            </a:fld>
            <a:endParaRPr lang="en-US" sz="1300" b="1">
              <a:latin typeface="Times New Roman" pitchFamily="18" charset="0"/>
            </a:endParaRPr>
          </a:p>
        </p:txBody>
      </p:sp>
      <p:sp>
        <p:nvSpPr>
          <p:cNvPr id="819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8102793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D808B70-83DD-446B-917F-8C8648838F5F}" type="slidenum">
              <a:rPr lang="en-US"/>
              <a:pPr/>
              <a:t>50</a:t>
            </a:fld>
            <a:endParaRPr lang="en-US"/>
          </a:p>
        </p:txBody>
      </p:sp>
      <p:sp>
        <p:nvSpPr>
          <p:cNvPr id="10242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4EF99A12-313E-431A-8E88-4B84245E7BCD}" type="slidenum">
              <a:rPr lang="en-US" sz="1300"/>
              <a:pPr algn="r"/>
              <a:t>50</a:t>
            </a:fld>
            <a:endParaRPr lang="en-US" sz="1300"/>
          </a:p>
        </p:txBody>
      </p:sp>
      <p:sp>
        <p:nvSpPr>
          <p:cNvPr id="10243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2ADB0179-7417-4A08-994F-814DFFB327B5}" type="slidenum">
              <a:rPr lang="en-US" sz="1300" b="1">
                <a:latin typeface="Times New Roman" pitchFamily="18" charset="0"/>
              </a:rPr>
              <a:pPr algn="r"/>
              <a:t>50</a:t>
            </a:fld>
            <a:endParaRPr lang="en-US" sz="1300" b="1">
              <a:latin typeface="Times New Roman" pitchFamily="18" charset="0"/>
            </a:endParaRPr>
          </a:p>
        </p:txBody>
      </p:sp>
      <p:sp>
        <p:nvSpPr>
          <p:cNvPr id="10244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0F65875B-3D5B-4179-8BF6-0B1E47DBDA06}" type="slidenum">
              <a:rPr lang="en-US" sz="1300" b="1">
                <a:latin typeface="Times New Roman" pitchFamily="18" charset="0"/>
              </a:rPr>
              <a:pPr algn="r"/>
              <a:t>50</a:t>
            </a:fld>
            <a:endParaRPr lang="en-US" sz="1300" b="1">
              <a:latin typeface="Times New Roman" pitchFamily="18" charset="0"/>
            </a:endParaRPr>
          </a:p>
        </p:txBody>
      </p:sp>
      <p:sp>
        <p:nvSpPr>
          <p:cNvPr id="1024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009589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E0128D5-4C19-4BCA-B126-9007ECB27F56}" type="slidenum">
              <a:rPr lang="en-US"/>
              <a:pPr/>
              <a:t>51</a:t>
            </a:fld>
            <a:endParaRPr lang="en-US"/>
          </a:p>
        </p:txBody>
      </p:sp>
      <p:sp>
        <p:nvSpPr>
          <p:cNvPr id="12290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B268D586-5F92-4C53-BF97-E57D1FD9EC0F}" type="slidenum">
              <a:rPr lang="en-US" sz="1300"/>
              <a:pPr algn="r"/>
              <a:t>51</a:t>
            </a:fld>
            <a:endParaRPr lang="en-US" sz="1300"/>
          </a:p>
        </p:txBody>
      </p:sp>
      <p:sp>
        <p:nvSpPr>
          <p:cNvPr id="12291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0645C9D2-E567-4770-8AF8-F06D206F441F}" type="slidenum">
              <a:rPr lang="en-US" sz="1300" b="1">
                <a:latin typeface="Times New Roman" pitchFamily="18" charset="0"/>
              </a:rPr>
              <a:pPr algn="r"/>
              <a:t>51</a:t>
            </a:fld>
            <a:endParaRPr lang="en-US" sz="1300" b="1">
              <a:latin typeface="Times New Roman" pitchFamily="18" charset="0"/>
            </a:endParaRPr>
          </a:p>
        </p:txBody>
      </p:sp>
      <p:sp>
        <p:nvSpPr>
          <p:cNvPr id="12292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D5D0534C-B90A-4802-A36B-35FC25A0265D}" type="slidenum">
              <a:rPr lang="en-US" sz="1300" b="1">
                <a:latin typeface="Times New Roman" pitchFamily="18" charset="0"/>
              </a:rPr>
              <a:pPr algn="r"/>
              <a:t>51</a:t>
            </a:fld>
            <a:endParaRPr lang="en-US" sz="1300" b="1">
              <a:latin typeface="Times New Roman" pitchFamily="18" charset="0"/>
            </a:endParaRPr>
          </a:p>
        </p:txBody>
      </p:sp>
      <p:sp>
        <p:nvSpPr>
          <p:cNvPr id="1229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760233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F2B4E6D-F998-41F8-BBC1-B4AF2E073712}" type="slidenum">
              <a:rPr lang="en-US"/>
              <a:pPr/>
              <a:t>52</a:t>
            </a:fld>
            <a:endParaRPr lang="en-US"/>
          </a:p>
        </p:txBody>
      </p:sp>
      <p:sp>
        <p:nvSpPr>
          <p:cNvPr id="14338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D67E6D9D-9DB5-4E06-A36C-4B1930F3E369}" type="slidenum">
              <a:rPr lang="en-US" sz="1300"/>
              <a:pPr algn="r"/>
              <a:t>52</a:t>
            </a:fld>
            <a:endParaRPr lang="en-US" sz="1300"/>
          </a:p>
        </p:txBody>
      </p:sp>
      <p:sp>
        <p:nvSpPr>
          <p:cNvPr id="14339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A644F6C2-308F-4E90-B2E1-5C3427710D71}" type="slidenum">
              <a:rPr lang="en-US" sz="1300" b="1">
                <a:latin typeface="Times New Roman" pitchFamily="18" charset="0"/>
              </a:rPr>
              <a:pPr algn="r"/>
              <a:t>52</a:t>
            </a:fld>
            <a:endParaRPr lang="en-US" sz="1300" b="1">
              <a:latin typeface="Times New Roman" pitchFamily="18" charset="0"/>
            </a:endParaRPr>
          </a:p>
        </p:txBody>
      </p:sp>
      <p:sp>
        <p:nvSpPr>
          <p:cNvPr id="14340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0C4661AB-4D16-4845-9BB0-0CA060231CA6}" type="slidenum">
              <a:rPr lang="en-US" sz="1300" b="1">
                <a:latin typeface="Times New Roman" pitchFamily="18" charset="0"/>
              </a:rPr>
              <a:pPr algn="r"/>
              <a:t>52</a:t>
            </a:fld>
            <a:endParaRPr lang="en-US" sz="1300" b="1">
              <a:latin typeface="Times New Roman" pitchFamily="18" charset="0"/>
            </a:endParaRPr>
          </a:p>
        </p:txBody>
      </p:sp>
      <p:sp>
        <p:nvSpPr>
          <p:cNvPr id="1434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9894680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999B689-4F45-471A-AB18-86EDC6485AA4}" type="slidenum">
              <a:rPr lang="en-US"/>
              <a:pPr/>
              <a:t>53</a:t>
            </a:fld>
            <a:endParaRPr lang="en-US"/>
          </a:p>
        </p:txBody>
      </p:sp>
      <p:sp>
        <p:nvSpPr>
          <p:cNvPr id="16386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107618B9-1154-4173-BAD5-465F88B341D6}" type="slidenum">
              <a:rPr lang="en-US" sz="1300"/>
              <a:pPr algn="r"/>
              <a:t>53</a:t>
            </a:fld>
            <a:endParaRPr lang="en-US" sz="1300"/>
          </a:p>
        </p:txBody>
      </p:sp>
      <p:sp>
        <p:nvSpPr>
          <p:cNvPr id="16387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687A64AA-3201-4E9D-905C-6B3920B1E049}" type="slidenum">
              <a:rPr lang="en-US" sz="1300" b="1">
                <a:latin typeface="Times New Roman" pitchFamily="18" charset="0"/>
              </a:rPr>
              <a:pPr algn="r"/>
              <a:t>53</a:t>
            </a:fld>
            <a:endParaRPr lang="en-US" sz="1300" b="1">
              <a:latin typeface="Times New Roman" pitchFamily="18" charset="0"/>
            </a:endParaRPr>
          </a:p>
        </p:txBody>
      </p:sp>
      <p:sp>
        <p:nvSpPr>
          <p:cNvPr id="16388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02836A4C-FC0D-4F90-B319-CC7AAF3D6BCD}" type="slidenum">
              <a:rPr lang="en-US" sz="1300" b="1">
                <a:latin typeface="Times New Roman" pitchFamily="18" charset="0"/>
              </a:rPr>
              <a:pPr algn="r"/>
              <a:t>53</a:t>
            </a:fld>
            <a:endParaRPr lang="en-US" sz="1300" b="1">
              <a:latin typeface="Times New Roman" pitchFamily="18" charset="0"/>
            </a:endParaRPr>
          </a:p>
        </p:txBody>
      </p:sp>
      <p:sp>
        <p:nvSpPr>
          <p:cNvPr id="1638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9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8504860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E17B539-EFF2-4020-9DA0-F82A5CB80744}" type="slidenum">
              <a:rPr lang="en-US"/>
              <a:pPr/>
              <a:t>54</a:t>
            </a:fld>
            <a:endParaRPr lang="en-US"/>
          </a:p>
        </p:txBody>
      </p:sp>
      <p:sp>
        <p:nvSpPr>
          <p:cNvPr id="18434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E8FF6B41-0076-4153-9D97-8C44C6920E6F}" type="slidenum">
              <a:rPr lang="en-US" sz="1300"/>
              <a:pPr algn="r"/>
              <a:t>54</a:t>
            </a:fld>
            <a:endParaRPr lang="en-US" sz="1300"/>
          </a:p>
        </p:txBody>
      </p:sp>
      <p:sp>
        <p:nvSpPr>
          <p:cNvPr id="18435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C0A29F94-3E6E-4356-8F4C-20590D2A2AD0}" type="slidenum">
              <a:rPr lang="en-US" sz="1300" b="1">
                <a:latin typeface="Times New Roman" pitchFamily="18" charset="0"/>
              </a:rPr>
              <a:pPr algn="r"/>
              <a:t>54</a:t>
            </a:fld>
            <a:endParaRPr lang="en-US" sz="1300" b="1">
              <a:latin typeface="Times New Roman" pitchFamily="18" charset="0"/>
            </a:endParaRPr>
          </a:p>
        </p:txBody>
      </p:sp>
      <p:sp>
        <p:nvSpPr>
          <p:cNvPr id="18436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CE2973DC-8DCE-4F8F-8DE2-AEFD60DB0B8C}" type="slidenum">
              <a:rPr lang="en-US" sz="1300" b="1">
                <a:latin typeface="Times New Roman" pitchFamily="18" charset="0"/>
              </a:rPr>
              <a:pPr algn="r"/>
              <a:t>54</a:t>
            </a:fld>
            <a:endParaRPr lang="en-US" sz="1300" b="1">
              <a:latin typeface="Times New Roman" pitchFamily="18" charset="0"/>
            </a:endParaRPr>
          </a:p>
        </p:txBody>
      </p:sp>
      <p:sp>
        <p:nvSpPr>
          <p:cNvPr id="1843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798813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C6840E0-7EDA-45E9-9378-EC6B3DD27C17}" type="slidenum">
              <a:rPr lang="en-US"/>
              <a:pPr/>
              <a:t>55</a:t>
            </a:fld>
            <a:endParaRPr lang="en-US"/>
          </a:p>
        </p:txBody>
      </p:sp>
      <p:sp>
        <p:nvSpPr>
          <p:cNvPr id="20482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F0E34731-E163-4A24-97F4-866E89DE8688}" type="slidenum">
              <a:rPr lang="en-US" sz="1300"/>
              <a:pPr algn="r"/>
              <a:t>55</a:t>
            </a:fld>
            <a:endParaRPr lang="en-US" sz="1300"/>
          </a:p>
        </p:txBody>
      </p:sp>
      <p:sp>
        <p:nvSpPr>
          <p:cNvPr id="20483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CA178933-730B-4105-9C57-8F48451044CA}" type="slidenum">
              <a:rPr lang="en-US" sz="1300" b="1">
                <a:latin typeface="Times New Roman" pitchFamily="18" charset="0"/>
              </a:rPr>
              <a:pPr algn="r"/>
              <a:t>55</a:t>
            </a:fld>
            <a:endParaRPr lang="en-US" sz="1300" b="1">
              <a:latin typeface="Times New Roman" pitchFamily="18" charset="0"/>
            </a:endParaRPr>
          </a:p>
        </p:txBody>
      </p:sp>
      <p:sp>
        <p:nvSpPr>
          <p:cNvPr id="20484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A1A980EA-EC2D-44E5-BD64-5B6FFE3411D9}" type="slidenum">
              <a:rPr lang="en-US" sz="1300" b="1">
                <a:latin typeface="Times New Roman" pitchFamily="18" charset="0"/>
              </a:rPr>
              <a:pPr algn="r"/>
              <a:t>55</a:t>
            </a:fld>
            <a:endParaRPr lang="en-US" sz="1300" b="1">
              <a:latin typeface="Times New Roman" pitchFamily="18" charset="0"/>
            </a:endParaRPr>
          </a:p>
        </p:txBody>
      </p:sp>
      <p:sp>
        <p:nvSpPr>
          <p:cNvPr id="2048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6356050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F15A98B-F30A-4BB1-9E3D-284DB58C2985}" type="slidenum">
              <a:rPr lang="en-US"/>
              <a:pPr/>
              <a:t>56</a:t>
            </a:fld>
            <a:endParaRPr lang="en-US"/>
          </a:p>
        </p:txBody>
      </p:sp>
      <p:sp>
        <p:nvSpPr>
          <p:cNvPr id="22530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CC21DEF6-EEAB-48F4-8756-3E042CB09D3F}" type="slidenum">
              <a:rPr lang="en-US" sz="1300"/>
              <a:pPr algn="r"/>
              <a:t>56</a:t>
            </a:fld>
            <a:endParaRPr lang="en-US" sz="1300"/>
          </a:p>
        </p:txBody>
      </p:sp>
      <p:sp>
        <p:nvSpPr>
          <p:cNvPr id="22531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799C2761-5BB0-4818-8499-0711B95D21A7}" type="slidenum">
              <a:rPr lang="en-US" sz="1300" b="1">
                <a:latin typeface="Times New Roman" pitchFamily="18" charset="0"/>
              </a:rPr>
              <a:pPr algn="r"/>
              <a:t>56</a:t>
            </a:fld>
            <a:endParaRPr lang="en-US" sz="1300" b="1">
              <a:latin typeface="Times New Roman" pitchFamily="18" charset="0"/>
            </a:endParaRPr>
          </a:p>
        </p:txBody>
      </p:sp>
      <p:sp>
        <p:nvSpPr>
          <p:cNvPr id="22532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794F26F7-9DCB-4283-B224-131284AA62B2}" type="slidenum">
              <a:rPr lang="en-US" sz="1300" b="1">
                <a:latin typeface="Times New Roman" pitchFamily="18" charset="0"/>
              </a:rPr>
              <a:pPr algn="r"/>
              <a:t>56</a:t>
            </a:fld>
            <a:endParaRPr lang="en-US" sz="1300" b="1">
              <a:latin typeface="Times New Roman" pitchFamily="18" charset="0"/>
            </a:endParaRPr>
          </a:p>
        </p:txBody>
      </p:sp>
      <p:sp>
        <p:nvSpPr>
          <p:cNvPr id="2253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321107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87E285E-066C-4E94-B8C3-CDE86A7AE569}" type="slidenum">
              <a:rPr lang="en-US"/>
              <a:pPr/>
              <a:t>57</a:t>
            </a:fld>
            <a:endParaRPr lang="en-US"/>
          </a:p>
        </p:txBody>
      </p:sp>
      <p:sp>
        <p:nvSpPr>
          <p:cNvPr id="24578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F9F69537-500D-4EE9-B41D-9E52FD0C5CBE}" type="slidenum">
              <a:rPr lang="en-US" sz="1300"/>
              <a:pPr algn="r"/>
              <a:t>57</a:t>
            </a:fld>
            <a:endParaRPr lang="en-US" sz="1300"/>
          </a:p>
        </p:txBody>
      </p:sp>
      <p:sp>
        <p:nvSpPr>
          <p:cNvPr id="24579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B3217B2D-384B-4228-B2E2-9EC776520EE9}" type="slidenum">
              <a:rPr lang="en-US" sz="1300" b="1">
                <a:latin typeface="Times New Roman" pitchFamily="18" charset="0"/>
              </a:rPr>
              <a:pPr algn="r"/>
              <a:t>57</a:t>
            </a:fld>
            <a:endParaRPr lang="en-US" sz="1300" b="1">
              <a:latin typeface="Times New Roman" pitchFamily="18" charset="0"/>
            </a:endParaRPr>
          </a:p>
        </p:txBody>
      </p:sp>
      <p:sp>
        <p:nvSpPr>
          <p:cNvPr id="24580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36A985AC-9096-491B-91E9-E5214BBE5610}" type="slidenum">
              <a:rPr lang="en-US" sz="1300" b="1">
                <a:latin typeface="Times New Roman" pitchFamily="18" charset="0"/>
              </a:rPr>
              <a:pPr algn="r"/>
              <a:t>57</a:t>
            </a:fld>
            <a:endParaRPr lang="en-US" sz="1300" b="1">
              <a:latin typeface="Times New Roman" pitchFamily="18" charset="0"/>
            </a:endParaRPr>
          </a:p>
        </p:txBody>
      </p:sp>
      <p:sp>
        <p:nvSpPr>
          <p:cNvPr id="245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515724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3298A37-64CE-4689-9F41-F15DDC47DF3F}" type="slidenum">
              <a:rPr lang="en-US"/>
              <a:pPr/>
              <a:t>58</a:t>
            </a:fld>
            <a:endParaRPr lang="en-US"/>
          </a:p>
        </p:txBody>
      </p:sp>
      <p:sp>
        <p:nvSpPr>
          <p:cNvPr id="26626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8AB6E940-A75E-4506-9168-F90C737A9D56}" type="slidenum">
              <a:rPr lang="en-US" sz="1300"/>
              <a:pPr algn="r"/>
              <a:t>58</a:t>
            </a:fld>
            <a:endParaRPr lang="en-US" sz="1300"/>
          </a:p>
        </p:txBody>
      </p:sp>
      <p:sp>
        <p:nvSpPr>
          <p:cNvPr id="26627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A7152FBE-A27B-4DB7-AD6B-75F43BEBD347}" type="slidenum">
              <a:rPr lang="en-US" sz="1300" b="1">
                <a:latin typeface="Times New Roman" pitchFamily="18" charset="0"/>
              </a:rPr>
              <a:pPr algn="r"/>
              <a:t>58</a:t>
            </a:fld>
            <a:endParaRPr lang="en-US" sz="1300" b="1">
              <a:latin typeface="Times New Roman" pitchFamily="18" charset="0"/>
            </a:endParaRPr>
          </a:p>
        </p:txBody>
      </p:sp>
      <p:sp>
        <p:nvSpPr>
          <p:cNvPr id="26628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B239796C-DB8D-47F2-85A4-9390B4E7C590}" type="slidenum">
              <a:rPr lang="en-US" sz="1300" b="1">
                <a:latin typeface="Times New Roman" pitchFamily="18" charset="0"/>
              </a:rPr>
              <a:pPr algn="r"/>
              <a:t>58</a:t>
            </a:fld>
            <a:endParaRPr lang="en-US" sz="1300" b="1">
              <a:latin typeface="Times New Roman" pitchFamily="18" charset="0"/>
            </a:endParaRPr>
          </a:p>
        </p:txBody>
      </p:sp>
      <p:sp>
        <p:nvSpPr>
          <p:cNvPr id="2662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3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6828034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813F170-9815-4165-8F16-65D0FCFB1F91}" type="slidenum">
              <a:rPr lang="en-US"/>
              <a:pPr/>
              <a:t>59</a:t>
            </a:fld>
            <a:endParaRPr lang="en-US"/>
          </a:p>
        </p:txBody>
      </p:sp>
      <p:sp>
        <p:nvSpPr>
          <p:cNvPr id="28674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3CB70B61-F142-497C-8596-8FB4708BB3B1}" type="slidenum">
              <a:rPr lang="en-US" sz="1300"/>
              <a:pPr algn="r"/>
              <a:t>59</a:t>
            </a:fld>
            <a:endParaRPr lang="en-US" sz="1300"/>
          </a:p>
        </p:txBody>
      </p:sp>
      <p:sp>
        <p:nvSpPr>
          <p:cNvPr id="28675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8E33AA65-1AD7-4BF3-8BC3-2C7ED2F6D46D}" type="slidenum">
              <a:rPr lang="en-US" sz="1300" b="1">
                <a:latin typeface="Times New Roman" pitchFamily="18" charset="0"/>
              </a:rPr>
              <a:pPr algn="r"/>
              <a:t>59</a:t>
            </a:fld>
            <a:endParaRPr lang="en-US" sz="1300" b="1">
              <a:latin typeface="Times New Roman" pitchFamily="18" charset="0"/>
            </a:endParaRPr>
          </a:p>
        </p:txBody>
      </p:sp>
      <p:sp>
        <p:nvSpPr>
          <p:cNvPr id="28676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FD4046F9-7B83-43B7-99EC-EBC6271228BF}" type="slidenum">
              <a:rPr lang="en-US" sz="1300" b="1">
                <a:latin typeface="Times New Roman" pitchFamily="18" charset="0"/>
              </a:rPr>
              <a:pPr algn="r"/>
              <a:t>59</a:t>
            </a:fld>
            <a:endParaRPr lang="en-US" sz="1300" b="1">
              <a:latin typeface="Times New Roman" pitchFamily="18" charset="0"/>
            </a:endParaRPr>
          </a:p>
        </p:txBody>
      </p:sp>
      <p:sp>
        <p:nvSpPr>
          <p:cNvPr id="2867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576498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14B4449-9958-4F4C-B5F6-8DBB260CD90A}" type="slidenum">
              <a:rPr lang="en-US"/>
              <a:pPr/>
              <a:t>60</a:t>
            </a:fld>
            <a:endParaRPr lang="en-US"/>
          </a:p>
        </p:txBody>
      </p:sp>
      <p:sp>
        <p:nvSpPr>
          <p:cNvPr id="30722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1FE1972A-6783-4FAD-929E-FC87A04C8EC8}" type="slidenum">
              <a:rPr lang="en-US" sz="1300"/>
              <a:pPr algn="r"/>
              <a:t>60</a:t>
            </a:fld>
            <a:endParaRPr lang="en-US" sz="1300"/>
          </a:p>
        </p:txBody>
      </p:sp>
      <p:sp>
        <p:nvSpPr>
          <p:cNvPr id="30723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8477821E-487F-452C-A78F-441F88C850A0}" type="slidenum">
              <a:rPr lang="en-US" sz="1300" b="1">
                <a:latin typeface="Times New Roman" pitchFamily="18" charset="0"/>
              </a:rPr>
              <a:pPr algn="r"/>
              <a:t>60</a:t>
            </a:fld>
            <a:endParaRPr lang="en-US" sz="1300" b="1">
              <a:latin typeface="Times New Roman" pitchFamily="18" charset="0"/>
            </a:endParaRPr>
          </a:p>
        </p:txBody>
      </p:sp>
      <p:sp>
        <p:nvSpPr>
          <p:cNvPr id="30724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145CC04D-3D94-432F-9B7D-0E54E2691839}" type="slidenum">
              <a:rPr lang="en-US" sz="1300" b="1">
                <a:latin typeface="Times New Roman" pitchFamily="18" charset="0"/>
              </a:rPr>
              <a:pPr algn="r"/>
              <a:t>60</a:t>
            </a:fld>
            <a:endParaRPr lang="en-US" sz="1300" b="1">
              <a:latin typeface="Times New Roman" pitchFamily="18" charset="0"/>
            </a:endParaRPr>
          </a:p>
        </p:txBody>
      </p:sp>
      <p:sp>
        <p:nvSpPr>
          <p:cNvPr id="3072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3374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6F0E6-724A-4568-8557-3460442DB7EC}" type="datetimeFigureOut">
              <a:rPr lang="en-US" smtClean="0"/>
              <a:pPr/>
              <a:t>8/26/2019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191F6-9610-46C6-8069-EA5B53D845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9001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6F0E6-724A-4568-8557-3460442DB7EC}" type="datetimeFigureOut">
              <a:rPr lang="en-US" smtClean="0"/>
              <a:pPr/>
              <a:t>8/26/2019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191F6-9610-46C6-8069-EA5B53D845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0206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6F0E6-724A-4568-8557-3460442DB7EC}" type="datetimeFigureOut">
              <a:rPr lang="en-US" smtClean="0"/>
              <a:pPr/>
              <a:t>8/26/2019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191F6-9610-46C6-8069-EA5B53D845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419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6F0E6-724A-4568-8557-3460442DB7EC}" type="datetimeFigureOut">
              <a:rPr lang="en-US" smtClean="0"/>
              <a:pPr/>
              <a:t>8/26/2019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191F6-9610-46C6-8069-EA5B53D845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349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6F0E6-724A-4568-8557-3460442DB7EC}" type="datetimeFigureOut">
              <a:rPr lang="en-US" smtClean="0"/>
              <a:pPr/>
              <a:t>8/26/2019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191F6-9610-46C6-8069-EA5B53D845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7996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6F0E6-724A-4568-8557-3460442DB7EC}" type="datetimeFigureOut">
              <a:rPr lang="en-US" smtClean="0"/>
              <a:pPr/>
              <a:t>8/26/2019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191F6-9610-46C6-8069-EA5B53D845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6597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6F0E6-724A-4568-8557-3460442DB7EC}" type="datetimeFigureOut">
              <a:rPr lang="en-US" smtClean="0"/>
              <a:pPr/>
              <a:t>8/26/2019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191F6-9610-46C6-8069-EA5B53D845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2009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6F0E6-724A-4568-8557-3460442DB7EC}" type="datetimeFigureOut">
              <a:rPr lang="en-US" smtClean="0"/>
              <a:pPr/>
              <a:t>8/26/2019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191F6-9610-46C6-8069-EA5B53D845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77290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6F0E6-724A-4568-8557-3460442DB7EC}" type="datetimeFigureOut">
              <a:rPr lang="en-US" smtClean="0"/>
              <a:pPr/>
              <a:t>8/26/2019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191F6-9610-46C6-8069-EA5B53D845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8328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6F0E6-724A-4568-8557-3460442DB7EC}" type="datetimeFigureOut">
              <a:rPr lang="en-US" smtClean="0"/>
              <a:pPr/>
              <a:t>8/26/2019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191F6-9610-46C6-8069-EA5B53D845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3926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6F0E6-724A-4568-8557-3460442DB7EC}" type="datetimeFigureOut">
              <a:rPr lang="en-US" smtClean="0"/>
              <a:pPr/>
              <a:t>8/26/2019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191F6-9610-46C6-8069-EA5B53D845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9210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D6F0E6-724A-4568-8557-3460442DB7EC}" type="datetimeFigureOut">
              <a:rPr lang="en-US" smtClean="0"/>
              <a:pPr/>
              <a:t>8/26/2019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4191F6-9610-46C6-8069-EA5B53D845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3797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13" Type="http://schemas.openxmlformats.org/officeDocument/2006/relationships/image" Target="../media/image6.wmf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3.wmf"/><Relationship Id="rId12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5.wmf"/><Relationship Id="rId5" Type="http://schemas.openxmlformats.org/officeDocument/2006/relationships/image" Target="../media/image2.wmf"/><Relationship Id="rId15" Type="http://schemas.openxmlformats.org/officeDocument/2006/relationships/image" Target="../media/image7.wmf"/><Relationship Id="rId10" Type="http://schemas.openxmlformats.org/officeDocument/2006/relationships/oleObject" Target="../embeddings/oleObject4.bin"/><Relationship Id="rId4" Type="http://schemas.openxmlformats.org/officeDocument/2006/relationships/oleObject" Target="../embeddings/oleObject1.bin"/><Relationship Id="rId9" Type="http://schemas.openxmlformats.org/officeDocument/2006/relationships/image" Target="../media/image4.wmf"/><Relationship Id="rId14" Type="http://schemas.openxmlformats.org/officeDocument/2006/relationships/oleObject" Target="../embeddings/oleObject6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.bin"/><Relationship Id="rId13" Type="http://schemas.openxmlformats.org/officeDocument/2006/relationships/image" Target="../media/image12.wmf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9.wmf"/><Relationship Id="rId12" Type="http://schemas.openxmlformats.org/officeDocument/2006/relationships/oleObject" Target="../embeddings/oleObject11.bin"/><Relationship Id="rId17" Type="http://schemas.openxmlformats.org/officeDocument/2006/relationships/image" Target="../media/image14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13.bin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8.bin"/><Relationship Id="rId11" Type="http://schemas.openxmlformats.org/officeDocument/2006/relationships/image" Target="../media/image11.wmf"/><Relationship Id="rId5" Type="http://schemas.openxmlformats.org/officeDocument/2006/relationships/image" Target="../media/image8.wmf"/><Relationship Id="rId15" Type="http://schemas.openxmlformats.org/officeDocument/2006/relationships/image" Target="../media/image13.wmf"/><Relationship Id="rId10" Type="http://schemas.openxmlformats.org/officeDocument/2006/relationships/oleObject" Target="../embeddings/oleObject10.bin"/><Relationship Id="rId4" Type="http://schemas.openxmlformats.org/officeDocument/2006/relationships/oleObject" Target="../embeddings/oleObject7.bin"/><Relationship Id="rId9" Type="http://schemas.openxmlformats.org/officeDocument/2006/relationships/image" Target="../media/image10.wmf"/><Relationship Id="rId14" Type="http://schemas.openxmlformats.org/officeDocument/2006/relationships/oleObject" Target="../embeddings/oleObject12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6.bin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16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5.bin"/><Relationship Id="rId11" Type="http://schemas.openxmlformats.org/officeDocument/2006/relationships/image" Target="../media/image18.wmf"/><Relationship Id="rId5" Type="http://schemas.openxmlformats.org/officeDocument/2006/relationships/image" Target="../media/image15.wmf"/><Relationship Id="rId10" Type="http://schemas.openxmlformats.org/officeDocument/2006/relationships/oleObject" Target="../embeddings/oleObject17.bin"/><Relationship Id="rId4" Type="http://schemas.openxmlformats.org/officeDocument/2006/relationships/oleObject" Target="../embeddings/oleObject14.bin"/><Relationship Id="rId9" Type="http://schemas.openxmlformats.org/officeDocument/2006/relationships/image" Target="../media/image17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0.bin"/><Relationship Id="rId13" Type="http://schemas.openxmlformats.org/officeDocument/2006/relationships/image" Target="../media/image23.wmf"/><Relationship Id="rId18" Type="http://schemas.openxmlformats.org/officeDocument/2006/relationships/oleObject" Target="../embeddings/oleObject25.bin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20.wmf"/><Relationship Id="rId12" Type="http://schemas.openxmlformats.org/officeDocument/2006/relationships/oleObject" Target="../embeddings/oleObject22.bin"/><Relationship Id="rId17" Type="http://schemas.openxmlformats.org/officeDocument/2006/relationships/image" Target="../media/image25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24.bin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9.bin"/><Relationship Id="rId11" Type="http://schemas.openxmlformats.org/officeDocument/2006/relationships/image" Target="../media/image22.wmf"/><Relationship Id="rId5" Type="http://schemas.openxmlformats.org/officeDocument/2006/relationships/image" Target="../media/image19.wmf"/><Relationship Id="rId15" Type="http://schemas.openxmlformats.org/officeDocument/2006/relationships/image" Target="../media/image24.wmf"/><Relationship Id="rId10" Type="http://schemas.openxmlformats.org/officeDocument/2006/relationships/oleObject" Target="../embeddings/oleObject21.bin"/><Relationship Id="rId19" Type="http://schemas.openxmlformats.org/officeDocument/2006/relationships/image" Target="../media/image26.wmf"/><Relationship Id="rId4" Type="http://schemas.openxmlformats.org/officeDocument/2006/relationships/oleObject" Target="../embeddings/oleObject18.bin"/><Relationship Id="rId9" Type="http://schemas.openxmlformats.org/officeDocument/2006/relationships/image" Target="../media/image21.wmf"/><Relationship Id="rId14" Type="http://schemas.openxmlformats.org/officeDocument/2006/relationships/oleObject" Target="../embeddings/oleObject23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8.bin"/><Relationship Id="rId13" Type="http://schemas.openxmlformats.org/officeDocument/2006/relationships/image" Target="../media/image31.wmf"/><Relationship Id="rId18" Type="http://schemas.openxmlformats.org/officeDocument/2006/relationships/oleObject" Target="../embeddings/oleObject33.bin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28.wmf"/><Relationship Id="rId12" Type="http://schemas.openxmlformats.org/officeDocument/2006/relationships/oleObject" Target="../embeddings/oleObject30.bin"/><Relationship Id="rId17" Type="http://schemas.openxmlformats.org/officeDocument/2006/relationships/image" Target="../media/image33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32.bin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27.bin"/><Relationship Id="rId11" Type="http://schemas.openxmlformats.org/officeDocument/2006/relationships/image" Target="../media/image30.wmf"/><Relationship Id="rId5" Type="http://schemas.openxmlformats.org/officeDocument/2006/relationships/image" Target="../media/image27.wmf"/><Relationship Id="rId15" Type="http://schemas.openxmlformats.org/officeDocument/2006/relationships/image" Target="../media/image32.wmf"/><Relationship Id="rId10" Type="http://schemas.openxmlformats.org/officeDocument/2006/relationships/oleObject" Target="../embeddings/oleObject29.bin"/><Relationship Id="rId19" Type="http://schemas.openxmlformats.org/officeDocument/2006/relationships/image" Target="../media/image34.wmf"/><Relationship Id="rId4" Type="http://schemas.openxmlformats.org/officeDocument/2006/relationships/oleObject" Target="../embeddings/oleObject26.bin"/><Relationship Id="rId9" Type="http://schemas.openxmlformats.org/officeDocument/2006/relationships/image" Target="../media/image29.wmf"/><Relationship Id="rId14" Type="http://schemas.openxmlformats.org/officeDocument/2006/relationships/oleObject" Target="../embeddings/oleObject31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7" Type="http://schemas.openxmlformats.org/officeDocument/2006/relationships/image" Target="../media/image36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35.bin"/><Relationship Id="rId5" Type="http://schemas.openxmlformats.org/officeDocument/2006/relationships/image" Target="../media/image35.wmf"/><Relationship Id="rId4" Type="http://schemas.openxmlformats.org/officeDocument/2006/relationships/oleObject" Target="../embeddings/oleObject34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8.bin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38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37.bin"/><Relationship Id="rId5" Type="http://schemas.openxmlformats.org/officeDocument/2006/relationships/image" Target="../media/image37.wmf"/><Relationship Id="rId4" Type="http://schemas.openxmlformats.org/officeDocument/2006/relationships/oleObject" Target="../embeddings/oleObject36.bin"/><Relationship Id="rId9" Type="http://schemas.openxmlformats.org/officeDocument/2006/relationships/image" Target="../media/image39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40.wmf"/><Relationship Id="rId4" Type="http://schemas.openxmlformats.org/officeDocument/2006/relationships/oleObject" Target="../embeddings/oleObject39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2.bin"/><Relationship Id="rId13" Type="http://schemas.openxmlformats.org/officeDocument/2006/relationships/image" Target="../media/image45.wmf"/><Relationship Id="rId18" Type="http://schemas.openxmlformats.org/officeDocument/2006/relationships/oleObject" Target="../embeddings/oleObject47.bin"/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42.wmf"/><Relationship Id="rId12" Type="http://schemas.openxmlformats.org/officeDocument/2006/relationships/oleObject" Target="../embeddings/oleObject44.bin"/><Relationship Id="rId17" Type="http://schemas.openxmlformats.org/officeDocument/2006/relationships/image" Target="../media/image47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46.bin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41.bin"/><Relationship Id="rId11" Type="http://schemas.openxmlformats.org/officeDocument/2006/relationships/image" Target="../media/image44.wmf"/><Relationship Id="rId5" Type="http://schemas.openxmlformats.org/officeDocument/2006/relationships/image" Target="../media/image41.wmf"/><Relationship Id="rId15" Type="http://schemas.openxmlformats.org/officeDocument/2006/relationships/image" Target="../media/image46.wmf"/><Relationship Id="rId10" Type="http://schemas.openxmlformats.org/officeDocument/2006/relationships/oleObject" Target="../embeddings/oleObject43.bin"/><Relationship Id="rId19" Type="http://schemas.openxmlformats.org/officeDocument/2006/relationships/image" Target="../media/image48.wmf"/><Relationship Id="rId4" Type="http://schemas.openxmlformats.org/officeDocument/2006/relationships/oleObject" Target="../embeddings/oleObject40.bin"/><Relationship Id="rId9" Type="http://schemas.openxmlformats.org/officeDocument/2006/relationships/image" Target="../media/image43.wmf"/><Relationship Id="rId14" Type="http://schemas.openxmlformats.org/officeDocument/2006/relationships/oleObject" Target="../embeddings/oleObject45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0.bin"/><Relationship Id="rId13" Type="http://schemas.openxmlformats.org/officeDocument/2006/relationships/image" Target="../media/image53.wmf"/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50.wmf"/><Relationship Id="rId12" Type="http://schemas.openxmlformats.org/officeDocument/2006/relationships/oleObject" Target="../embeddings/oleObject52.bin"/><Relationship Id="rId17" Type="http://schemas.openxmlformats.org/officeDocument/2006/relationships/image" Target="../media/image55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54.bin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49.bin"/><Relationship Id="rId11" Type="http://schemas.openxmlformats.org/officeDocument/2006/relationships/image" Target="../media/image52.wmf"/><Relationship Id="rId5" Type="http://schemas.openxmlformats.org/officeDocument/2006/relationships/image" Target="../media/image49.wmf"/><Relationship Id="rId15" Type="http://schemas.openxmlformats.org/officeDocument/2006/relationships/image" Target="../media/image54.wmf"/><Relationship Id="rId10" Type="http://schemas.openxmlformats.org/officeDocument/2006/relationships/oleObject" Target="../embeddings/oleObject51.bin"/><Relationship Id="rId4" Type="http://schemas.openxmlformats.org/officeDocument/2006/relationships/oleObject" Target="../embeddings/oleObject48.bin"/><Relationship Id="rId9" Type="http://schemas.openxmlformats.org/officeDocument/2006/relationships/image" Target="../media/image51.wmf"/><Relationship Id="rId14" Type="http://schemas.openxmlformats.org/officeDocument/2006/relationships/oleObject" Target="../embeddings/oleObject53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7.bin"/><Relationship Id="rId13" Type="http://schemas.openxmlformats.org/officeDocument/2006/relationships/image" Target="../media/image60.wmf"/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57.wmf"/><Relationship Id="rId12" Type="http://schemas.openxmlformats.org/officeDocument/2006/relationships/oleObject" Target="../embeddings/oleObject5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56.bin"/><Relationship Id="rId11" Type="http://schemas.openxmlformats.org/officeDocument/2006/relationships/image" Target="../media/image59.wmf"/><Relationship Id="rId5" Type="http://schemas.openxmlformats.org/officeDocument/2006/relationships/image" Target="../media/image56.wmf"/><Relationship Id="rId10" Type="http://schemas.openxmlformats.org/officeDocument/2006/relationships/oleObject" Target="../embeddings/oleObject58.bin"/><Relationship Id="rId4" Type="http://schemas.openxmlformats.org/officeDocument/2006/relationships/oleObject" Target="../embeddings/oleObject55.bin"/><Relationship Id="rId9" Type="http://schemas.openxmlformats.org/officeDocument/2006/relationships/image" Target="../media/image58.w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2.bin"/><Relationship Id="rId13" Type="http://schemas.openxmlformats.org/officeDocument/2006/relationships/image" Target="../media/image65.wmf"/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62.wmf"/><Relationship Id="rId12" Type="http://schemas.openxmlformats.org/officeDocument/2006/relationships/oleObject" Target="../embeddings/oleObject6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61.bin"/><Relationship Id="rId11" Type="http://schemas.openxmlformats.org/officeDocument/2006/relationships/image" Target="../media/image64.wmf"/><Relationship Id="rId5" Type="http://schemas.openxmlformats.org/officeDocument/2006/relationships/image" Target="../media/image61.wmf"/><Relationship Id="rId15" Type="http://schemas.openxmlformats.org/officeDocument/2006/relationships/image" Target="../media/image66.wmf"/><Relationship Id="rId10" Type="http://schemas.openxmlformats.org/officeDocument/2006/relationships/oleObject" Target="../embeddings/oleObject63.bin"/><Relationship Id="rId4" Type="http://schemas.openxmlformats.org/officeDocument/2006/relationships/oleObject" Target="../embeddings/oleObject60.bin"/><Relationship Id="rId9" Type="http://schemas.openxmlformats.org/officeDocument/2006/relationships/image" Target="../media/image63.wmf"/><Relationship Id="rId14" Type="http://schemas.openxmlformats.org/officeDocument/2006/relationships/oleObject" Target="../embeddings/oleObject65.bin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8.bin"/><Relationship Id="rId13" Type="http://schemas.openxmlformats.org/officeDocument/2006/relationships/image" Target="../media/image70.wmf"/><Relationship Id="rId18" Type="http://schemas.openxmlformats.org/officeDocument/2006/relationships/oleObject" Target="../embeddings/oleObject73.bin"/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67.wmf"/><Relationship Id="rId12" Type="http://schemas.openxmlformats.org/officeDocument/2006/relationships/oleObject" Target="../embeddings/oleObject70.bin"/><Relationship Id="rId17" Type="http://schemas.openxmlformats.org/officeDocument/2006/relationships/image" Target="../media/image72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72.bin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67.bin"/><Relationship Id="rId11" Type="http://schemas.openxmlformats.org/officeDocument/2006/relationships/image" Target="../media/image69.wmf"/><Relationship Id="rId5" Type="http://schemas.openxmlformats.org/officeDocument/2006/relationships/image" Target="../media/image61.wmf"/><Relationship Id="rId15" Type="http://schemas.openxmlformats.org/officeDocument/2006/relationships/image" Target="../media/image71.wmf"/><Relationship Id="rId10" Type="http://schemas.openxmlformats.org/officeDocument/2006/relationships/oleObject" Target="../embeddings/oleObject69.bin"/><Relationship Id="rId19" Type="http://schemas.openxmlformats.org/officeDocument/2006/relationships/image" Target="../media/image73.wmf"/><Relationship Id="rId4" Type="http://schemas.openxmlformats.org/officeDocument/2006/relationships/oleObject" Target="../embeddings/oleObject66.bin"/><Relationship Id="rId9" Type="http://schemas.openxmlformats.org/officeDocument/2006/relationships/image" Target="../media/image68.wmf"/><Relationship Id="rId14" Type="http://schemas.openxmlformats.org/officeDocument/2006/relationships/oleObject" Target="../embeddings/oleObject71.bin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6.bin"/><Relationship Id="rId3" Type="http://schemas.openxmlformats.org/officeDocument/2006/relationships/notesSlide" Target="../notesSlides/notesSlide16.xml"/><Relationship Id="rId7" Type="http://schemas.openxmlformats.org/officeDocument/2006/relationships/image" Target="../media/image74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75.bin"/><Relationship Id="rId11" Type="http://schemas.openxmlformats.org/officeDocument/2006/relationships/image" Target="../media/image76.wmf"/><Relationship Id="rId5" Type="http://schemas.openxmlformats.org/officeDocument/2006/relationships/image" Target="../media/image73.wmf"/><Relationship Id="rId10" Type="http://schemas.openxmlformats.org/officeDocument/2006/relationships/oleObject" Target="../embeddings/oleObject77.bin"/><Relationship Id="rId4" Type="http://schemas.openxmlformats.org/officeDocument/2006/relationships/oleObject" Target="../embeddings/oleObject74.bin"/><Relationship Id="rId9" Type="http://schemas.openxmlformats.org/officeDocument/2006/relationships/image" Target="../media/image75.w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wmf"/><Relationship Id="rId13" Type="http://schemas.openxmlformats.org/officeDocument/2006/relationships/oleObject" Target="../embeddings/oleObject83.bin"/><Relationship Id="rId3" Type="http://schemas.openxmlformats.org/officeDocument/2006/relationships/notesSlide" Target="../notesSlides/notesSlide17.xml"/><Relationship Id="rId7" Type="http://schemas.openxmlformats.org/officeDocument/2006/relationships/oleObject" Target="../embeddings/oleObject80.bin"/><Relationship Id="rId12" Type="http://schemas.openxmlformats.org/officeDocument/2006/relationships/image" Target="../media/image80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79.bin"/><Relationship Id="rId11" Type="http://schemas.openxmlformats.org/officeDocument/2006/relationships/oleObject" Target="../embeddings/oleObject82.bin"/><Relationship Id="rId5" Type="http://schemas.openxmlformats.org/officeDocument/2006/relationships/image" Target="../media/image77.wmf"/><Relationship Id="rId10" Type="http://schemas.openxmlformats.org/officeDocument/2006/relationships/image" Target="../media/image79.wmf"/><Relationship Id="rId4" Type="http://schemas.openxmlformats.org/officeDocument/2006/relationships/oleObject" Target="../embeddings/oleObject78.bin"/><Relationship Id="rId9" Type="http://schemas.openxmlformats.org/officeDocument/2006/relationships/oleObject" Target="../embeddings/oleObject81.bin"/><Relationship Id="rId14" Type="http://schemas.openxmlformats.org/officeDocument/2006/relationships/image" Target="../media/image81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7" Type="http://schemas.openxmlformats.org/officeDocument/2006/relationships/image" Target="../media/image82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85.bin"/><Relationship Id="rId5" Type="http://schemas.openxmlformats.org/officeDocument/2006/relationships/image" Target="../media/image80.wmf"/><Relationship Id="rId4" Type="http://schemas.openxmlformats.org/officeDocument/2006/relationships/oleObject" Target="../embeddings/oleObject84.bin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8.bin"/><Relationship Id="rId3" Type="http://schemas.openxmlformats.org/officeDocument/2006/relationships/notesSlide" Target="../notesSlides/notesSlide19.xml"/><Relationship Id="rId7" Type="http://schemas.openxmlformats.org/officeDocument/2006/relationships/image" Target="../media/image84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87.bin"/><Relationship Id="rId11" Type="http://schemas.openxmlformats.org/officeDocument/2006/relationships/image" Target="../media/image86.wmf"/><Relationship Id="rId5" Type="http://schemas.openxmlformats.org/officeDocument/2006/relationships/image" Target="../media/image83.wmf"/><Relationship Id="rId10" Type="http://schemas.openxmlformats.org/officeDocument/2006/relationships/oleObject" Target="../embeddings/oleObject89.bin"/><Relationship Id="rId4" Type="http://schemas.openxmlformats.org/officeDocument/2006/relationships/oleObject" Target="../embeddings/oleObject86.bin"/><Relationship Id="rId9" Type="http://schemas.openxmlformats.org/officeDocument/2006/relationships/image" Target="../media/image85.w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Relationship Id="rId5" Type="http://schemas.openxmlformats.org/officeDocument/2006/relationships/image" Target="../media/image87.wmf"/><Relationship Id="rId4" Type="http://schemas.openxmlformats.org/officeDocument/2006/relationships/oleObject" Target="../embeddings/oleObject90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7" Type="http://schemas.openxmlformats.org/officeDocument/2006/relationships/image" Target="../media/image88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9.vml"/><Relationship Id="rId6" Type="http://schemas.openxmlformats.org/officeDocument/2006/relationships/oleObject" Target="../embeddings/oleObject92.bin"/><Relationship Id="rId5" Type="http://schemas.openxmlformats.org/officeDocument/2006/relationships/image" Target="../media/image39.wmf"/><Relationship Id="rId4" Type="http://schemas.openxmlformats.org/officeDocument/2006/relationships/oleObject" Target="../embeddings/oleObject91.bin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wmf"/><Relationship Id="rId13" Type="http://schemas.openxmlformats.org/officeDocument/2006/relationships/oleObject" Target="../embeddings/oleObject98.bin"/><Relationship Id="rId3" Type="http://schemas.openxmlformats.org/officeDocument/2006/relationships/oleObject" Target="../embeddings/oleObject93.bin"/><Relationship Id="rId7" Type="http://schemas.openxmlformats.org/officeDocument/2006/relationships/oleObject" Target="../embeddings/oleObject95.bin"/><Relationship Id="rId12" Type="http://schemas.openxmlformats.org/officeDocument/2006/relationships/image" Target="../media/image92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89.wmf"/><Relationship Id="rId11" Type="http://schemas.openxmlformats.org/officeDocument/2006/relationships/oleObject" Target="../embeddings/oleObject97.bin"/><Relationship Id="rId5" Type="http://schemas.openxmlformats.org/officeDocument/2006/relationships/oleObject" Target="../embeddings/oleObject94.bin"/><Relationship Id="rId10" Type="http://schemas.openxmlformats.org/officeDocument/2006/relationships/image" Target="../media/image91.wmf"/><Relationship Id="rId4" Type="http://schemas.openxmlformats.org/officeDocument/2006/relationships/image" Target="../media/image88.wmf"/><Relationship Id="rId9" Type="http://schemas.openxmlformats.org/officeDocument/2006/relationships/oleObject" Target="../embeddings/oleObject96.bin"/><Relationship Id="rId14" Type="http://schemas.openxmlformats.org/officeDocument/2006/relationships/image" Target="../media/image93.wmf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1.bin"/><Relationship Id="rId13" Type="http://schemas.openxmlformats.org/officeDocument/2006/relationships/image" Target="../media/image98.wmf"/><Relationship Id="rId3" Type="http://schemas.openxmlformats.org/officeDocument/2006/relationships/notesSlide" Target="../notesSlides/notesSlide22.xml"/><Relationship Id="rId7" Type="http://schemas.openxmlformats.org/officeDocument/2006/relationships/image" Target="../media/image95.wmf"/><Relationship Id="rId12" Type="http://schemas.openxmlformats.org/officeDocument/2006/relationships/oleObject" Target="../embeddings/oleObject10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1.vml"/><Relationship Id="rId6" Type="http://schemas.openxmlformats.org/officeDocument/2006/relationships/oleObject" Target="../embeddings/oleObject100.bin"/><Relationship Id="rId11" Type="http://schemas.openxmlformats.org/officeDocument/2006/relationships/image" Target="../media/image97.wmf"/><Relationship Id="rId5" Type="http://schemas.openxmlformats.org/officeDocument/2006/relationships/image" Target="../media/image94.wmf"/><Relationship Id="rId15" Type="http://schemas.openxmlformats.org/officeDocument/2006/relationships/oleObject" Target="../embeddings/oleObject105.bin"/><Relationship Id="rId10" Type="http://schemas.openxmlformats.org/officeDocument/2006/relationships/oleObject" Target="../embeddings/oleObject102.bin"/><Relationship Id="rId4" Type="http://schemas.openxmlformats.org/officeDocument/2006/relationships/oleObject" Target="../embeddings/oleObject99.bin"/><Relationship Id="rId9" Type="http://schemas.openxmlformats.org/officeDocument/2006/relationships/image" Target="../media/image96.wmf"/><Relationship Id="rId14" Type="http://schemas.openxmlformats.org/officeDocument/2006/relationships/oleObject" Target="../embeddings/oleObject104.bin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wmf"/><Relationship Id="rId3" Type="http://schemas.openxmlformats.org/officeDocument/2006/relationships/oleObject" Target="../embeddings/oleObject106.bin"/><Relationship Id="rId7" Type="http://schemas.openxmlformats.org/officeDocument/2006/relationships/oleObject" Target="../embeddings/oleObject108.bin"/><Relationship Id="rId12" Type="http://schemas.openxmlformats.org/officeDocument/2006/relationships/image" Target="../media/image101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2.vml"/><Relationship Id="rId6" Type="http://schemas.openxmlformats.org/officeDocument/2006/relationships/image" Target="../media/image99.wmf"/><Relationship Id="rId11" Type="http://schemas.openxmlformats.org/officeDocument/2006/relationships/oleObject" Target="../embeddings/oleObject110.bin"/><Relationship Id="rId5" Type="http://schemas.openxmlformats.org/officeDocument/2006/relationships/oleObject" Target="../embeddings/oleObject107.bin"/><Relationship Id="rId10" Type="http://schemas.openxmlformats.org/officeDocument/2006/relationships/image" Target="../media/image100.wmf"/><Relationship Id="rId4" Type="http://schemas.openxmlformats.org/officeDocument/2006/relationships/image" Target="../media/image39.wmf"/><Relationship Id="rId9" Type="http://schemas.openxmlformats.org/officeDocument/2006/relationships/oleObject" Target="../embeddings/oleObject109.bin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3.bin"/><Relationship Id="rId3" Type="http://schemas.openxmlformats.org/officeDocument/2006/relationships/notesSlide" Target="../notesSlides/notesSlide23.xml"/><Relationship Id="rId7" Type="http://schemas.openxmlformats.org/officeDocument/2006/relationships/image" Target="../media/image103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3.vml"/><Relationship Id="rId6" Type="http://schemas.openxmlformats.org/officeDocument/2006/relationships/oleObject" Target="../embeddings/oleObject112.bin"/><Relationship Id="rId11" Type="http://schemas.openxmlformats.org/officeDocument/2006/relationships/image" Target="../media/image105.wmf"/><Relationship Id="rId5" Type="http://schemas.openxmlformats.org/officeDocument/2006/relationships/image" Target="../media/image102.wmf"/><Relationship Id="rId10" Type="http://schemas.openxmlformats.org/officeDocument/2006/relationships/oleObject" Target="../embeddings/oleObject114.bin"/><Relationship Id="rId4" Type="http://schemas.openxmlformats.org/officeDocument/2006/relationships/oleObject" Target="../embeddings/oleObject111.bin"/><Relationship Id="rId9" Type="http://schemas.openxmlformats.org/officeDocument/2006/relationships/image" Target="../media/image104.w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4.vml"/><Relationship Id="rId5" Type="http://schemas.openxmlformats.org/officeDocument/2006/relationships/image" Target="../media/image106.wmf"/><Relationship Id="rId4" Type="http://schemas.openxmlformats.org/officeDocument/2006/relationships/oleObject" Target="../embeddings/oleObject115.bin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8.bin"/><Relationship Id="rId3" Type="http://schemas.openxmlformats.org/officeDocument/2006/relationships/notesSlide" Target="../notesSlides/notesSlide25.xml"/><Relationship Id="rId7" Type="http://schemas.openxmlformats.org/officeDocument/2006/relationships/image" Target="../media/image108.wmf"/><Relationship Id="rId12" Type="http://schemas.openxmlformats.org/officeDocument/2006/relationships/oleObject" Target="../embeddings/oleObject12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5.vml"/><Relationship Id="rId6" Type="http://schemas.openxmlformats.org/officeDocument/2006/relationships/oleObject" Target="../embeddings/oleObject117.bin"/><Relationship Id="rId11" Type="http://schemas.openxmlformats.org/officeDocument/2006/relationships/image" Target="../media/image110.wmf"/><Relationship Id="rId5" Type="http://schemas.openxmlformats.org/officeDocument/2006/relationships/image" Target="../media/image107.wmf"/><Relationship Id="rId10" Type="http://schemas.openxmlformats.org/officeDocument/2006/relationships/oleObject" Target="../embeddings/oleObject119.bin"/><Relationship Id="rId4" Type="http://schemas.openxmlformats.org/officeDocument/2006/relationships/oleObject" Target="../embeddings/oleObject116.bin"/><Relationship Id="rId9" Type="http://schemas.openxmlformats.org/officeDocument/2006/relationships/image" Target="../media/image109.w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wm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2.wmf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3.bin"/><Relationship Id="rId3" Type="http://schemas.openxmlformats.org/officeDocument/2006/relationships/notesSlide" Target="../notesSlides/notesSlide27.xml"/><Relationship Id="rId7" Type="http://schemas.openxmlformats.org/officeDocument/2006/relationships/image" Target="../media/image114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6.vml"/><Relationship Id="rId6" Type="http://schemas.openxmlformats.org/officeDocument/2006/relationships/oleObject" Target="../embeddings/oleObject122.bin"/><Relationship Id="rId5" Type="http://schemas.openxmlformats.org/officeDocument/2006/relationships/image" Target="../media/image113.wmf"/><Relationship Id="rId4" Type="http://schemas.openxmlformats.org/officeDocument/2006/relationships/oleObject" Target="../embeddings/oleObject121.bin"/><Relationship Id="rId9" Type="http://schemas.openxmlformats.org/officeDocument/2006/relationships/image" Target="../media/image115.w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7.vml"/><Relationship Id="rId5" Type="http://schemas.openxmlformats.org/officeDocument/2006/relationships/image" Target="../media/image116.wmf"/><Relationship Id="rId4" Type="http://schemas.openxmlformats.org/officeDocument/2006/relationships/oleObject" Target="../embeddings/oleObject124.bin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7.bin"/><Relationship Id="rId3" Type="http://schemas.openxmlformats.org/officeDocument/2006/relationships/notesSlide" Target="../notesSlides/notesSlide29.xml"/><Relationship Id="rId7" Type="http://schemas.openxmlformats.org/officeDocument/2006/relationships/image" Target="../media/image118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8.vml"/><Relationship Id="rId6" Type="http://schemas.openxmlformats.org/officeDocument/2006/relationships/oleObject" Target="../embeddings/oleObject126.bin"/><Relationship Id="rId11" Type="http://schemas.openxmlformats.org/officeDocument/2006/relationships/image" Target="../media/image120.wmf"/><Relationship Id="rId5" Type="http://schemas.openxmlformats.org/officeDocument/2006/relationships/image" Target="../media/image117.wmf"/><Relationship Id="rId10" Type="http://schemas.openxmlformats.org/officeDocument/2006/relationships/oleObject" Target="../embeddings/oleObject128.bin"/><Relationship Id="rId4" Type="http://schemas.openxmlformats.org/officeDocument/2006/relationships/oleObject" Target="../embeddings/oleObject125.bin"/><Relationship Id="rId9" Type="http://schemas.openxmlformats.org/officeDocument/2006/relationships/image" Target="../media/image119.wmf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1.bin"/><Relationship Id="rId3" Type="http://schemas.openxmlformats.org/officeDocument/2006/relationships/notesSlide" Target="../notesSlides/notesSlide30.xml"/><Relationship Id="rId7" Type="http://schemas.openxmlformats.org/officeDocument/2006/relationships/image" Target="../media/image122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9.vml"/><Relationship Id="rId6" Type="http://schemas.openxmlformats.org/officeDocument/2006/relationships/oleObject" Target="../embeddings/oleObject130.bin"/><Relationship Id="rId11" Type="http://schemas.openxmlformats.org/officeDocument/2006/relationships/image" Target="../media/image124.wmf"/><Relationship Id="rId5" Type="http://schemas.openxmlformats.org/officeDocument/2006/relationships/image" Target="../media/image121.wmf"/><Relationship Id="rId10" Type="http://schemas.openxmlformats.org/officeDocument/2006/relationships/oleObject" Target="../embeddings/oleObject132.bin"/><Relationship Id="rId4" Type="http://schemas.openxmlformats.org/officeDocument/2006/relationships/oleObject" Target="../embeddings/oleObject129.bin"/><Relationship Id="rId9" Type="http://schemas.openxmlformats.org/officeDocument/2006/relationships/image" Target="../media/image123.w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7" Type="http://schemas.openxmlformats.org/officeDocument/2006/relationships/image" Target="../media/image124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0.vml"/><Relationship Id="rId6" Type="http://schemas.openxmlformats.org/officeDocument/2006/relationships/oleObject" Target="../embeddings/oleObject134.bin"/><Relationship Id="rId5" Type="http://schemas.openxmlformats.org/officeDocument/2006/relationships/image" Target="../media/image125.wmf"/><Relationship Id="rId4" Type="http://schemas.openxmlformats.org/officeDocument/2006/relationships/oleObject" Target="../embeddings/oleObject133.bin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wmf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7" Type="http://schemas.openxmlformats.org/officeDocument/2006/relationships/image" Target="../media/image128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1.vml"/><Relationship Id="rId6" Type="http://schemas.openxmlformats.org/officeDocument/2006/relationships/oleObject" Target="../embeddings/oleObject136.bin"/><Relationship Id="rId5" Type="http://schemas.openxmlformats.org/officeDocument/2006/relationships/image" Target="../media/image127.wmf"/><Relationship Id="rId4" Type="http://schemas.openxmlformats.org/officeDocument/2006/relationships/oleObject" Target="../embeddings/oleObject135.bin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9.bin"/><Relationship Id="rId3" Type="http://schemas.openxmlformats.org/officeDocument/2006/relationships/notesSlide" Target="../notesSlides/notesSlide34.xml"/><Relationship Id="rId7" Type="http://schemas.openxmlformats.org/officeDocument/2006/relationships/image" Target="../media/image130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2.vml"/><Relationship Id="rId6" Type="http://schemas.openxmlformats.org/officeDocument/2006/relationships/oleObject" Target="../embeddings/oleObject138.bin"/><Relationship Id="rId11" Type="http://schemas.openxmlformats.org/officeDocument/2006/relationships/image" Target="../media/image132.wmf"/><Relationship Id="rId5" Type="http://schemas.openxmlformats.org/officeDocument/2006/relationships/image" Target="../media/image129.wmf"/><Relationship Id="rId10" Type="http://schemas.openxmlformats.org/officeDocument/2006/relationships/oleObject" Target="../embeddings/oleObject140.bin"/><Relationship Id="rId4" Type="http://schemas.openxmlformats.org/officeDocument/2006/relationships/oleObject" Target="../embeddings/oleObject137.bin"/><Relationship Id="rId9" Type="http://schemas.openxmlformats.org/officeDocument/2006/relationships/image" Target="../media/image131.w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3.vml"/><Relationship Id="rId5" Type="http://schemas.openxmlformats.org/officeDocument/2006/relationships/image" Target="../media/image133.wmf"/><Relationship Id="rId4" Type="http://schemas.openxmlformats.org/officeDocument/2006/relationships/oleObject" Target="../embeddings/oleObject141.bin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4.bin"/><Relationship Id="rId3" Type="http://schemas.openxmlformats.org/officeDocument/2006/relationships/notesSlide" Target="../notesSlides/notesSlide36.xml"/><Relationship Id="rId7" Type="http://schemas.openxmlformats.org/officeDocument/2006/relationships/image" Target="../media/image135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4.vml"/><Relationship Id="rId6" Type="http://schemas.openxmlformats.org/officeDocument/2006/relationships/oleObject" Target="../embeddings/oleObject143.bin"/><Relationship Id="rId11" Type="http://schemas.openxmlformats.org/officeDocument/2006/relationships/image" Target="../media/image137.wmf"/><Relationship Id="rId5" Type="http://schemas.openxmlformats.org/officeDocument/2006/relationships/image" Target="../media/image134.wmf"/><Relationship Id="rId10" Type="http://schemas.openxmlformats.org/officeDocument/2006/relationships/oleObject" Target="../embeddings/oleObject145.bin"/><Relationship Id="rId4" Type="http://schemas.openxmlformats.org/officeDocument/2006/relationships/oleObject" Target="../embeddings/oleObject142.bin"/><Relationship Id="rId9" Type="http://schemas.openxmlformats.org/officeDocument/2006/relationships/image" Target="../media/image136.wmf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8.bin"/><Relationship Id="rId13" Type="http://schemas.openxmlformats.org/officeDocument/2006/relationships/image" Target="../media/image142.wmf"/><Relationship Id="rId18" Type="http://schemas.openxmlformats.org/officeDocument/2006/relationships/oleObject" Target="../embeddings/oleObject153.bin"/><Relationship Id="rId3" Type="http://schemas.openxmlformats.org/officeDocument/2006/relationships/notesSlide" Target="../notesSlides/notesSlide37.xml"/><Relationship Id="rId21" Type="http://schemas.openxmlformats.org/officeDocument/2006/relationships/image" Target="../media/image146.wmf"/><Relationship Id="rId7" Type="http://schemas.openxmlformats.org/officeDocument/2006/relationships/image" Target="../media/image139.wmf"/><Relationship Id="rId12" Type="http://schemas.openxmlformats.org/officeDocument/2006/relationships/oleObject" Target="../embeddings/oleObject150.bin"/><Relationship Id="rId17" Type="http://schemas.openxmlformats.org/officeDocument/2006/relationships/image" Target="../media/image144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152.bin"/><Relationship Id="rId20" Type="http://schemas.openxmlformats.org/officeDocument/2006/relationships/oleObject" Target="../embeddings/oleObject154.bin"/><Relationship Id="rId1" Type="http://schemas.openxmlformats.org/officeDocument/2006/relationships/vmlDrawing" Target="../drawings/vmlDrawing35.vml"/><Relationship Id="rId6" Type="http://schemas.openxmlformats.org/officeDocument/2006/relationships/oleObject" Target="../embeddings/oleObject147.bin"/><Relationship Id="rId11" Type="http://schemas.openxmlformats.org/officeDocument/2006/relationships/image" Target="../media/image141.wmf"/><Relationship Id="rId5" Type="http://schemas.openxmlformats.org/officeDocument/2006/relationships/image" Target="../media/image138.wmf"/><Relationship Id="rId15" Type="http://schemas.openxmlformats.org/officeDocument/2006/relationships/image" Target="../media/image143.wmf"/><Relationship Id="rId10" Type="http://schemas.openxmlformats.org/officeDocument/2006/relationships/oleObject" Target="../embeddings/oleObject149.bin"/><Relationship Id="rId19" Type="http://schemas.openxmlformats.org/officeDocument/2006/relationships/image" Target="../media/image145.wmf"/><Relationship Id="rId4" Type="http://schemas.openxmlformats.org/officeDocument/2006/relationships/oleObject" Target="../embeddings/oleObject146.bin"/><Relationship Id="rId9" Type="http://schemas.openxmlformats.org/officeDocument/2006/relationships/image" Target="../media/image140.wmf"/><Relationship Id="rId14" Type="http://schemas.openxmlformats.org/officeDocument/2006/relationships/oleObject" Target="../embeddings/oleObject151.bin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6.vml"/><Relationship Id="rId5" Type="http://schemas.openxmlformats.org/officeDocument/2006/relationships/image" Target="../media/image147.wmf"/><Relationship Id="rId4" Type="http://schemas.openxmlformats.org/officeDocument/2006/relationships/oleObject" Target="../embeddings/oleObject155.bin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7.vml"/><Relationship Id="rId5" Type="http://schemas.openxmlformats.org/officeDocument/2006/relationships/image" Target="../media/image148.wmf"/><Relationship Id="rId4" Type="http://schemas.openxmlformats.org/officeDocument/2006/relationships/oleObject" Target="../embeddings/oleObject156.bin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1.xml"/><Relationship Id="rId7" Type="http://schemas.openxmlformats.org/officeDocument/2006/relationships/image" Target="../media/image150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8.vml"/><Relationship Id="rId6" Type="http://schemas.openxmlformats.org/officeDocument/2006/relationships/oleObject" Target="../embeddings/oleObject158.bin"/><Relationship Id="rId5" Type="http://schemas.openxmlformats.org/officeDocument/2006/relationships/image" Target="../media/image149.wmf"/><Relationship Id="rId4" Type="http://schemas.openxmlformats.org/officeDocument/2006/relationships/oleObject" Target="../embeddings/oleObject157.bin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2.wmf"/><Relationship Id="rId13" Type="http://schemas.openxmlformats.org/officeDocument/2006/relationships/oleObject" Target="../embeddings/oleObject164.bin"/><Relationship Id="rId3" Type="http://schemas.openxmlformats.org/officeDocument/2006/relationships/notesSlide" Target="../notesSlides/notesSlide42.xml"/><Relationship Id="rId7" Type="http://schemas.openxmlformats.org/officeDocument/2006/relationships/oleObject" Target="../embeddings/oleObject161.bin"/><Relationship Id="rId12" Type="http://schemas.openxmlformats.org/officeDocument/2006/relationships/image" Target="../media/image154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9.vml"/><Relationship Id="rId6" Type="http://schemas.openxmlformats.org/officeDocument/2006/relationships/oleObject" Target="../embeddings/oleObject160.bin"/><Relationship Id="rId11" Type="http://schemas.openxmlformats.org/officeDocument/2006/relationships/oleObject" Target="../embeddings/oleObject163.bin"/><Relationship Id="rId5" Type="http://schemas.openxmlformats.org/officeDocument/2006/relationships/image" Target="../media/image151.wmf"/><Relationship Id="rId10" Type="http://schemas.openxmlformats.org/officeDocument/2006/relationships/image" Target="../media/image153.wmf"/><Relationship Id="rId4" Type="http://schemas.openxmlformats.org/officeDocument/2006/relationships/oleObject" Target="../embeddings/oleObject159.bin"/><Relationship Id="rId9" Type="http://schemas.openxmlformats.org/officeDocument/2006/relationships/oleObject" Target="../embeddings/oleObject162.bin"/><Relationship Id="rId14" Type="http://schemas.openxmlformats.org/officeDocument/2006/relationships/image" Target="../media/image155.wmf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0.vml"/><Relationship Id="rId5" Type="http://schemas.openxmlformats.org/officeDocument/2006/relationships/image" Target="../media/image156.wmf"/><Relationship Id="rId4" Type="http://schemas.openxmlformats.org/officeDocument/2006/relationships/oleObject" Target="../embeddings/oleObject165.bin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5.xml"/><Relationship Id="rId7" Type="http://schemas.openxmlformats.org/officeDocument/2006/relationships/image" Target="../media/image158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1.vml"/><Relationship Id="rId6" Type="http://schemas.openxmlformats.org/officeDocument/2006/relationships/oleObject" Target="../embeddings/oleObject167.bin"/><Relationship Id="rId5" Type="http://schemas.openxmlformats.org/officeDocument/2006/relationships/image" Target="../media/image157.wmf"/><Relationship Id="rId4" Type="http://schemas.openxmlformats.org/officeDocument/2006/relationships/oleObject" Target="../embeddings/oleObject166.bin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emf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2.vml"/><Relationship Id="rId5" Type="http://schemas.openxmlformats.org/officeDocument/2006/relationships/image" Target="../media/image160.wmf"/><Relationship Id="rId4" Type="http://schemas.openxmlformats.org/officeDocument/2006/relationships/oleObject" Target="../embeddings/oleObject168.bin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71.bin"/><Relationship Id="rId3" Type="http://schemas.openxmlformats.org/officeDocument/2006/relationships/notesSlide" Target="../notesSlides/notesSlide50.xml"/><Relationship Id="rId7" Type="http://schemas.openxmlformats.org/officeDocument/2006/relationships/image" Target="../media/image162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3.vml"/><Relationship Id="rId6" Type="http://schemas.openxmlformats.org/officeDocument/2006/relationships/oleObject" Target="../embeddings/oleObject170.bin"/><Relationship Id="rId5" Type="http://schemas.openxmlformats.org/officeDocument/2006/relationships/image" Target="../media/image161.wmf"/><Relationship Id="rId4" Type="http://schemas.openxmlformats.org/officeDocument/2006/relationships/oleObject" Target="../embeddings/oleObject169.bin"/><Relationship Id="rId9" Type="http://schemas.openxmlformats.org/officeDocument/2006/relationships/image" Target="../media/image163.wmf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2.xml"/><Relationship Id="rId7" Type="http://schemas.openxmlformats.org/officeDocument/2006/relationships/image" Target="../media/image165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4.vml"/><Relationship Id="rId6" Type="http://schemas.openxmlformats.org/officeDocument/2006/relationships/oleObject" Target="../embeddings/oleObject173.bin"/><Relationship Id="rId5" Type="http://schemas.openxmlformats.org/officeDocument/2006/relationships/image" Target="../media/image164.wmf"/><Relationship Id="rId4" Type="http://schemas.openxmlformats.org/officeDocument/2006/relationships/oleObject" Target="../embeddings/oleObject172.bin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76.bin"/><Relationship Id="rId13" Type="http://schemas.openxmlformats.org/officeDocument/2006/relationships/image" Target="../media/image170.wmf"/><Relationship Id="rId3" Type="http://schemas.openxmlformats.org/officeDocument/2006/relationships/notesSlide" Target="../notesSlides/notesSlide54.xml"/><Relationship Id="rId7" Type="http://schemas.openxmlformats.org/officeDocument/2006/relationships/image" Target="../media/image167.wmf"/><Relationship Id="rId12" Type="http://schemas.openxmlformats.org/officeDocument/2006/relationships/oleObject" Target="../embeddings/oleObject17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5.vml"/><Relationship Id="rId6" Type="http://schemas.openxmlformats.org/officeDocument/2006/relationships/oleObject" Target="../embeddings/oleObject175.bin"/><Relationship Id="rId11" Type="http://schemas.openxmlformats.org/officeDocument/2006/relationships/image" Target="../media/image169.wmf"/><Relationship Id="rId5" Type="http://schemas.openxmlformats.org/officeDocument/2006/relationships/image" Target="../media/image166.wmf"/><Relationship Id="rId15" Type="http://schemas.openxmlformats.org/officeDocument/2006/relationships/image" Target="../media/image171.wmf"/><Relationship Id="rId10" Type="http://schemas.openxmlformats.org/officeDocument/2006/relationships/oleObject" Target="../embeddings/oleObject177.bin"/><Relationship Id="rId4" Type="http://schemas.openxmlformats.org/officeDocument/2006/relationships/oleObject" Target="../embeddings/oleObject174.bin"/><Relationship Id="rId9" Type="http://schemas.openxmlformats.org/officeDocument/2006/relationships/image" Target="../media/image168.wmf"/><Relationship Id="rId14" Type="http://schemas.openxmlformats.org/officeDocument/2006/relationships/oleObject" Target="../embeddings/oleObject179.bin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82.bin"/><Relationship Id="rId3" Type="http://schemas.openxmlformats.org/officeDocument/2006/relationships/notesSlide" Target="../notesSlides/notesSlide55.xml"/><Relationship Id="rId7" Type="http://schemas.openxmlformats.org/officeDocument/2006/relationships/image" Target="../media/image173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6.vml"/><Relationship Id="rId6" Type="http://schemas.openxmlformats.org/officeDocument/2006/relationships/oleObject" Target="../embeddings/oleObject181.bin"/><Relationship Id="rId5" Type="http://schemas.openxmlformats.org/officeDocument/2006/relationships/image" Target="../media/image172.wmf"/><Relationship Id="rId4" Type="http://schemas.openxmlformats.org/officeDocument/2006/relationships/oleObject" Target="../embeddings/oleObject180.bin"/><Relationship Id="rId9" Type="http://schemas.openxmlformats.org/officeDocument/2006/relationships/image" Target="../media/image174.wmf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85.bin"/><Relationship Id="rId3" Type="http://schemas.openxmlformats.org/officeDocument/2006/relationships/notesSlide" Target="../notesSlides/notesSlide56.xml"/><Relationship Id="rId7" Type="http://schemas.openxmlformats.org/officeDocument/2006/relationships/image" Target="../media/image176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7.vml"/><Relationship Id="rId6" Type="http://schemas.openxmlformats.org/officeDocument/2006/relationships/oleObject" Target="../embeddings/oleObject184.bin"/><Relationship Id="rId5" Type="http://schemas.openxmlformats.org/officeDocument/2006/relationships/image" Target="../media/image175.wmf"/><Relationship Id="rId4" Type="http://schemas.openxmlformats.org/officeDocument/2006/relationships/oleObject" Target="../embeddings/oleObject183.bin"/><Relationship Id="rId9" Type="http://schemas.openxmlformats.org/officeDocument/2006/relationships/image" Target="../media/image177.wmf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1000">
              <a:schemeClr val="accent1">
                <a:lumMod val="45000"/>
                <a:lumOff val="55000"/>
              </a:schemeClr>
            </a:gs>
            <a:gs pos="45000">
              <a:srgbClr val="FCEBE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98120" y="2274446"/>
            <a:ext cx="23948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Chapter 16</a:t>
            </a:r>
            <a:endParaRPr lang="en-US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1633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2"/>
          <p:cNvSpPr txBox="1">
            <a:spLocks noChangeArrowheads="1"/>
          </p:cNvSpPr>
          <p:nvPr/>
        </p:nvSpPr>
        <p:spPr bwMode="auto">
          <a:xfrm>
            <a:off x="441325" y="117475"/>
            <a:ext cx="19700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0000CC"/>
                </a:solidFill>
                <a:latin typeface="Times New Roman" pitchFamily="18" charset="0"/>
              </a:rPr>
              <a:t>Electron Spin</a:t>
            </a:r>
          </a:p>
        </p:txBody>
      </p:sp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457200" y="609600"/>
            <a:ext cx="28336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336600"/>
                </a:solidFill>
                <a:latin typeface="Times New Roman" pitchFamily="18" charset="0"/>
              </a:rPr>
              <a:t>Electron spin hypothesis</a:t>
            </a:r>
          </a:p>
        </p:txBody>
      </p:sp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517525" y="1196975"/>
            <a:ext cx="7364413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E40000"/>
                </a:solidFill>
                <a:latin typeface="Times New Roman" pitchFamily="18" charset="0"/>
              </a:rPr>
              <a:t>Solution to H atom problem gave three quantum numbers, </a:t>
            </a:r>
            <a:r>
              <a:rPr lang="en-US" sz="2000" b="1" i="1">
                <a:solidFill>
                  <a:srgbClr val="E40000"/>
                </a:solidFill>
                <a:latin typeface="Times New Roman" pitchFamily="18" charset="0"/>
              </a:rPr>
              <a:t>n</a:t>
            </a:r>
            <a:r>
              <a:rPr lang="en-US" sz="2000" b="1">
                <a:solidFill>
                  <a:srgbClr val="E40000"/>
                </a:solidFill>
                <a:latin typeface="Times New Roman" pitchFamily="18" charset="0"/>
              </a:rPr>
              <a:t>,</a:t>
            </a:r>
            <a:r>
              <a:rPr lang="en-US" sz="2000" b="1" i="1">
                <a:solidFill>
                  <a:srgbClr val="E40000"/>
                </a:solidFill>
                <a:latin typeface="Times New Roman" pitchFamily="18" charset="0"/>
              </a:rPr>
              <a:t> </a:t>
            </a:r>
            <a:r>
              <a:rPr lang="en-US" sz="2000" b="1" i="1">
                <a:solidFill>
                  <a:srgbClr val="E40000"/>
                </a:solidFill>
                <a:latin typeface="Times New Roman" pitchFamily="18" charset="0"/>
                <a:sym typeface="MT Extra" pitchFamily="18" charset="2"/>
              </a:rPr>
              <a:t></a:t>
            </a:r>
            <a:r>
              <a:rPr lang="en-US" sz="2000" b="1">
                <a:solidFill>
                  <a:srgbClr val="E40000"/>
                </a:solidFill>
                <a:latin typeface="Times New Roman" pitchFamily="18" charset="0"/>
                <a:sym typeface="MT Extra" pitchFamily="18" charset="2"/>
              </a:rPr>
              <a:t>, </a:t>
            </a:r>
            <a:r>
              <a:rPr lang="en-US" sz="2000" b="1" i="1">
                <a:solidFill>
                  <a:srgbClr val="E40000"/>
                </a:solidFill>
                <a:latin typeface="Times New Roman" pitchFamily="18" charset="0"/>
                <a:sym typeface="MT Extra" pitchFamily="18" charset="2"/>
              </a:rPr>
              <a:t>m</a:t>
            </a:r>
            <a:r>
              <a:rPr lang="en-US" sz="2000" b="1">
                <a:solidFill>
                  <a:srgbClr val="E40000"/>
                </a:solidFill>
                <a:latin typeface="Times New Roman" pitchFamily="18" charset="0"/>
                <a:sym typeface="MT Extra" pitchFamily="18" charset="2"/>
              </a:rPr>
              <a:t>.</a:t>
            </a:r>
            <a:br>
              <a:rPr lang="en-US" sz="2000" b="1">
                <a:solidFill>
                  <a:srgbClr val="E40000"/>
                </a:solidFill>
                <a:latin typeface="Times New Roman" pitchFamily="18" charset="0"/>
                <a:sym typeface="MT Extra" pitchFamily="18" charset="2"/>
              </a:rPr>
            </a:br>
            <a:r>
              <a:rPr lang="en-US" sz="2000" b="1">
                <a:solidFill>
                  <a:srgbClr val="E40000"/>
                </a:solidFill>
                <a:latin typeface="Times New Roman" pitchFamily="18" charset="0"/>
                <a:sym typeface="MT Extra" pitchFamily="18" charset="2"/>
              </a:rPr>
              <a:t>These apply to all atoms.</a:t>
            </a:r>
            <a:br>
              <a:rPr lang="en-US" sz="2000" b="1">
                <a:solidFill>
                  <a:srgbClr val="E40000"/>
                </a:solidFill>
                <a:latin typeface="Times New Roman" pitchFamily="18" charset="0"/>
                <a:sym typeface="MT Extra" pitchFamily="18" charset="2"/>
              </a:rPr>
            </a:br>
            <a:r>
              <a:rPr lang="en-US" sz="2000" b="1">
                <a:solidFill>
                  <a:srgbClr val="E40000"/>
                </a:solidFill>
                <a:latin typeface="Times New Roman" pitchFamily="18" charset="0"/>
                <a:sym typeface="MT Extra" pitchFamily="18" charset="2"/>
              </a:rPr>
              <a:t>Experiments show not complete description.    Something missing.</a:t>
            </a:r>
            <a:endParaRPr lang="en-US" sz="2000" b="1">
              <a:solidFill>
                <a:srgbClr val="E40000"/>
              </a:solidFill>
              <a:latin typeface="Times New Roman" pitchFamily="18" charset="0"/>
            </a:endParaRPr>
          </a:p>
        </p:txBody>
      </p:sp>
      <p:sp>
        <p:nvSpPr>
          <p:cNvPr id="87045" name="Text Box 5"/>
          <p:cNvSpPr txBox="1">
            <a:spLocks noChangeArrowheads="1"/>
          </p:cNvSpPr>
          <p:nvPr/>
        </p:nvSpPr>
        <p:spPr bwMode="auto">
          <a:xfrm>
            <a:off x="536575" y="2528888"/>
            <a:ext cx="8042275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00CC"/>
                </a:solidFill>
                <a:latin typeface="Times New Roman" pitchFamily="18" charset="0"/>
              </a:rPr>
              <a:t>Alkali metals show splitting of spectral lines in absence of magnetic field.</a:t>
            </a:r>
            <a:br>
              <a:rPr lang="en-US" sz="2000" b="1">
                <a:solidFill>
                  <a:srgbClr val="0000CC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0000CC"/>
                </a:solidFill>
                <a:latin typeface="Times New Roman" pitchFamily="18" charset="0"/>
              </a:rPr>
              <a:t>	s lines not split</a:t>
            </a:r>
            <a:br>
              <a:rPr lang="en-US" sz="2000" b="1">
                <a:solidFill>
                  <a:srgbClr val="0000CC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0000CC"/>
                </a:solidFill>
                <a:latin typeface="Times New Roman" pitchFamily="18" charset="0"/>
              </a:rPr>
              <a:t>	p, d lines split</a:t>
            </a:r>
            <a:br>
              <a:rPr lang="en-US" sz="2000" b="1">
                <a:solidFill>
                  <a:srgbClr val="0000CC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0000CC"/>
                </a:solidFill>
                <a:latin typeface="Times New Roman" pitchFamily="18" charset="0"/>
              </a:rPr>
              <a:t/>
            </a:r>
            <a:br>
              <a:rPr lang="en-US" sz="2000" b="1">
                <a:solidFill>
                  <a:srgbClr val="0000CC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0000CC"/>
                </a:solidFill>
                <a:latin typeface="Times New Roman" pitchFamily="18" charset="0"/>
              </a:rPr>
              <a:t>Na D-line (orange light emitted by excited Na)  split by 17 cm</a:t>
            </a:r>
            <a:r>
              <a:rPr lang="en-US" sz="2000" b="1" baseline="30000">
                <a:solidFill>
                  <a:srgbClr val="0000CC"/>
                </a:solidFill>
                <a:latin typeface="Times New Roman" pitchFamily="18" charset="0"/>
              </a:rPr>
              <a:t>-1</a:t>
            </a:r>
            <a:endParaRPr lang="en-US" sz="2000" b="1">
              <a:solidFill>
                <a:srgbClr val="0000CC"/>
              </a:solidFill>
              <a:latin typeface="Times New Roman" pitchFamily="18" charset="0"/>
            </a:endParaRPr>
          </a:p>
        </p:txBody>
      </p:sp>
      <p:sp>
        <p:nvSpPr>
          <p:cNvPr id="87046" name="Text Box 6"/>
          <p:cNvSpPr txBox="1">
            <a:spLocks noChangeArrowheads="1"/>
          </p:cNvSpPr>
          <p:nvPr/>
        </p:nvSpPr>
        <p:spPr bwMode="auto">
          <a:xfrm>
            <a:off x="584200" y="4343400"/>
            <a:ext cx="64214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336600"/>
                </a:solidFill>
                <a:latin typeface="Times New Roman" pitchFamily="18" charset="0"/>
              </a:rPr>
              <a:t>Many experiments not explained without electron "spin."</a:t>
            </a:r>
          </a:p>
        </p:txBody>
      </p:sp>
      <p:sp>
        <p:nvSpPr>
          <p:cNvPr id="87047" name="Text Box 7"/>
          <p:cNvSpPr txBox="1">
            <a:spLocks noChangeArrowheads="1"/>
          </p:cNvSpPr>
          <p:nvPr/>
        </p:nvSpPr>
        <p:spPr bwMode="auto">
          <a:xfrm>
            <a:off x="534988" y="5257800"/>
            <a:ext cx="57769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E40000"/>
                </a:solidFill>
                <a:latin typeface="Times New Roman" pitchFamily="18" charset="0"/>
              </a:rPr>
              <a:t>Stern-Gerlach experiment early, dramatic example.</a:t>
            </a:r>
          </a:p>
        </p:txBody>
      </p:sp>
      <p:sp>
        <p:nvSpPr>
          <p:cNvPr id="5128" name="Text Box 8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latin typeface="Times New Roman" pitchFamily="18" charset="0"/>
            </a:endParaRPr>
          </a:p>
        </p:txBody>
      </p:sp>
      <p:sp>
        <p:nvSpPr>
          <p:cNvPr id="5129" name="Text Box 9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4150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0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0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0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045" grpId="0" build="p" autoUpdateAnimBg="0"/>
      <p:bldP spid="87046" grpId="0" build="p" autoUpdateAnimBg="0"/>
      <p:bldP spid="87047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70000" y="703263"/>
            <a:ext cx="5040313" cy="379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1" name="Text Box 3"/>
          <p:cNvSpPr txBox="1">
            <a:spLocks noChangeArrowheads="1"/>
          </p:cNvSpPr>
          <p:nvPr/>
        </p:nvSpPr>
        <p:spPr bwMode="auto">
          <a:xfrm>
            <a:off x="534988" y="147638"/>
            <a:ext cx="377699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E40000"/>
                </a:solidFill>
                <a:latin typeface="Times New Roman" pitchFamily="18" charset="0"/>
              </a:rPr>
              <a:t>Stern-</a:t>
            </a:r>
            <a:r>
              <a:rPr lang="en-US" sz="2000" b="1" dirty="0" err="1">
                <a:solidFill>
                  <a:srgbClr val="E40000"/>
                </a:solidFill>
                <a:latin typeface="Times New Roman" pitchFamily="18" charset="0"/>
              </a:rPr>
              <a:t>Gerlach</a:t>
            </a:r>
            <a:r>
              <a:rPr lang="en-US" sz="2000" b="1" dirty="0">
                <a:solidFill>
                  <a:srgbClr val="E40000"/>
                </a:solidFill>
                <a:latin typeface="Times New Roman" pitchFamily="18" charset="0"/>
              </a:rPr>
              <a:t> </a:t>
            </a:r>
            <a:r>
              <a:rPr lang="en-US" sz="2000" b="1" dirty="0" smtClean="0">
                <a:solidFill>
                  <a:srgbClr val="E40000"/>
                </a:solidFill>
                <a:latin typeface="Times New Roman" pitchFamily="18" charset="0"/>
              </a:rPr>
              <a:t>experiment - 1922</a:t>
            </a:r>
            <a:endParaRPr lang="en-US" sz="2000" b="1" dirty="0">
              <a:solidFill>
                <a:srgbClr val="E40000"/>
              </a:solidFill>
              <a:latin typeface="Times New Roman" pitchFamily="18" charset="0"/>
            </a:endParaRPr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396875" y="4768850"/>
            <a:ext cx="8088313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336600"/>
                </a:solidFill>
                <a:latin typeface="Times New Roman" pitchFamily="18" charset="0"/>
              </a:rPr>
              <a:t>Beam of silver atoms deflected by magnetic field gradient.</a:t>
            </a:r>
            <a:br>
              <a:rPr lang="en-US" sz="2000" b="1">
                <a:solidFill>
                  <a:srgbClr val="336600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336600"/>
                </a:solidFill>
                <a:latin typeface="Times New Roman" pitchFamily="18" charset="0"/>
              </a:rPr>
              <a:t>Single unpaired electron - should not give two lines on glass plate.</a:t>
            </a:r>
            <a:br>
              <a:rPr lang="en-US" sz="2000" b="1">
                <a:solidFill>
                  <a:srgbClr val="336600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336600"/>
                </a:solidFill>
                <a:latin typeface="Times New Roman" pitchFamily="18" charset="0"/>
              </a:rPr>
              <a:t>	s-orbital.  No orbital angular momentum.  No magnetic moment.</a:t>
            </a:r>
            <a:br>
              <a:rPr lang="en-US" sz="2000" b="1">
                <a:solidFill>
                  <a:srgbClr val="336600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336600"/>
                </a:solidFill>
                <a:latin typeface="Times New Roman" pitchFamily="18" charset="0"/>
              </a:rPr>
              <a:t>Observed deflection corresponds to one Bohr magneton.</a:t>
            </a:r>
          </a:p>
        </p:txBody>
      </p:sp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latin typeface="Times New Roman" pitchFamily="18" charset="0"/>
            </a:endParaRPr>
          </a:p>
        </p:txBody>
      </p:sp>
      <p:sp>
        <p:nvSpPr>
          <p:cNvPr id="7174" name="Text Box 9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7666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2"/>
          <p:cNvSpPr txBox="1">
            <a:spLocks noChangeArrowheads="1"/>
          </p:cNvSpPr>
          <p:nvPr/>
        </p:nvSpPr>
        <p:spPr bwMode="auto">
          <a:xfrm>
            <a:off x="271463" y="147638"/>
            <a:ext cx="73358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E40000"/>
                </a:solidFill>
                <a:latin typeface="Times New Roman" pitchFamily="18" charset="0"/>
              </a:rPr>
              <a:t>Assume:  Electron has intrinsic angular momentum called "spin."</a:t>
            </a:r>
          </a:p>
        </p:txBody>
      </p:sp>
      <p:graphicFrame>
        <p:nvGraphicFramePr>
          <p:cNvPr id="9219" name="Object 3"/>
          <p:cNvGraphicFramePr>
            <a:graphicFrameLocks noChangeAspect="1"/>
          </p:cNvGraphicFramePr>
          <p:nvPr/>
        </p:nvGraphicFramePr>
        <p:xfrm>
          <a:off x="2097088" y="777875"/>
          <a:ext cx="74930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28" name="Equation" r:id="rId4" imgW="748975" imgH="622030" progId="Equation.DSMT4">
                  <p:embed/>
                </p:oleObj>
              </mc:Choice>
              <mc:Fallback>
                <p:oleObj name="Equation" r:id="rId4" imgW="748975" imgH="622030" progId="Equation.DSMT4">
                  <p:embed/>
                  <p:pic>
                    <p:nvPicPr>
                      <p:cNvPr id="0" name="Picture 6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97088" y="777875"/>
                        <a:ext cx="749300" cy="622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1140" name="Group 4"/>
          <p:cNvGrpSpPr>
            <a:grpSpLocks/>
          </p:cNvGrpSpPr>
          <p:nvPr/>
        </p:nvGrpSpPr>
        <p:grpSpPr bwMode="auto">
          <a:xfrm>
            <a:off x="196850" y="1584325"/>
            <a:ext cx="4881563" cy="3381375"/>
            <a:chOff x="124" y="998"/>
            <a:chExt cx="3075" cy="2130"/>
          </a:xfrm>
        </p:grpSpPr>
        <p:graphicFrame>
          <p:nvGraphicFramePr>
            <p:cNvPr id="9221" name="Object 5"/>
            <p:cNvGraphicFramePr>
              <a:graphicFrameLocks noChangeAspect="1"/>
            </p:cNvGraphicFramePr>
            <p:nvPr/>
          </p:nvGraphicFramePr>
          <p:xfrm>
            <a:off x="1287" y="998"/>
            <a:ext cx="1912" cy="4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429" name="Equation" r:id="rId6" imgW="3035300" imgH="685800" progId="Equation.DSMT4">
                    <p:embed/>
                  </p:oleObj>
                </mc:Choice>
                <mc:Fallback>
                  <p:oleObj name="Equation" r:id="rId6" imgW="3035300" imgH="685800" progId="Equation.DSMT4">
                    <p:embed/>
                    <p:pic>
                      <p:nvPicPr>
                        <p:cNvPr id="0" name="Picture 6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87" y="998"/>
                          <a:ext cx="1912" cy="4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222" name="Object 6"/>
            <p:cNvGraphicFramePr>
              <a:graphicFrameLocks noChangeAspect="1"/>
            </p:cNvGraphicFramePr>
            <p:nvPr/>
          </p:nvGraphicFramePr>
          <p:xfrm>
            <a:off x="1281" y="1812"/>
            <a:ext cx="1456" cy="3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430" name="Equation" r:id="rId8" imgW="2311400" imgH="622300" progId="Equation.DSMT4">
                    <p:embed/>
                  </p:oleObj>
                </mc:Choice>
                <mc:Fallback>
                  <p:oleObj name="Equation" r:id="rId8" imgW="2311400" imgH="622300" progId="Equation.DSMT4">
                    <p:embed/>
                    <p:pic>
                      <p:nvPicPr>
                        <p:cNvPr id="0" name="Picture 7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81" y="1812"/>
                          <a:ext cx="1456" cy="3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223" name="Text Box 7"/>
            <p:cNvSpPr txBox="1">
              <a:spLocks noChangeArrowheads="1"/>
            </p:cNvSpPr>
            <p:nvPr/>
          </p:nvSpPr>
          <p:spPr bwMode="auto">
            <a:xfrm>
              <a:off x="124" y="1371"/>
              <a:ext cx="897" cy="8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438600"/>
                  </a:solidFill>
                  <a:latin typeface="Times New Roman" pitchFamily="18" charset="0"/>
                </a:rPr>
                <a:t>square of</a:t>
              </a:r>
              <a:br>
                <a:rPr lang="en-US" sz="2000" b="1">
                  <a:solidFill>
                    <a:srgbClr val="438600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438600"/>
                  </a:solidFill>
                  <a:latin typeface="Times New Roman" pitchFamily="18" charset="0"/>
                </a:rPr>
                <a:t>angular </a:t>
              </a:r>
              <a:br>
                <a:rPr lang="en-US" sz="2000" b="1">
                  <a:solidFill>
                    <a:srgbClr val="438600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438600"/>
                  </a:solidFill>
                  <a:latin typeface="Times New Roman" pitchFamily="18" charset="0"/>
                </a:rPr>
                <a:t>momentum</a:t>
              </a:r>
              <a:br>
                <a:rPr lang="en-US" sz="2000" b="1">
                  <a:solidFill>
                    <a:srgbClr val="438600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438600"/>
                  </a:solidFill>
                  <a:latin typeface="Times New Roman" pitchFamily="18" charset="0"/>
                </a:rPr>
                <a:t>operator</a:t>
              </a:r>
            </a:p>
          </p:txBody>
        </p:sp>
        <p:sp>
          <p:nvSpPr>
            <p:cNvPr id="9224" name="Line 8"/>
            <p:cNvSpPr>
              <a:spLocks noChangeShapeType="1"/>
            </p:cNvSpPr>
            <p:nvPr/>
          </p:nvSpPr>
          <p:spPr bwMode="auto">
            <a:xfrm flipV="1">
              <a:off x="900" y="1294"/>
              <a:ext cx="331" cy="22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25" name="Text Box 9"/>
            <p:cNvSpPr txBox="1">
              <a:spLocks noChangeArrowheads="1"/>
            </p:cNvSpPr>
            <p:nvPr/>
          </p:nvSpPr>
          <p:spPr bwMode="auto">
            <a:xfrm>
              <a:off x="131" y="2302"/>
              <a:ext cx="1106" cy="8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dirty="0">
                  <a:solidFill>
                    <a:srgbClr val="002060"/>
                  </a:solidFill>
                  <a:latin typeface="Times New Roman" pitchFamily="18" charset="0"/>
                </a:rPr>
                <a:t>projection of</a:t>
              </a:r>
              <a:br>
                <a:rPr lang="en-US" sz="2000" b="1" dirty="0">
                  <a:solidFill>
                    <a:srgbClr val="002060"/>
                  </a:solidFill>
                  <a:latin typeface="Times New Roman" pitchFamily="18" charset="0"/>
                </a:rPr>
              </a:br>
              <a:r>
                <a:rPr lang="en-US" sz="2000" b="1" dirty="0">
                  <a:solidFill>
                    <a:srgbClr val="002060"/>
                  </a:solidFill>
                  <a:latin typeface="Times New Roman" pitchFamily="18" charset="0"/>
                </a:rPr>
                <a:t>angular</a:t>
              </a:r>
              <a:br>
                <a:rPr lang="en-US" sz="2000" b="1" dirty="0">
                  <a:solidFill>
                    <a:srgbClr val="002060"/>
                  </a:solidFill>
                  <a:latin typeface="Times New Roman" pitchFamily="18" charset="0"/>
                </a:rPr>
              </a:br>
              <a:r>
                <a:rPr lang="en-US" sz="2000" b="1" dirty="0">
                  <a:solidFill>
                    <a:srgbClr val="002060"/>
                  </a:solidFill>
                  <a:latin typeface="Times New Roman" pitchFamily="18" charset="0"/>
                </a:rPr>
                <a:t>momentum on</a:t>
              </a:r>
              <a:br>
                <a:rPr lang="en-US" sz="2000" b="1" dirty="0">
                  <a:solidFill>
                    <a:srgbClr val="002060"/>
                  </a:solidFill>
                  <a:latin typeface="Times New Roman" pitchFamily="18" charset="0"/>
                </a:rPr>
              </a:br>
              <a:r>
                <a:rPr lang="en-US" sz="2000" b="1" i="1" dirty="0">
                  <a:solidFill>
                    <a:srgbClr val="002060"/>
                  </a:solidFill>
                  <a:latin typeface="Times New Roman" pitchFamily="18" charset="0"/>
                </a:rPr>
                <a:t>z</a:t>
              </a:r>
              <a:r>
                <a:rPr lang="en-US" sz="2000" b="1" dirty="0">
                  <a:solidFill>
                    <a:srgbClr val="002060"/>
                  </a:solidFill>
                  <a:latin typeface="Times New Roman" pitchFamily="18" charset="0"/>
                </a:rPr>
                <a:t>-axis</a:t>
              </a:r>
            </a:p>
          </p:txBody>
        </p:sp>
        <p:sp>
          <p:nvSpPr>
            <p:cNvPr id="9226" name="Line 10"/>
            <p:cNvSpPr>
              <a:spLocks noChangeShapeType="1"/>
            </p:cNvSpPr>
            <p:nvPr/>
          </p:nvSpPr>
          <p:spPr bwMode="auto">
            <a:xfrm flipV="1">
              <a:off x="884" y="2091"/>
              <a:ext cx="363" cy="22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1147" name="Group 11"/>
          <p:cNvGrpSpPr>
            <a:grpSpLocks/>
          </p:cNvGrpSpPr>
          <p:nvPr/>
        </p:nvGrpSpPr>
        <p:grpSpPr bwMode="auto">
          <a:xfrm>
            <a:off x="2960688" y="3781425"/>
            <a:ext cx="5972175" cy="2525713"/>
            <a:chOff x="1865" y="2382"/>
            <a:chExt cx="3762" cy="1591"/>
          </a:xfrm>
        </p:grpSpPr>
        <p:graphicFrame>
          <p:nvGraphicFramePr>
            <p:cNvPr id="9228" name="Object 12"/>
            <p:cNvGraphicFramePr>
              <a:graphicFrameLocks noChangeAspect="1"/>
            </p:cNvGraphicFramePr>
            <p:nvPr/>
          </p:nvGraphicFramePr>
          <p:xfrm>
            <a:off x="1886" y="2670"/>
            <a:ext cx="840" cy="2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431" name="Equation" r:id="rId10" imgW="1333500" imgH="330200" progId="Equation.DSMT4">
                    <p:embed/>
                  </p:oleObj>
                </mc:Choice>
                <mc:Fallback>
                  <p:oleObj name="Equation" r:id="rId10" imgW="1333500" imgH="330200" progId="Equation.DSMT4">
                    <p:embed/>
                    <p:pic>
                      <p:nvPicPr>
                        <p:cNvPr id="0" name="Picture 7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86" y="2670"/>
                          <a:ext cx="840" cy="20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229" name="Object 13"/>
            <p:cNvGraphicFramePr>
              <a:graphicFrameLocks noChangeAspect="1"/>
            </p:cNvGraphicFramePr>
            <p:nvPr/>
          </p:nvGraphicFramePr>
          <p:xfrm>
            <a:off x="1886" y="3119"/>
            <a:ext cx="608" cy="4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432" name="Equation" r:id="rId12" imgW="964781" imgH="634725" progId="Equation.DSMT4">
                    <p:embed/>
                  </p:oleObj>
                </mc:Choice>
                <mc:Fallback>
                  <p:oleObj name="Equation" r:id="rId12" imgW="964781" imgH="634725" progId="Equation.DSMT4">
                    <p:embed/>
                    <p:pic>
                      <p:nvPicPr>
                        <p:cNvPr id="0" name="Picture 7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86" y="3119"/>
                          <a:ext cx="608" cy="4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230" name="Object 14"/>
            <p:cNvGraphicFramePr>
              <a:graphicFrameLocks noChangeAspect="1"/>
            </p:cNvGraphicFramePr>
            <p:nvPr/>
          </p:nvGraphicFramePr>
          <p:xfrm>
            <a:off x="1865" y="3581"/>
            <a:ext cx="696" cy="3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433" name="Equation" r:id="rId14" imgW="1104900" imgH="622300" progId="Equation.DSMT4">
                    <p:embed/>
                  </p:oleObj>
                </mc:Choice>
                <mc:Fallback>
                  <p:oleObj name="Equation" r:id="rId14" imgW="1104900" imgH="622300" progId="Equation.DSMT4">
                    <p:embed/>
                    <p:pic>
                      <p:nvPicPr>
                        <p:cNvPr id="0" name="Picture 7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65" y="3581"/>
                          <a:ext cx="696" cy="3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231" name="Text Box 15"/>
            <p:cNvSpPr txBox="1">
              <a:spLocks noChangeArrowheads="1"/>
            </p:cNvSpPr>
            <p:nvPr/>
          </p:nvSpPr>
          <p:spPr bwMode="auto">
            <a:xfrm>
              <a:off x="3011" y="2382"/>
              <a:ext cx="2616" cy="6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E40000"/>
                  </a:solidFill>
                  <a:latin typeface="Times New Roman" pitchFamily="18" charset="0"/>
                </a:rPr>
                <a:t>Electron has magnetic moment.</a:t>
              </a:r>
              <a:br>
                <a:rPr lang="en-US" sz="2000" b="1">
                  <a:solidFill>
                    <a:srgbClr val="E40000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E40000"/>
                  </a:solidFill>
                  <a:latin typeface="Times New Roman" pitchFamily="18" charset="0"/>
                </a:rPr>
                <a:t>One Bohr magneton.</a:t>
              </a:r>
              <a:br>
                <a:rPr lang="en-US" sz="2000" b="1">
                  <a:solidFill>
                    <a:srgbClr val="E40000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E40000"/>
                  </a:solidFill>
                  <a:latin typeface="Times New Roman" pitchFamily="18" charset="0"/>
                </a:rPr>
                <a:t>Charged particle with angular mom.</a:t>
              </a:r>
            </a:p>
          </p:txBody>
        </p:sp>
        <p:sp>
          <p:nvSpPr>
            <p:cNvPr id="9232" name="Line 16"/>
            <p:cNvSpPr>
              <a:spLocks noChangeShapeType="1"/>
            </p:cNvSpPr>
            <p:nvPr/>
          </p:nvSpPr>
          <p:spPr bwMode="auto">
            <a:xfrm flipH="1">
              <a:off x="2730" y="2699"/>
              <a:ext cx="316" cy="5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33" name="Text Box 17"/>
            <p:cNvSpPr txBox="1">
              <a:spLocks noChangeArrowheads="1"/>
            </p:cNvSpPr>
            <p:nvPr/>
          </p:nvSpPr>
          <p:spPr bwMode="auto">
            <a:xfrm>
              <a:off x="2948" y="3305"/>
              <a:ext cx="2011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00CC"/>
                  </a:solidFill>
                  <a:latin typeface="Times New Roman" pitchFamily="18" charset="0"/>
                </a:rPr>
                <a:t>Ratio twice the ratio for </a:t>
              </a:r>
              <a:br>
                <a:rPr lang="en-US" sz="2000" b="1">
                  <a:solidFill>
                    <a:srgbClr val="0000CC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0000CC"/>
                  </a:solidFill>
                  <a:latin typeface="Times New Roman" pitchFamily="18" charset="0"/>
                </a:rPr>
                <a:t>orbital angular momentum.</a:t>
              </a:r>
            </a:p>
          </p:txBody>
        </p:sp>
      </p:grpSp>
      <p:sp>
        <p:nvSpPr>
          <p:cNvPr id="9234" name="Text Box 18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latin typeface="Times New Roman" pitchFamily="18" charset="0"/>
            </a:endParaRPr>
          </a:p>
        </p:txBody>
      </p:sp>
      <p:sp>
        <p:nvSpPr>
          <p:cNvPr id="9235" name="Text Box 9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0196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266" name="Object 2"/>
          <p:cNvGraphicFramePr>
            <a:graphicFrameLocks noChangeAspect="1"/>
          </p:cNvGraphicFramePr>
          <p:nvPr/>
        </p:nvGraphicFramePr>
        <p:xfrm>
          <a:off x="598488" y="715963"/>
          <a:ext cx="1460500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83" name="Equation" r:id="rId4" imgW="1459866" imgH="291973" progId="Equation.DSMT4">
                  <p:embed/>
                </p:oleObj>
              </mc:Choice>
              <mc:Fallback>
                <p:oleObj name="Equation" r:id="rId4" imgW="1459866" imgH="291973" progId="Equation.DSMT4">
                  <p:embed/>
                  <p:pic>
                    <p:nvPicPr>
                      <p:cNvPr id="0" name="Picture 7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8488" y="715963"/>
                        <a:ext cx="1460500" cy="292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7" name="Object 3"/>
          <p:cNvGraphicFramePr>
            <a:graphicFrameLocks noChangeAspect="1"/>
          </p:cNvGraphicFramePr>
          <p:nvPr/>
        </p:nvGraphicFramePr>
        <p:xfrm>
          <a:off x="573088" y="1387475"/>
          <a:ext cx="18542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84" name="Equation" r:id="rId6" imgW="1854200" imgH="330200" progId="Equation.DSMT4">
                  <p:embed/>
                </p:oleObj>
              </mc:Choice>
              <mc:Fallback>
                <p:oleObj name="Equation" r:id="rId6" imgW="1854200" imgH="330200" progId="Equation.DSMT4">
                  <p:embed/>
                  <p:pic>
                    <p:nvPicPr>
                      <p:cNvPr id="0" name="Picture 8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3088" y="1387475"/>
                        <a:ext cx="1854200" cy="33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495300" y="139700"/>
            <a:ext cx="38703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9900"/>
                </a:solidFill>
                <a:latin typeface="Times New Roman" pitchFamily="18" charset="0"/>
              </a:rPr>
              <a:t>Electronic wavefunction with spin</a:t>
            </a:r>
          </a:p>
        </p:txBody>
      </p:sp>
      <p:graphicFrame>
        <p:nvGraphicFramePr>
          <p:cNvPr id="11269" name="Object 5"/>
          <p:cNvGraphicFramePr>
            <a:graphicFrameLocks noChangeAspect="1"/>
          </p:cNvGraphicFramePr>
          <p:nvPr/>
        </p:nvGraphicFramePr>
        <p:xfrm>
          <a:off x="587375" y="1943100"/>
          <a:ext cx="93980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85" name="Equation" r:id="rId8" imgW="939392" imgH="622030" progId="Equation.DSMT4">
                  <p:embed/>
                </p:oleObj>
              </mc:Choice>
              <mc:Fallback>
                <p:oleObj name="Equation" r:id="rId8" imgW="939392" imgH="622030" progId="Equation.DSMT4">
                  <p:embed/>
                  <p:pic>
                    <p:nvPicPr>
                      <p:cNvPr id="0" name="Picture 8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7375" y="1943100"/>
                        <a:ext cx="939800" cy="622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70" name="Text Box 6"/>
          <p:cNvSpPr txBox="1">
            <a:spLocks noChangeArrowheads="1"/>
          </p:cNvSpPr>
          <p:nvPr/>
        </p:nvSpPr>
        <p:spPr bwMode="auto">
          <a:xfrm>
            <a:off x="3214688" y="1363663"/>
            <a:ext cx="11779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latin typeface="Times New Roman" pitchFamily="18" charset="0"/>
              </a:rPr>
              <a:t>with spin</a:t>
            </a:r>
          </a:p>
        </p:txBody>
      </p:sp>
      <p:sp>
        <p:nvSpPr>
          <p:cNvPr id="11271" name="Line 7"/>
          <p:cNvSpPr>
            <a:spLocks noChangeShapeType="1"/>
          </p:cNvSpPr>
          <p:nvPr/>
        </p:nvSpPr>
        <p:spPr bwMode="auto">
          <a:xfrm flipH="1" flipV="1">
            <a:off x="2481263" y="1577975"/>
            <a:ext cx="663575" cy="2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graphicFrame>
        <p:nvGraphicFramePr>
          <p:cNvPr id="11272" name="Object 8"/>
          <p:cNvGraphicFramePr>
            <a:graphicFrameLocks noChangeAspect="1"/>
          </p:cNvGraphicFramePr>
          <p:nvPr/>
        </p:nvGraphicFramePr>
        <p:xfrm>
          <a:off x="584200" y="2792413"/>
          <a:ext cx="6223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86" name="Equation" r:id="rId10" imgW="622030" imgH="380835" progId="Equation.DSMT4">
                  <p:embed/>
                </p:oleObj>
              </mc:Choice>
              <mc:Fallback>
                <p:oleObj name="Equation" r:id="rId10" imgW="622030" imgH="380835" progId="Equation.DSMT4">
                  <p:embed/>
                  <p:pic>
                    <p:nvPicPr>
                      <p:cNvPr id="0" name="Picture 8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4200" y="2792413"/>
                        <a:ext cx="62230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73" name="Object 9"/>
          <p:cNvGraphicFramePr>
            <a:graphicFrameLocks noChangeAspect="1"/>
          </p:cNvGraphicFramePr>
          <p:nvPr/>
        </p:nvGraphicFramePr>
        <p:xfrm>
          <a:off x="598488" y="3375025"/>
          <a:ext cx="25908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87" name="Equation" r:id="rId12" imgW="2590800" imgH="685800" progId="Equation.DSMT4">
                  <p:embed/>
                </p:oleObj>
              </mc:Choice>
              <mc:Fallback>
                <p:oleObj name="Equation" r:id="rId12" imgW="2590800" imgH="685800" progId="Equation.DSMT4">
                  <p:embed/>
                  <p:pic>
                    <p:nvPicPr>
                      <p:cNvPr id="0" name="Picture 8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8488" y="3375025"/>
                        <a:ext cx="2590800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74" name="Object 10"/>
          <p:cNvGraphicFramePr>
            <a:graphicFrameLocks noChangeAspect="1"/>
          </p:cNvGraphicFramePr>
          <p:nvPr/>
        </p:nvGraphicFramePr>
        <p:xfrm>
          <a:off x="625475" y="4267200"/>
          <a:ext cx="1016000" cy="69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88" name="Equation" r:id="rId14" imgW="1016000" imgH="698500" progId="Equation.DSMT4">
                  <p:embed/>
                </p:oleObj>
              </mc:Choice>
              <mc:Fallback>
                <p:oleObj name="Equation" r:id="rId14" imgW="1016000" imgH="698500" progId="Equation.DSMT4">
                  <p:embed/>
                  <p:pic>
                    <p:nvPicPr>
                      <p:cNvPr id="0" name="Picture 8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5475" y="4267200"/>
                        <a:ext cx="1016000" cy="698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75" name="Object 11"/>
          <p:cNvGraphicFramePr>
            <a:graphicFrameLocks noChangeAspect="1"/>
          </p:cNvGraphicFramePr>
          <p:nvPr/>
        </p:nvGraphicFramePr>
        <p:xfrm>
          <a:off x="596900" y="5153025"/>
          <a:ext cx="1231900" cy="69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89" name="Equation" r:id="rId16" imgW="1231366" imgH="698197" progId="Equation.DSMT4">
                  <p:embed/>
                </p:oleObj>
              </mc:Choice>
              <mc:Fallback>
                <p:oleObj name="Equation" r:id="rId16" imgW="1231366" imgH="698197" progId="Equation.DSMT4">
                  <p:embed/>
                  <p:pic>
                    <p:nvPicPr>
                      <p:cNvPr id="0" name="Picture 8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6900" y="5153025"/>
                        <a:ext cx="1231900" cy="698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76" name="Text Box 12"/>
          <p:cNvSpPr txBox="1">
            <a:spLocks noChangeArrowheads="1"/>
          </p:cNvSpPr>
          <p:nvPr/>
        </p:nvSpPr>
        <p:spPr bwMode="auto">
          <a:xfrm>
            <a:off x="1536700" y="2752725"/>
            <a:ext cx="33480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9900"/>
                </a:solidFill>
                <a:latin typeface="Times New Roman" pitchFamily="18" charset="0"/>
              </a:rPr>
              <a:t>spin angular momentum kets</a:t>
            </a:r>
          </a:p>
        </p:txBody>
      </p:sp>
      <p:sp>
        <p:nvSpPr>
          <p:cNvPr id="11277" name="Text Box 13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latin typeface="Times New Roman" pitchFamily="18" charset="0"/>
            </a:endParaRPr>
          </a:p>
        </p:txBody>
      </p:sp>
      <p:sp>
        <p:nvSpPr>
          <p:cNvPr id="11278" name="Text Box 9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7591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2"/>
          <p:cNvSpPr txBox="1">
            <a:spLocks noChangeArrowheads="1"/>
          </p:cNvSpPr>
          <p:nvPr/>
        </p:nvSpPr>
        <p:spPr bwMode="auto">
          <a:xfrm>
            <a:off x="300038" y="180975"/>
            <a:ext cx="39814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00CC"/>
                </a:solidFill>
                <a:latin typeface="Times New Roman" pitchFamily="18" charset="0"/>
              </a:rPr>
              <a:t>Electronic States in a Central Field</a:t>
            </a:r>
          </a:p>
        </p:txBody>
      </p:sp>
      <p:sp>
        <p:nvSpPr>
          <p:cNvPr id="13315" name="Text Box 3"/>
          <p:cNvSpPr txBox="1">
            <a:spLocks noChangeArrowheads="1"/>
          </p:cNvSpPr>
          <p:nvPr/>
        </p:nvSpPr>
        <p:spPr bwMode="auto">
          <a:xfrm>
            <a:off x="371475" y="776288"/>
            <a:ext cx="54165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9900"/>
                </a:solidFill>
                <a:latin typeface="Times New Roman" pitchFamily="18" charset="0"/>
              </a:rPr>
              <a:t>Electron in state of orbital angular momentum </a:t>
            </a:r>
            <a:r>
              <a:rPr lang="en-US" sz="2000" b="1">
                <a:solidFill>
                  <a:srgbClr val="009900"/>
                </a:solidFill>
                <a:latin typeface="Times New Roman" pitchFamily="18" charset="0"/>
                <a:sym typeface="MT Extra" pitchFamily="18" charset="2"/>
              </a:rPr>
              <a:t></a:t>
            </a:r>
            <a:endParaRPr lang="en-US" sz="2000" b="1">
              <a:solidFill>
                <a:srgbClr val="009900"/>
              </a:solidFill>
              <a:latin typeface="Times New Roman" pitchFamily="18" charset="0"/>
            </a:endParaRPr>
          </a:p>
        </p:txBody>
      </p:sp>
      <p:sp>
        <p:nvSpPr>
          <p:cNvPr id="13316" name="AutoShape 4"/>
          <p:cNvSpPr>
            <a:spLocks noChangeArrowheads="1"/>
          </p:cNvSpPr>
          <p:nvPr/>
        </p:nvSpPr>
        <p:spPr bwMode="auto">
          <a:xfrm>
            <a:off x="501650" y="1516063"/>
            <a:ext cx="939800" cy="163512"/>
          </a:xfrm>
          <a:prstGeom prst="rightArrow">
            <a:avLst>
              <a:gd name="adj1" fmla="val 50000"/>
              <a:gd name="adj2" fmla="val 14369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3317" name="Object 5"/>
          <p:cNvGraphicFramePr>
            <a:graphicFrameLocks noChangeAspect="1"/>
          </p:cNvGraphicFramePr>
          <p:nvPr/>
        </p:nvGraphicFramePr>
        <p:xfrm>
          <a:off x="1701800" y="1414463"/>
          <a:ext cx="977900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14" name="Equation" r:id="rId4" imgW="977476" imgH="355446" progId="Equation.DSMT4">
                  <p:embed/>
                </p:oleObj>
              </mc:Choice>
              <mc:Fallback>
                <p:oleObj name="Equation" r:id="rId4" imgW="977476" imgH="355446" progId="Equation.DSMT4">
                  <p:embed/>
                  <p:pic>
                    <p:nvPicPr>
                      <p:cNvPr id="0" name="Picture 4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01800" y="1414463"/>
                        <a:ext cx="977900" cy="355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8" name="Object 6"/>
          <p:cNvGraphicFramePr>
            <a:graphicFrameLocks noChangeAspect="1"/>
          </p:cNvGraphicFramePr>
          <p:nvPr/>
        </p:nvGraphicFramePr>
        <p:xfrm>
          <a:off x="503238" y="1979613"/>
          <a:ext cx="3175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15" name="Equation" r:id="rId6" imgW="317225" imgH="317225" progId="Equation.DSMT4">
                  <p:embed/>
                </p:oleObj>
              </mc:Choice>
              <mc:Fallback>
                <p:oleObj name="Equation" r:id="rId6" imgW="317225" imgH="317225" progId="Equation.DSMT4">
                  <p:embed/>
                  <p:pic>
                    <p:nvPicPr>
                      <p:cNvPr id="0" name="Picture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3238" y="1979613"/>
                        <a:ext cx="317500" cy="31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19" name="Text Box 7"/>
          <p:cNvSpPr txBox="1">
            <a:spLocks noChangeArrowheads="1"/>
          </p:cNvSpPr>
          <p:nvPr/>
        </p:nvSpPr>
        <p:spPr bwMode="auto">
          <a:xfrm>
            <a:off x="1322388" y="2114550"/>
            <a:ext cx="4002087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00CC"/>
                </a:solidFill>
                <a:latin typeface="Times New Roman" pitchFamily="18" charset="0"/>
              </a:rPr>
              <a:t>label as orbital angular momentum</a:t>
            </a:r>
            <a:br>
              <a:rPr lang="en-US" sz="2000" b="1">
                <a:solidFill>
                  <a:srgbClr val="0000CC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0000CC"/>
                </a:solidFill>
                <a:latin typeface="Times New Roman" pitchFamily="18" charset="0"/>
              </a:rPr>
              <a:t>quantum number</a:t>
            </a:r>
          </a:p>
        </p:txBody>
      </p:sp>
      <p:sp>
        <p:nvSpPr>
          <p:cNvPr id="13320" name="Line 8"/>
          <p:cNvSpPr>
            <a:spLocks noChangeShapeType="1"/>
          </p:cNvSpPr>
          <p:nvPr/>
        </p:nvSpPr>
        <p:spPr bwMode="auto">
          <a:xfrm flipH="1" flipV="1">
            <a:off x="812800" y="2254250"/>
            <a:ext cx="527050" cy="3508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3321" name="Text Box 9"/>
          <p:cNvSpPr txBox="1">
            <a:spLocks noChangeArrowheads="1"/>
          </p:cNvSpPr>
          <p:nvPr/>
        </p:nvSpPr>
        <p:spPr bwMode="auto">
          <a:xfrm>
            <a:off x="422275" y="2978150"/>
            <a:ext cx="4445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i="1">
                <a:latin typeface="Times New Roman" pitchFamily="18" charset="0"/>
              </a:rPr>
              <a:t>m</a:t>
            </a:r>
            <a:r>
              <a:rPr lang="en-US" sz="2000" b="1" i="1" baseline="-25000">
                <a:latin typeface="Times New Roman" pitchFamily="18" charset="0"/>
              </a:rPr>
              <a:t>s</a:t>
            </a:r>
            <a:endParaRPr lang="en-US" sz="2000" b="1" i="1">
              <a:latin typeface="Times New Roman" pitchFamily="18" charset="0"/>
            </a:endParaRPr>
          </a:p>
        </p:txBody>
      </p:sp>
      <p:sp>
        <p:nvSpPr>
          <p:cNvPr id="13322" name="Text Box 10"/>
          <p:cNvSpPr txBox="1">
            <a:spLocks noChangeArrowheads="1"/>
          </p:cNvSpPr>
          <p:nvPr/>
        </p:nvSpPr>
        <p:spPr bwMode="auto">
          <a:xfrm>
            <a:off x="1323975" y="3041650"/>
            <a:ext cx="48228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E40000"/>
                </a:solidFill>
                <a:latin typeface="Times New Roman" pitchFamily="18" charset="0"/>
              </a:rPr>
              <a:t>spin angular momentum quantum number</a:t>
            </a:r>
          </a:p>
        </p:txBody>
      </p:sp>
      <p:sp>
        <p:nvSpPr>
          <p:cNvPr id="13323" name="Line 11"/>
          <p:cNvSpPr>
            <a:spLocks noChangeShapeType="1"/>
          </p:cNvSpPr>
          <p:nvPr/>
        </p:nvSpPr>
        <p:spPr bwMode="auto">
          <a:xfrm flipH="1">
            <a:off x="827088" y="3257550"/>
            <a:ext cx="500062" cy="238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graphicFrame>
        <p:nvGraphicFramePr>
          <p:cNvPr id="13324" name="Object 12"/>
          <p:cNvGraphicFramePr>
            <a:graphicFrameLocks noChangeAspect="1"/>
          </p:cNvGraphicFramePr>
          <p:nvPr/>
        </p:nvGraphicFramePr>
        <p:xfrm>
          <a:off x="1430338" y="3571875"/>
          <a:ext cx="1600200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16" name="Equation" r:id="rId8" imgW="1600200" imgH="292100" progId="Equation.DSMT4">
                  <p:embed/>
                </p:oleObj>
              </mc:Choice>
              <mc:Fallback>
                <p:oleObj name="Equation" r:id="rId8" imgW="1600200" imgH="292100" progId="Equation.DSMT4">
                  <p:embed/>
                  <p:pic>
                    <p:nvPicPr>
                      <p:cNvPr id="0" name="Picture 4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30338" y="3571875"/>
                        <a:ext cx="1600200" cy="292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25" name="Object 13"/>
          <p:cNvGraphicFramePr>
            <a:graphicFrameLocks noChangeAspect="1"/>
          </p:cNvGraphicFramePr>
          <p:nvPr/>
        </p:nvGraphicFramePr>
        <p:xfrm>
          <a:off x="504825" y="4192588"/>
          <a:ext cx="30226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17" name="Equation" r:id="rId10" imgW="3022600" imgH="431800" progId="Equation.DSMT4">
                  <p:embed/>
                </p:oleObj>
              </mc:Choice>
              <mc:Fallback>
                <p:oleObj name="Equation" r:id="rId10" imgW="3022600" imgH="431800" progId="Equation.DSMT4">
                  <p:embed/>
                  <p:pic>
                    <p:nvPicPr>
                      <p:cNvPr id="0" name="Picture 4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4825" y="4192588"/>
                        <a:ext cx="3022600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26" name="Text Box 14"/>
          <p:cNvSpPr txBox="1">
            <a:spLocks noChangeArrowheads="1"/>
          </p:cNvSpPr>
          <p:nvPr/>
        </p:nvSpPr>
        <p:spPr bwMode="auto">
          <a:xfrm>
            <a:off x="484188" y="4983163"/>
            <a:ext cx="75406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00CC"/>
                </a:solidFill>
                <a:latin typeface="Times New Roman" pitchFamily="18" charset="0"/>
              </a:rPr>
              <a:t>product space of angular momentum (orbital and spin) eigenvectors</a:t>
            </a:r>
          </a:p>
        </p:txBody>
      </p:sp>
      <p:sp>
        <p:nvSpPr>
          <p:cNvPr id="13327" name="Text Box 15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latin typeface="Times New Roman" pitchFamily="18" charset="0"/>
            </a:endParaRPr>
          </a:p>
        </p:txBody>
      </p:sp>
      <p:sp>
        <p:nvSpPr>
          <p:cNvPr id="13328" name="Text Box 9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3990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362" name="Object 2"/>
          <p:cNvGraphicFramePr>
            <a:graphicFrameLocks noChangeAspect="1"/>
          </p:cNvGraphicFramePr>
          <p:nvPr/>
        </p:nvGraphicFramePr>
        <p:xfrm>
          <a:off x="385763" y="452438"/>
          <a:ext cx="13335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62" name="Equation" r:id="rId4" imgW="1332921" imgH="406224" progId="Equation.DSMT4">
                  <p:embed/>
                </p:oleObj>
              </mc:Choice>
              <mc:Fallback>
                <p:oleObj name="Equation" r:id="rId4" imgW="1332921" imgH="406224" progId="Equation.DSMT4">
                  <p:embed/>
                  <p:pic>
                    <p:nvPicPr>
                      <p:cNvPr id="0" name="Picture 9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5763" y="452438"/>
                        <a:ext cx="1333500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2125663" y="449263"/>
            <a:ext cx="33258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00CC"/>
                </a:solidFill>
                <a:latin typeface="Times New Roman" pitchFamily="18" charset="0"/>
              </a:rPr>
              <a:t>Simultaneous eigenvectors of</a:t>
            </a:r>
          </a:p>
        </p:txBody>
      </p:sp>
      <p:graphicFrame>
        <p:nvGraphicFramePr>
          <p:cNvPr id="15364" name="Object 4"/>
          <p:cNvGraphicFramePr>
            <a:graphicFrameLocks noChangeAspect="1"/>
          </p:cNvGraphicFramePr>
          <p:nvPr/>
        </p:nvGraphicFramePr>
        <p:xfrm>
          <a:off x="2216150" y="1020763"/>
          <a:ext cx="20828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63" name="Equation" r:id="rId6" imgW="2082800" imgH="381000" progId="Equation.DSMT4">
                  <p:embed/>
                </p:oleObj>
              </mc:Choice>
              <mc:Fallback>
                <p:oleObj name="Equation" r:id="rId6" imgW="2082800" imgH="381000" progId="Equation.DSMT4">
                  <p:embed/>
                  <p:pic>
                    <p:nvPicPr>
                      <p:cNvPr id="0" name="Picture 9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16150" y="1020763"/>
                        <a:ext cx="2082800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5" name="Object 5"/>
          <p:cNvGraphicFramePr>
            <a:graphicFrameLocks noChangeAspect="1"/>
          </p:cNvGraphicFramePr>
          <p:nvPr/>
        </p:nvGraphicFramePr>
        <p:xfrm>
          <a:off x="436563" y="1849438"/>
          <a:ext cx="20955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64" name="Equation" r:id="rId8" imgW="2094591" imgH="406224" progId="Equation.DSMT4">
                  <p:embed/>
                </p:oleObj>
              </mc:Choice>
              <mc:Fallback>
                <p:oleObj name="Equation" r:id="rId8" imgW="2094591" imgH="406224" progId="Equation.DSMT4">
                  <p:embed/>
                  <p:pic>
                    <p:nvPicPr>
                      <p:cNvPr id="0" name="Picture 9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6563" y="1849438"/>
                        <a:ext cx="2095500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6" name="Object 6"/>
          <p:cNvGraphicFramePr>
            <a:graphicFrameLocks noChangeAspect="1"/>
          </p:cNvGraphicFramePr>
          <p:nvPr/>
        </p:nvGraphicFramePr>
        <p:xfrm>
          <a:off x="484188" y="2536825"/>
          <a:ext cx="15875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65" name="Equation" r:id="rId10" imgW="1587500" imgH="381000" progId="Equation.DSMT4">
                  <p:embed/>
                </p:oleObj>
              </mc:Choice>
              <mc:Fallback>
                <p:oleObj name="Equation" r:id="rId10" imgW="1587500" imgH="381000" progId="Equation.DSMT4">
                  <p:embed/>
                  <p:pic>
                    <p:nvPicPr>
                      <p:cNvPr id="0" name="Picture 9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4188" y="2536825"/>
                        <a:ext cx="158750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7" name="Object 7"/>
          <p:cNvGraphicFramePr>
            <a:graphicFrameLocks noChangeAspect="1"/>
          </p:cNvGraphicFramePr>
          <p:nvPr/>
        </p:nvGraphicFramePr>
        <p:xfrm>
          <a:off x="523875" y="3294063"/>
          <a:ext cx="147320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66" name="Equation" r:id="rId12" imgW="1473200" imgH="622300" progId="Equation.DSMT4">
                  <p:embed/>
                </p:oleObj>
              </mc:Choice>
              <mc:Fallback>
                <p:oleObj name="Equation" r:id="rId12" imgW="1473200" imgH="622300" progId="Equation.DSMT4">
                  <p:embed/>
                  <p:pic>
                    <p:nvPicPr>
                      <p:cNvPr id="0" name="Picture 9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3875" y="3294063"/>
                        <a:ext cx="1473200" cy="622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8" name="Object 8"/>
          <p:cNvGraphicFramePr>
            <a:graphicFrameLocks noChangeAspect="1"/>
          </p:cNvGraphicFramePr>
          <p:nvPr/>
        </p:nvGraphicFramePr>
        <p:xfrm>
          <a:off x="511175" y="4191000"/>
          <a:ext cx="16002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67" name="Equation" r:id="rId14" imgW="1600200" imgH="381000" progId="Equation.DSMT4">
                  <p:embed/>
                </p:oleObj>
              </mc:Choice>
              <mc:Fallback>
                <p:oleObj name="Equation" r:id="rId14" imgW="1600200" imgH="381000" progId="Equation.DSMT4">
                  <p:embed/>
                  <p:pic>
                    <p:nvPicPr>
                      <p:cNvPr id="0" name="Picture 9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1175" y="4191000"/>
                        <a:ext cx="160020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9" name="Text Box 9"/>
          <p:cNvSpPr txBox="1">
            <a:spLocks noChangeArrowheads="1"/>
          </p:cNvSpPr>
          <p:nvPr/>
        </p:nvSpPr>
        <p:spPr bwMode="auto">
          <a:xfrm>
            <a:off x="2736850" y="3005138"/>
            <a:ext cx="51768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E40000"/>
                </a:solidFill>
                <a:latin typeface="Times New Roman" pitchFamily="18" charset="0"/>
              </a:rPr>
              <a:t>constant - eigenvalues of </a:t>
            </a:r>
            <a:r>
              <a:rPr lang="en-US" sz="2000" b="1" i="1" u="sng">
                <a:solidFill>
                  <a:srgbClr val="E40000"/>
                </a:solidFill>
                <a:latin typeface="Times New Roman" pitchFamily="18" charset="0"/>
              </a:rPr>
              <a:t>S</a:t>
            </a:r>
            <a:r>
              <a:rPr lang="en-US" sz="2000" b="1" baseline="30000">
                <a:solidFill>
                  <a:srgbClr val="E40000"/>
                </a:solidFill>
                <a:latin typeface="Times New Roman" pitchFamily="18" charset="0"/>
              </a:rPr>
              <a:t>2</a:t>
            </a:r>
            <a:r>
              <a:rPr lang="en-US" sz="2000" b="1">
                <a:solidFill>
                  <a:srgbClr val="E40000"/>
                </a:solidFill>
                <a:latin typeface="Times New Roman" pitchFamily="18" charset="0"/>
              </a:rPr>
              <a:t> are </a:t>
            </a:r>
            <a:r>
              <a:rPr lang="en-US" sz="2000" b="1" i="1">
                <a:solidFill>
                  <a:srgbClr val="E40000"/>
                </a:solidFill>
                <a:latin typeface="Times New Roman" pitchFamily="18" charset="0"/>
              </a:rPr>
              <a:t>s</a:t>
            </a:r>
            <a:r>
              <a:rPr lang="en-US" sz="2000" b="1">
                <a:solidFill>
                  <a:srgbClr val="E40000"/>
                </a:solidFill>
                <a:latin typeface="Times New Roman" pitchFamily="18" charset="0"/>
              </a:rPr>
              <a:t>(</a:t>
            </a:r>
            <a:r>
              <a:rPr lang="en-US" sz="2000" b="1" i="1">
                <a:solidFill>
                  <a:srgbClr val="E40000"/>
                </a:solidFill>
                <a:latin typeface="Times New Roman" pitchFamily="18" charset="0"/>
              </a:rPr>
              <a:t>s</a:t>
            </a:r>
            <a:r>
              <a:rPr lang="en-US" sz="2000" b="1">
                <a:solidFill>
                  <a:srgbClr val="E40000"/>
                </a:solidFill>
                <a:latin typeface="Times New Roman" pitchFamily="18" charset="0"/>
              </a:rPr>
              <a:t> + 1), </a:t>
            </a:r>
            <a:r>
              <a:rPr lang="en-US" sz="2000" b="1" i="1">
                <a:solidFill>
                  <a:srgbClr val="E40000"/>
                </a:solidFill>
                <a:latin typeface="Times New Roman" pitchFamily="18" charset="0"/>
              </a:rPr>
              <a:t>s</a:t>
            </a:r>
            <a:r>
              <a:rPr lang="en-US" sz="2000" b="1">
                <a:solidFill>
                  <a:srgbClr val="E40000"/>
                </a:solidFill>
                <a:latin typeface="Times New Roman" pitchFamily="18" charset="0"/>
              </a:rPr>
              <a:t> = 1/2</a:t>
            </a:r>
          </a:p>
        </p:txBody>
      </p:sp>
      <p:sp>
        <p:nvSpPr>
          <p:cNvPr id="15370" name="Line 10"/>
          <p:cNvSpPr>
            <a:spLocks noChangeShapeType="1"/>
          </p:cNvSpPr>
          <p:nvPr/>
        </p:nvSpPr>
        <p:spPr bwMode="auto">
          <a:xfrm flipH="1">
            <a:off x="1622425" y="3243263"/>
            <a:ext cx="1103313" cy="1381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graphicFrame>
        <p:nvGraphicFramePr>
          <p:cNvPr id="15371" name="Object 11"/>
          <p:cNvGraphicFramePr>
            <a:graphicFrameLocks noChangeAspect="1"/>
          </p:cNvGraphicFramePr>
          <p:nvPr/>
        </p:nvGraphicFramePr>
        <p:xfrm>
          <a:off x="531813" y="4984750"/>
          <a:ext cx="9779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68" name="Equation" r:id="rId16" imgW="977900" imgH="381000" progId="Equation.DSMT4">
                  <p:embed/>
                </p:oleObj>
              </mc:Choice>
              <mc:Fallback>
                <p:oleObj name="Equation" r:id="rId16" imgW="977900" imgH="381000" progId="Equation.DSMT4">
                  <p:embed/>
                  <p:pic>
                    <p:nvPicPr>
                      <p:cNvPr id="0" name="Picture 9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1813" y="4984750"/>
                        <a:ext cx="97790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72" name="Object 12"/>
          <p:cNvGraphicFramePr>
            <a:graphicFrameLocks noChangeAspect="1"/>
          </p:cNvGraphicFramePr>
          <p:nvPr/>
        </p:nvGraphicFramePr>
        <p:xfrm>
          <a:off x="6010275" y="4972050"/>
          <a:ext cx="13335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69" name="Equation" r:id="rId18" imgW="1332921" imgH="406224" progId="Equation.DSMT4">
                  <p:embed/>
                </p:oleObj>
              </mc:Choice>
              <mc:Fallback>
                <p:oleObj name="Equation" r:id="rId18" imgW="1332921" imgH="406224" progId="Equation.DSMT4">
                  <p:embed/>
                  <p:pic>
                    <p:nvPicPr>
                      <p:cNvPr id="0" name="Picture 9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0275" y="4972050"/>
                        <a:ext cx="1333500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73" name="Text Box 13"/>
          <p:cNvSpPr txBox="1">
            <a:spLocks noChangeArrowheads="1"/>
          </p:cNvSpPr>
          <p:nvPr/>
        </p:nvSpPr>
        <p:spPr bwMode="auto">
          <a:xfrm>
            <a:off x="1736725" y="4957763"/>
            <a:ext cx="58150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00D2"/>
                </a:solidFill>
                <a:latin typeface="Times New Roman" pitchFamily="18" charset="0"/>
              </a:rPr>
              <a:t>linearly independent functions of form                      .</a:t>
            </a:r>
          </a:p>
        </p:txBody>
      </p:sp>
      <p:sp>
        <p:nvSpPr>
          <p:cNvPr id="15374" name="Text Box 14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latin typeface="Times New Roman" pitchFamily="18" charset="0"/>
            </a:endParaRPr>
          </a:p>
        </p:txBody>
      </p:sp>
      <p:sp>
        <p:nvSpPr>
          <p:cNvPr id="15375" name="Text Box 9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8421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2"/>
          <p:cNvSpPr txBox="1">
            <a:spLocks noChangeArrowheads="1"/>
          </p:cNvSpPr>
          <p:nvPr/>
        </p:nvSpPr>
        <p:spPr bwMode="auto">
          <a:xfrm>
            <a:off x="220663" y="96838"/>
            <a:ext cx="37068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00D2"/>
                </a:solidFill>
                <a:latin typeface="Times New Roman" pitchFamily="18" charset="0"/>
              </a:rPr>
              <a:t>Example - p states of an electron</a:t>
            </a:r>
          </a:p>
        </p:txBody>
      </p:sp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296863" y="649288"/>
            <a:ext cx="20494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336600"/>
                </a:solidFill>
                <a:latin typeface="Times New Roman" pitchFamily="18" charset="0"/>
              </a:rPr>
              <a:t>Orbital functions</a:t>
            </a:r>
          </a:p>
        </p:txBody>
      </p:sp>
      <p:sp>
        <p:nvSpPr>
          <p:cNvPr id="17412" name="Text Box 4"/>
          <p:cNvSpPr txBox="1">
            <a:spLocks noChangeArrowheads="1"/>
          </p:cNvSpPr>
          <p:nvPr/>
        </p:nvSpPr>
        <p:spPr bwMode="auto">
          <a:xfrm>
            <a:off x="2600325" y="701675"/>
            <a:ext cx="6937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9900"/>
                </a:solidFill>
                <a:latin typeface="Times New Roman" pitchFamily="18" charset="0"/>
                <a:sym typeface="MT Extra" pitchFamily="18" charset="2"/>
              </a:rPr>
              <a:t> = 1</a:t>
            </a:r>
          </a:p>
        </p:txBody>
      </p:sp>
      <p:graphicFrame>
        <p:nvGraphicFramePr>
          <p:cNvPr id="17413" name="Object 5"/>
          <p:cNvGraphicFramePr>
            <a:graphicFrameLocks noChangeAspect="1"/>
          </p:cNvGraphicFramePr>
          <p:nvPr/>
        </p:nvGraphicFramePr>
        <p:xfrm>
          <a:off x="2681288" y="1236663"/>
          <a:ext cx="2679700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86" name="Equation" r:id="rId4" imgW="2679700" imgH="355600" progId="Equation.DSMT4">
                  <p:embed/>
                </p:oleObj>
              </mc:Choice>
              <mc:Fallback>
                <p:oleObj name="Equation" r:id="rId4" imgW="2679700" imgH="355600" progId="Equation.DSMT4">
                  <p:embed/>
                  <p:pic>
                    <p:nvPicPr>
                      <p:cNvPr id="0" name="Picture 9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81288" y="1236663"/>
                        <a:ext cx="2679700" cy="355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14" name="Text Box 6"/>
          <p:cNvSpPr txBox="1">
            <a:spLocks noChangeArrowheads="1"/>
          </p:cNvSpPr>
          <p:nvPr/>
        </p:nvSpPr>
        <p:spPr bwMode="auto">
          <a:xfrm>
            <a:off x="3189288" y="1814513"/>
            <a:ext cx="39751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E40000"/>
                </a:solidFill>
                <a:latin typeface="Times New Roman" pitchFamily="18" charset="0"/>
              </a:rPr>
              <a:t>radial               spherical harmonics</a:t>
            </a:r>
          </a:p>
        </p:txBody>
      </p:sp>
      <p:sp>
        <p:nvSpPr>
          <p:cNvPr id="17415" name="Line 7"/>
          <p:cNvSpPr>
            <a:spLocks noChangeShapeType="1"/>
          </p:cNvSpPr>
          <p:nvPr/>
        </p:nvSpPr>
        <p:spPr bwMode="auto">
          <a:xfrm flipV="1">
            <a:off x="3708400" y="1577975"/>
            <a:ext cx="274638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7416" name="Line 8"/>
          <p:cNvSpPr>
            <a:spLocks noChangeShapeType="1"/>
          </p:cNvSpPr>
          <p:nvPr/>
        </p:nvSpPr>
        <p:spPr bwMode="auto">
          <a:xfrm flipH="1" flipV="1">
            <a:off x="4622800" y="1628775"/>
            <a:ext cx="287338" cy="287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graphicFrame>
        <p:nvGraphicFramePr>
          <p:cNvPr id="17417" name="Object 9"/>
          <p:cNvGraphicFramePr>
            <a:graphicFrameLocks noChangeAspect="1"/>
          </p:cNvGraphicFramePr>
          <p:nvPr/>
        </p:nvGraphicFramePr>
        <p:xfrm>
          <a:off x="611188" y="2659063"/>
          <a:ext cx="9525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87" name="Equation" r:id="rId6" imgW="952087" imgH="393529" progId="Equation.DSMT4">
                  <p:embed/>
                </p:oleObj>
              </mc:Choice>
              <mc:Fallback>
                <p:oleObj name="Equation" r:id="rId6" imgW="952087" imgH="393529" progId="Equation.DSMT4">
                  <p:embed/>
                  <p:pic>
                    <p:nvPicPr>
                      <p:cNvPr id="0" name="Picture 9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188" y="2659063"/>
                        <a:ext cx="952500" cy="393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8" name="Object 10"/>
          <p:cNvGraphicFramePr>
            <a:graphicFrameLocks noChangeAspect="1"/>
          </p:cNvGraphicFramePr>
          <p:nvPr/>
        </p:nvGraphicFramePr>
        <p:xfrm>
          <a:off x="1920875" y="2679700"/>
          <a:ext cx="9779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88" name="Equation" r:id="rId8" imgW="977476" imgH="393529" progId="Equation.DSMT4">
                  <p:embed/>
                </p:oleObj>
              </mc:Choice>
              <mc:Fallback>
                <p:oleObj name="Equation" r:id="rId8" imgW="977476" imgH="393529" progId="Equation.DSMT4">
                  <p:embed/>
                  <p:pic>
                    <p:nvPicPr>
                      <p:cNvPr id="0" name="Picture 9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20875" y="2679700"/>
                        <a:ext cx="977900" cy="393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9" name="Object 11"/>
          <p:cNvGraphicFramePr>
            <a:graphicFrameLocks noChangeAspect="1"/>
          </p:cNvGraphicFramePr>
          <p:nvPr/>
        </p:nvGraphicFramePr>
        <p:xfrm>
          <a:off x="3178175" y="2676525"/>
          <a:ext cx="11811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89" name="Equation" r:id="rId10" imgW="1180588" imgH="393529" progId="Equation.DSMT4">
                  <p:embed/>
                </p:oleObj>
              </mc:Choice>
              <mc:Fallback>
                <p:oleObj name="Equation" r:id="rId10" imgW="1180588" imgH="393529" progId="Equation.DSMT4">
                  <p:embed/>
                  <p:pic>
                    <p:nvPicPr>
                      <p:cNvPr id="0" name="Picture 9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78175" y="2676525"/>
                        <a:ext cx="1181100" cy="393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20" name="Text Box 12"/>
          <p:cNvSpPr txBox="1">
            <a:spLocks noChangeArrowheads="1"/>
          </p:cNvSpPr>
          <p:nvPr/>
        </p:nvSpPr>
        <p:spPr bwMode="auto">
          <a:xfrm>
            <a:off x="246063" y="2241550"/>
            <a:ext cx="3657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438600"/>
                </a:solidFill>
                <a:latin typeface="Times New Roman" pitchFamily="18" charset="0"/>
              </a:rPr>
              <a:t>orbital angular momentum part</a:t>
            </a:r>
          </a:p>
        </p:txBody>
      </p:sp>
      <p:sp>
        <p:nvSpPr>
          <p:cNvPr id="17421" name="Text Box 13"/>
          <p:cNvSpPr txBox="1">
            <a:spLocks noChangeArrowheads="1"/>
          </p:cNvSpPr>
          <p:nvPr/>
        </p:nvSpPr>
        <p:spPr bwMode="auto">
          <a:xfrm>
            <a:off x="1035050" y="3081338"/>
            <a:ext cx="6159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i="1">
                <a:latin typeface="Times New Roman" pitchFamily="18" charset="0"/>
              </a:rPr>
              <a:t>j</a:t>
            </a:r>
            <a:r>
              <a:rPr lang="en-US" sz="2000" b="1" baseline="-25000">
                <a:latin typeface="Times New Roman" pitchFamily="18" charset="0"/>
              </a:rPr>
              <a:t>1</a:t>
            </a:r>
            <a:r>
              <a:rPr lang="en-US" sz="2000" b="1" i="1">
                <a:latin typeface="Times New Roman" pitchFamily="18" charset="0"/>
              </a:rPr>
              <a:t>m</a:t>
            </a:r>
            <a:r>
              <a:rPr lang="en-US" sz="2000" b="1" baseline="-25000">
                <a:latin typeface="Times New Roman" pitchFamily="18" charset="0"/>
              </a:rPr>
              <a:t>1</a:t>
            </a:r>
            <a:endParaRPr lang="en-US" sz="2000" b="1" i="1">
              <a:latin typeface="Times New Roman" pitchFamily="18" charset="0"/>
            </a:endParaRPr>
          </a:p>
        </p:txBody>
      </p:sp>
      <p:sp>
        <p:nvSpPr>
          <p:cNvPr id="17422" name="Text Box 14"/>
          <p:cNvSpPr txBox="1">
            <a:spLocks noChangeArrowheads="1"/>
          </p:cNvSpPr>
          <p:nvPr/>
        </p:nvSpPr>
        <p:spPr bwMode="auto">
          <a:xfrm>
            <a:off x="2389188" y="3059113"/>
            <a:ext cx="6159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i="1">
                <a:latin typeface="Times New Roman" pitchFamily="18" charset="0"/>
              </a:rPr>
              <a:t>j</a:t>
            </a:r>
            <a:r>
              <a:rPr lang="en-US" sz="2000" b="1" baseline="-25000">
                <a:latin typeface="Times New Roman" pitchFamily="18" charset="0"/>
              </a:rPr>
              <a:t>1</a:t>
            </a:r>
            <a:r>
              <a:rPr lang="en-US" sz="2000" b="1" i="1">
                <a:latin typeface="Times New Roman" pitchFamily="18" charset="0"/>
              </a:rPr>
              <a:t>m</a:t>
            </a:r>
            <a:r>
              <a:rPr lang="en-US" sz="2000" b="1" baseline="-25000">
                <a:latin typeface="Times New Roman" pitchFamily="18" charset="0"/>
              </a:rPr>
              <a:t>1</a:t>
            </a:r>
            <a:endParaRPr lang="en-US" sz="2000" b="1" i="1">
              <a:latin typeface="Times New Roman" pitchFamily="18" charset="0"/>
            </a:endParaRPr>
          </a:p>
        </p:txBody>
      </p:sp>
      <p:sp>
        <p:nvSpPr>
          <p:cNvPr id="17423" name="Text Box 15"/>
          <p:cNvSpPr txBox="1">
            <a:spLocks noChangeArrowheads="1"/>
          </p:cNvSpPr>
          <p:nvPr/>
        </p:nvSpPr>
        <p:spPr bwMode="auto">
          <a:xfrm>
            <a:off x="3757613" y="3060700"/>
            <a:ext cx="6159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i="1">
                <a:latin typeface="Times New Roman" pitchFamily="18" charset="0"/>
              </a:rPr>
              <a:t>j</a:t>
            </a:r>
            <a:r>
              <a:rPr lang="en-US" sz="2000" b="1" baseline="-25000">
                <a:latin typeface="Times New Roman" pitchFamily="18" charset="0"/>
              </a:rPr>
              <a:t>1</a:t>
            </a:r>
            <a:r>
              <a:rPr lang="en-US" sz="2000" b="1" i="1">
                <a:latin typeface="Times New Roman" pitchFamily="18" charset="0"/>
              </a:rPr>
              <a:t>m</a:t>
            </a:r>
            <a:r>
              <a:rPr lang="en-US" sz="2000" b="1" baseline="-25000">
                <a:latin typeface="Times New Roman" pitchFamily="18" charset="0"/>
              </a:rPr>
              <a:t>1</a:t>
            </a:r>
            <a:endParaRPr lang="en-US" sz="2000" b="1" i="1">
              <a:latin typeface="Times New Roman" pitchFamily="18" charset="0"/>
            </a:endParaRPr>
          </a:p>
        </p:txBody>
      </p:sp>
      <p:grpSp>
        <p:nvGrpSpPr>
          <p:cNvPr id="2" name="Group 16"/>
          <p:cNvGrpSpPr>
            <a:grpSpLocks/>
          </p:cNvGrpSpPr>
          <p:nvPr/>
        </p:nvGrpSpPr>
        <p:grpSpPr bwMode="auto">
          <a:xfrm>
            <a:off x="276225" y="3722688"/>
            <a:ext cx="8429625" cy="2681287"/>
            <a:chOff x="174" y="2209"/>
            <a:chExt cx="5310" cy="1689"/>
          </a:xfrm>
        </p:grpSpPr>
        <p:sp>
          <p:nvSpPr>
            <p:cNvPr id="17425" name="Line 17"/>
            <p:cNvSpPr>
              <a:spLocks noChangeShapeType="1"/>
            </p:cNvSpPr>
            <p:nvPr/>
          </p:nvSpPr>
          <p:spPr bwMode="auto">
            <a:xfrm>
              <a:off x="174" y="2209"/>
              <a:ext cx="531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426" name="Text Box 18"/>
            <p:cNvSpPr txBox="1">
              <a:spLocks noChangeArrowheads="1"/>
            </p:cNvSpPr>
            <p:nvPr/>
          </p:nvSpPr>
          <p:spPr bwMode="auto">
            <a:xfrm>
              <a:off x="179" y="2263"/>
              <a:ext cx="107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00D2"/>
                  </a:solidFill>
                  <a:latin typeface="Times New Roman" pitchFamily="18" charset="0"/>
                </a:rPr>
                <a:t>spin functions</a:t>
              </a:r>
            </a:p>
          </p:txBody>
        </p:sp>
        <p:graphicFrame>
          <p:nvGraphicFramePr>
            <p:cNvPr id="17427" name="Object 19"/>
            <p:cNvGraphicFramePr>
              <a:graphicFrameLocks noChangeAspect="1"/>
            </p:cNvGraphicFramePr>
            <p:nvPr/>
          </p:nvGraphicFramePr>
          <p:xfrm>
            <a:off x="1289" y="2533"/>
            <a:ext cx="640" cy="4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590" name="Equation" r:id="rId12" imgW="1016000" imgH="685800" progId="Equation.DSMT4">
                    <p:embed/>
                  </p:oleObj>
                </mc:Choice>
                <mc:Fallback>
                  <p:oleObj name="Equation" r:id="rId12" imgW="1016000" imgH="685800" progId="Equation.DSMT4">
                    <p:embed/>
                    <p:pic>
                      <p:nvPicPr>
                        <p:cNvPr id="0" name="Picture 9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89" y="2533"/>
                          <a:ext cx="640" cy="4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7428" name="Object 20"/>
            <p:cNvGraphicFramePr>
              <a:graphicFrameLocks noChangeAspect="1"/>
            </p:cNvGraphicFramePr>
            <p:nvPr/>
          </p:nvGraphicFramePr>
          <p:xfrm>
            <a:off x="2209" y="2555"/>
            <a:ext cx="776" cy="4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591" name="Equation" r:id="rId14" imgW="1231900" imgH="685800" progId="Equation.DSMT4">
                    <p:embed/>
                  </p:oleObj>
                </mc:Choice>
                <mc:Fallback>
                  <p:oleObj name="Equation" r:id="rId14" imgW="1231900" imgH="685800" progId="Equation.DSMT4">
                    <p:embed/>
                    <p:pic>
                      <p:nvPicPr>
                        <p:cNvPr id="0" name="Picture 9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09" y="2555"/>
                          <a:ext cx="776" cy="4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7429" name="Object 21"/>
            <p:cNvGraphicFramePr>
              <a:graphicFrameLocks noChangeAspect="1"/>
            </p:cNvGraphicFramePr>
            <p:nvPr/>
          </p:nvGraphicFramePr>
          <p:xfrm>
            <a:off x="298" y="3357"/>
            <a:ext cx="752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592" name="Equation" r:id="rId16" imgW="1193282" imgH="317362" progId="Equation.DSMT4">
                    <p:embed/>
                  </p:oleObj>
                </mc:Choice>
                <mc:Fallback>
                  <p:oleObj name="Equation" r:id="rId16" imgW="1193282" imgH="317362" progId="Equation.DSMT4">
                    <p:embed/>
                    <p:pic>
                      <p:nvPicPr>
                        <p:cNvPr id="0" name="Picture 9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8" y="3357"/>
                          <a:ext cx="752" cy="2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7430" name="Object 22"/>
            <p:cNvGraphicFramePr>
              <a:graphicFrameLocks noChangeAspect="1"/>
            </p:cNvGraphicFramePr>
            <p:nvPr/>
          </p:nvGraphicFramePr>
          <p:xfrm>
            <a:off x="290" y="3690"/>
            <a:ext cx="768" cy="2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593" name="Equation" r:id="rId18" imgW="1219200" imgH="330200" progId="Equation.DSMT4">
                    <p:embed/>
                  </p:oleObj>
                </mc:Choice>
                <mc:Fallback>
                  <p:oleObj name="Equation" r:id="rId18" imgW="1219200" imgH="330200" progId="Equation.DSMT4">
                    <p:embed/>
                    <p:pic>
                      <p:nvPicPr>
                        <p:cNvPr id="0" name="Picture 9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0" y="3690"/>
                          <a:ext cx="768" cy="20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7431" name="Text Box 23"/>
            <p:cNvSpPr txBox="1">
              <a:spLocks noChangeArrowheads="1"/>
            </p:cNvSpPr>
            <p:nvPr/>
          </p:nvSpPr>
          <p:spPr bwMode="auto">
            <a:xfrm>
              <a:off x="2506" y="2986"/>
              <a:ext cx="47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2000" b="1" i="1" dirty="0">
                  <a:latin typeface="Times New Roman" pitchFamily="18" charset="0"/>
                </a:rPr>
                <a:t>j</a:t>
              </a:r>
              <a:r>
                <a:rPr lang="en-US" sz="2000" b="1" baseline="-25000" dirty="0">
                  <a:latin typeface="Times New Roman" pitchFamily="18" charset="0"/>
                </a:rPr>
                <a:t>2</a:t>
              </a:r>
              <a:r>
                <a:rPr lang="en-US" sz="2000" b="1" i="1" dirty="0">
                  <a:latin typeface="Times New Roman" pitchFamily="18" charset="0"/>
                </a:rPr>
                <a:t>m</a:t>
              </a:r>
              <a:r>
                <a:rPr lang="en-US" sz="2000" b="1" baseline="-25000" dirty="0">
                  <a:latin typeface="Times New Roman" pitchFamily="18" charset="0"/>
                </a:rPr>
                <a:t>2</a:t>
              </a:r>
              <a:endParaRPr lang="en-US" sz="2000" b="1" i="1" dirty="0">
                <a:latin typeface="Times New Roman" pitchFamily="18" charset="0"/>
              </a:endParaRPr>
            </a:p>
          </p:txBody>
        </p:sp>
        <p:sp>
          <p:nvSpPr>
            <p:cNvPr id="17432" name="Text Box 24"/>
            <p:cNvSpPr txBox="1">
              <a:spLocks noChangeArrowheads="1"/>
            </p:cNvSpPr>
            <p:nvPr/>
          </p:nvSpPr>
          <p:spPr bwMode="auto">
            <a:xfrm>
              <a:off x="1516" y="2973"/>
              <a:ext cx="48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2000" b="1" i="1" dirty="0">
                  <a:latin typeface="Times New Roman" pitchFamily="18" charset="0"/>
                </a:rPr>
                <a:t>j</a:t>
              </a:r>
              <a:r>
                <a:rPr lang="en-US" sz="2000" b="1" baseline="-25000" dirty="0">
                  <a:latin typeface="Times New Roman" pitchFamily="18" charset="0"/>
                </a:rPr>
                <a:t>2</a:t>
              </a:r>
              <a:r>
                <a:rPr lang="en-US" sz="2000" b="1" i="1" dirty="0">
                  <a:latin typeface="Times New Roman" pitchFamily="18" charset="0"/>
                </a:rPr>
                <a:t>m</a:t>
              </a:r>
              <a:r>
                <a:rPr lang="en-US" sz="2000" b="1" baseline="-25000" dirty="0">
                  <a:latin typeface="Times New Roman" pitchFamily="18" charset="0"/>
                </a:rPr>
                <a:t>2</a:t>
              </a:r>
              <a:endParaRPr lang="en-US" sz="2000" b="1" i="1" dirty="0">
                <a:latin typeface="Times New Roman" pitchFamily="18" charset="0"/>
              </a:endParaRPr>
            </a:p>
          </p:txBody>
        </p:sp>
      </p:grpSp>
      <p:sp>
        <p:nvSpPr>
          <p:cNvPr id="17433" name="Text Box 25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latin typeface="Times New Roman" pitchFamily="18" charset="0"/>
            </a:endParaRPr>
          </a:p>
        </p:txBody>
      </p:sp>
      <p:sp>
        <p:nvSpPr>
          <p:cNvPr id="17434" name="Text Box 9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2356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2"/>
          <p:cNvSpPr txBox="1">
            <a:spLocks noChangeArrowheads="1"/>
          </p:cNvSpPr>
          <p:nvPr/>
        </p:nvSpPr>
        <p:spPr bwMode="auto">
          <a:xfrm>
            <a:off x="296863" y="109538"/>
            <a:ext cx="30892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E40000"/>
                </a:solidFill>
                <a:latin typeface="Times New Roman" pitchFamily="18" charset="0"/>
              </a:rPr>
              <a:t>In the </a:t>
            </a:r>
            <a:r>
              <a:rPr lang="en-US" sz="2000" b="1" i="1">
                <a:solidFill>
                  <a:srgbClr val="E40000"/>
                </a:solidFill>
                <a:latin typeface="Times New Roman" pitchFamily="18" charset="0"/>
              </a:rPr>
              <a:t>m</a:t>
            </a:r>
            <a:r>
              <a:rPr lang="en-US" sz="2000" b="1" baseline="-25000">
                <a:solidFill>
                  <a:srgbClr val="E40000"/>
                </a:solidFill>
                <a:latin typeface="Times New Roman" pitchFamily="18" charset="0"/>
              </a:rPr>
              <a:t>1</a:t>
            </a:r>
            <a:r>
              <a:rPr lang="en-US" sz="2000" b="1" i="1">
                <a:solidFill>
                  <a:srgbClr val="E40000"/>
                </a:solidFill>
                <a:latin typeface="Times New Roman" pitchFamily="18" charset="0"/>
              </a:rPr>
              <a:t>m</a:t>
            </a:r>
            <a:r>
              <a:rPr lang="en-US" sz="2000" b="1" baseline="-25000">
                <a:solidFill>
                  <a:srgbClr val="E40000"/>
                </a:solidFill>
                <a:latin typeface="Times New Roman" pitchFamily="18" charset="0"/>
              </a:rPr>
              <a:t>2</a:t>
            </a:r>
            <a:r>
              <a:rPr lang="en-US" sz="2000" b="1">
                <a:solidFill>
                  <a:srgbClr val="E40000"/>
                </a:solidFill>
                <a:latin typeface="Times New Roman" pitchFamily="18" charset="0"/>
              </a:rPr>
              <a:t> representation</a:t>
            </a:r>
          </a:p>
        </p:txBody>
      </p:sp>
      <p:graphicFrame>
        <p:nvGraphicFramePr>
          <p:cNvPr id="19459" name="Object 3"/>
          <p:cNvGraphicFramePr>
            <a:graphicFrameLocks noChangeAspect="1"/>
          </p:cNvGraphicFramePr>
          <p:nvPr/>
        </p:nvGraphicFramePr>
        <p:xfrm>
          <a:off x="898525" y="587375"/>
          <a:ext cx="3390900" cy="551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24" name="Equation" r:id="rId4" imgW="3390900" imgH="5511800" progId="Equation.DSMT4">
                  <p:embed/>
                </p:oleObj>
              </mc:Choice>
              <mc:Fallback>
                <p:oleObj name="Equation" r:id="rId4" imgW="3390900" imgH="5511800" progId="Equation.DSMT4">
                  <p:embed/>
                  <p:pic>
                    <p:nvPicPr>
                      <p:cNvPr id="0" name="Picture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8525" y="587375"/>
                        <a:ext cx="3390900" cy="551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358775" y="6235700"/>
            <a:ext cx="39243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E40000"/>
                </a:solidFill>
                <a:latin typeface="Times New Roman" pitchFamily="18" charset="0"/>
              </a:rPr>
              <a:t>Each of these is multiplied by </a:t>
            </a:r>
            <a:r>
              <a:rPr lang="en-US" sz="2000" b="1" i="1">
                <a:solidFill>
                  <a:srgbClr val="E40000"/>
                </a:solidFill>
                <a:latin typeface="Times New Roman" pitchFamily="18" charset="0"/>
              </a:rPr>
              <a:t>R</a:t>
            </a:r>
            <a:r>
              <a:rPr lang="en-US" sz="2000" b="1">
                <a:solidFill>
                  <a:srgbClr val="E40000"/>
                </a:solidFill>
                <a:latin typeface="Times New Roman" pitchFamily="18" charset="0"/>
              </a:rPr>
              <a:t>(</a:t>
            </a:r>
            <a:r>
              <a:rPr lang="en-US" sz="2000" b="1" i="1">
                <a:solidFill>
                  <a:srgbClr val="E40000"/>
                </a:solidFill>
                <a:latin typeface="Times New Roman" pitchFamily="18" charset="0"/>
              </a:rPr>
              <a:t>r</a:t>
            </a:r>
            <a:r>
              <a:rPr lang="en-US" sz="2000" b="1">
                <a:solidFill>
                  <a:srgbClr val="E40000"/>
                </a:solidFill>
                <a:latin typeface="Times New Roman" pitchFamily="18" charset="0"/>
              </a:rPr>
              <a:t>).</a:t>
            </a:r>
          </a:p>
        </p:txBody>
      </p:sp>
      <p:graphicFrame>
        <p:nvGraphicFramePr>
          <p:cNvPr id="19461" name="Object 5"/>
          <p:cNvGraphicFramePr>
            <a:graphicFrameLocks noChangeAspect="1"/>
          </p:cNvGraphicFramePr>
          <p:nvPr/>
        </p:nvGraphicFramePr>
        <p:xfrm>
          <a:off x="5113338" y="6311900"/>
          <a:ext cx="9525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25" name="Equation" r:id="rId6" imgW="952087" imgH="317362" progId="Equation.DSMT4">
                  <p:embed/>
                </p:oleObj>
              </mc:Choice>
              <mc:Fallback>
                <p:oleObj name="Equation" r:id="rId6" imgW="952087" imgH="317362" progId="Equation.DSMT4">
                  <p:embed/>
                  <p:pic>
                    <p:nvPicPr>
                      <p:cNvPr id="0" name="Picture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13338" y="6311900"/>
                        <a:ext cx="952500" cy="31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62" name="Text Box 6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latin typeface="Times New Roman" pitchFamily="18" charset="0"/>
            </a:endParaRPr>
          </a:p>
        </p:txBody>
      </p:sp>
      <p:sp>
        <p:nvSpPr>
          <p:cNvPr id="19463" name="Text Box 9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1114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2"/>
          <p:cNvSpPr txBox="1">
            <a:spLocks noChangeArrowheads="1"/>
          </p:cNvSpPr>
          <p:nvPr/>
        </p:nvSpPr>
        <p:spPr bwMode="auto">
          <a:xfrm>
            <a:off x="307975" y="73025"/>
            <a:ext cx="50942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E40000"/>
                </a:solidFill>
                <a:latin typeface="Times New Roman" pitchFamily="18" charset="0"/>
              </a:rPr>
              <a:t>Total angular momentum - </a:t>
            </a:r>
            <a:r>
              <a:rPr lang="en-US" sz="2000" b="1" i="1">
                <a:solidFill>
                  <a:srgbClr val="E40000"/>
                </a:solidFill>
                <a:latin typeface="Times New Roman" pitchFamily="18" charset="0"/>
              </a:rPr>
              <a:t>jm</a:t>
            </a:r>
            <a:r>
              <a:rPr lang="en-US" sz="2000" b="1">
                <a:solidFill>
                  <a:srgbClr val="E40000"/>
                </a:solidFill>
                <a:latin typeface="Times New Roman" pitchFamily="18" charset="0"/>
              </a:rPr>
              <a:t> representation</a:t>
            </a:r>
          </a:p>
        </p:txBody>
      </p:sp>
      <p:graphicFrame>
        <p:nvGraphicFramePr>
          <p:cNvPr id="21507" name="Object 3"/>
          <p:cNvGraphicFramePr>
            <a:graphicFrameLocks noChangeAspect="1"/>
          </p:cNvGraphicFramePr>
          <p:nvPr/>
        </p:nvGraphicFramePr>
        <p:xfrm>
          <a:off x="441325" y="1169988"/>
          <a:ext cx="222250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79" name="Equation" r:id="rId4" imgW="2222500" imgH="622300" progId="Equation.DSMT4">
                  <p:embed/>
                </p:oleObj>
              </mc:Choice>
              <mc:Fallback>
                <p:oleObj name="Equation" r:id="rId4" imgW="2222500" imgH="622300" progId="Equation.DSMT4">
                  <p:embed/>
                  <p:pic>
                    <p:nvPicPr>
                      <p:cNvPr id="0" name="Picture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1325" y="1169988"/>
                        <a:ext cx="2222500" cy="622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08" name="Object 4"/>
          <p:cNvGraphicFramePr>
            <a:graphicFrameLocks noChangeAspect="1"/>
          </p:cNvGraphicFramePr>
          <p:nvPr/>
        </p:nvGraphicFramePr>
        <p:xfrm>
          <a:off x="417513" y="2043113"/>
          <a:ext cx="347980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80" name="Equation" r:id="rId6" imgW="3479800" imgH="622300" progId="Equation.DSMT4">
                  <p:embed/>
                </p:oleObj>
              </mc:Choice>
              <mc:Fallback>
                <p:oleObj name="Equation" r:id="rId6" imgW="3479800" imgH="622300" progId="Equation.DSMT4">
                  <p:embed/>
                  <p:pic>
                    <p:nvPicPr>
                      <p:cNvPr id="0" name="Picture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7513" y="2043113"/>
                        <a:ext cx="3479800" cy="622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09" name="Text Box 5"/>
          <p:cNvSpPr txBox="1">
            <a:spLocks noChangeArrowheads="1"/>
          </p:cNvSpPr>
          <p:nvPr/>
        </p:nvSpPr>
        <p:spPr bwMode="auto">
          <a:xfrm>
            <a:off x="338138" y="606425"/>
            <a:ext cx="43767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00CC"/>
                </a:solidFill>
                <a:latin typeface="Times New Roman" pitchFamily="18" charset="0"/>
              </a:rPr>
              <a:t>Two states of total angular momentum</a:t>
            </a: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471488" y="3179763"/>
            <a:ext cx="5175250" cy="1271587"/>
            <a:chOff x="202" y="1545"/>
            <a:chExt cx="3260" cy="801"/>
          </a:xfrm>
        </p:grpSpPr>
        <p:graphicFrame>
          <p:nvGraphicFramePr>
            <p:cNvPr id="21511" name="Object 7"/>
            <p:cNvGraphicFramePr>
              <a:graphicFrameLocks noChangeAspect="1"/>
            </p:cNvGraphicFramePr>
            <p:nvPr/>
          </p:nvGraphicFramePr>
          <p:xfrm>
            <a:off x="254" y="1914"/>
            <a:ext cx="3208" cy="4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481" name="Equation" r:id="rId8" imgW="5092700" imgH="685800" progId="Equation.DSMT4">
                    <p:embed/>
                  </p:oleObj>
                </mc:Choice>
                <mc:Fallback>
                  <p:oleObj name="Equation" r:id="rId8" imgW="5092700" imgH="685800" progId="Equation.DSMT4">
                    <p:embed/>
                    <p:pic>
                      <p:nvPicPr>
                        <p:cNvPr id="0" name="Picture 3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4" y="1914"/>
                          <a:ext cx="3208" cy="4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1512" name="Text Box 8"/>
            <p:cNvSpPr txBox="1">
              <a:spLocks noChangeArrowheads="1"/>
            </p:cNvSpPr>
            <p:nvPr/>
          </p:nvSpPr>
          <p:spPr bwMode="auto">
            <a:xfrm>
              <a:off x="202" y="1545"/>
              <a:ext cx="116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438600"/>
                  </a:solidFill>
                  <a:latin typeface="Times New Roman" pitchFamily="18" charset="0"/>
                </a:rPr>
                <a:t>The </a:t>
              </a:r>
              <a:r>
                <a:rPr lang="en-US" sz="2000" b="1" i="1">
                  <a:solidFill>
                    <a:srgbClr val="438600"/>
                  </a:solidFill>
                  <a:latin typeface="Times New Roman" pitchFamily="18" charset="0"/>
                </a:rPr>
                <a:t>jm</a:t>
              </a:r>
              <a:r>
                <a:rPr lang="en-US" sz="2000" b="1">
                  <a:solidFill>
                    <a:srgbClr val="438600"/>
                  </a:solidFill>
                  <a:latin typeface="Times New Roman" pitchFamily="18" charset="0"/>
                </a:rPr>
                <a:t> kets are</a:t>
              </a:r>
            </a:p>
          </p:txBody>
        </p:sp>
      </p:grpSp>
      <p:sp>
        <p:nvSpPr>
          <p:cNvPr id="21513" name="Text Box 9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latin typeface="Times New Roman" pitchFamily="18" charset="0"/>
            </a:endParaRPr>
          </a:p>
        </p:txBody>
      </p:sp>
      <p:sp>
        <p:nvSpPr>
          <p:cNvPr id="21514" name="Text Box 9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9952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54" name="Group 2"/>
          <p:cNvGrpSpPr>
            <a:grpSpLocks/>
          </p:cNvGrpSpPr>
          <p:nvPr/>
        </p:nvGrpSpPr>
        <p:grpSpPr bwMode="auto">
          <a:xfrm>
            <a:off x="2541588" y="1824038"/>
            <a:ext cx="5402262" cy="4745037"/>
            <a:chOff x="1145" y="368"/>
            <a:chExt cx="3403" cy="2989"/>
          </a:xfrm>
        </p:grpSpPr>
        <p:sp>
          <p:nvSpPr>
            <p:cNvPr id="23555" name="Rectangle 3"/>
            <p:cNvSpPr>
              <a:spLocks noChangeArrowheads="1"/>
            </p:cNvSpPr>
            <p:nvPr/>
          </p:nvSpPr>
          <p:spPr bwMode="auto">
            <a:xfrm>
              <a:off x="4260" y="571"/>
              <a:ext cx="28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>
                  <a:solidFill>
                    <a:srgbClr val="000000"/>
                  </a:solidFill>
                  <a:latin typeface="Times New Roman" pitchFamily="18" charset="0"/>
                </a:rPr>
                <a:t>        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23556" name="Line 4"/>
            <p:cNvSpPr>
              <a:spLocks noChangeShapeType="1"/>
            </p:cNvSpPr>
            <p:nvPr/>
          </p:nvSpPr>
          <p:spPr bwMode="auto">
            <a:xfrm>
              <a:off x="1837" y="1166"/>
              <a:ext cx="6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57" name="Rectangle 5"/>
            <p:cNvSpPr>
              <a:spLocks noChangeArrowheads="1"/>
            </p:cNvSpPr>
            <p:nvPr/>
          </p:nvSpPr>
          <p:spPr bwMode="auto">
            <a:xfrm>
              <a:off x="1571" y="1111"/>
              <a:ext cx="52" cy="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300">
                  <a:solidFill>
                    <a:srgbClr val="000000"/>
                  </a:solidFill>
                  <a:latin typeface="Times New Roman" pitchFamily="18" charset="0"/>
                </a:rPr>
                <a:t>1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23558" name="Rectangle 6"/>
            <p:cNvSpPr>
              <a:spLocks noChangeArrowheads="1"/>
            </p:cNvSpPr>
            <p:nvPr/>
          </p:nvSpPr>
          <p:spPr bwMode="auto">
            <a:xfrm>
              <a:off x="1849" y="1038"/>
              <a:ext cx="52" cy="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300">
                  <a:solidFill>
                    <a:srgbClr val="000000"/>
                  </a:solidFill>
                  <a:latin typeface="Times New Roman" pitchFamily="18" charset="0"/>
                </a:rPr>
                <a:t>1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23559" name="Rectangle 7"/>
            <p:cNvSpPr>
              <a:spLocks noChangeArrowheads="1"/>
            </p:cNvSpPr>
            <p:nvPr/>
          </p:nvSpPr>
          <p:spPr bwMode="auto">
            <a:xfrm>
              <a:off x="1847" y="1169"/>
              <a:ext cx="52" cy="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300">
                  <a:solidFill>
                    <a:srgbClr val="000000"/>
                  </a:solidFill>
                  <a:latin typeface="Times New Roman" pitchFamily="18" charset="0"/>
                </a:rPr>
                <a:t>2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23560" name="Rectangle 8"/>
            <p:cNvSpPr>
              <a:spLocks noChangeArrowheads="1"/>
            </p:cNvSpPr>
            <p:nvPr/>
          </p:nvSpPr>
          <p:spPr bwMode="auto">
            <a:xfrm>
              <a:off x="2080" y="1090"/>
              <a:ext cx="60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500">
                  <a:solidFill>
                    <a:srgbClr val="000000"/>
                  </a:solidFill>
                  <a:latin typeface="Times New Roman" pitchFamily="18" charset="0"/>
                </a:rPr>
                <a:t>1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23561" name="Rectangle 9"/>
            <p:cNvSpPr>
              <a:spLocks noChangeArrowheads="1"/>
            </p:cNvSpPr>
            <p:nvPr/>
          </p:nvSpPr>
          <p:spPr bwMode="auto">
            <a:xfrm>
              <a:off x="1566" y="1418"/>
              <a:ext cx="52" cy="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300">
                  <a:solidFill>
                    <a:srgbClr val="000000"/>
                  </a:solidFill>
                  <a:latin typeface="Times New Roman" pitchFamily="18" charset="0"/>
                </a:rPr>
                <a:t>1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23562" name="Rectangle 10"/>
            <p:cNvSpPr>
              <a:spLocks noChangeArrowheads="1"/>
            </p:cNvSpPr>
            <p:nvPr/>
          </p:nvSpPr>
          <p:spPr bwMode="auto">
            <a:xfrm>
              <a:off x="1566" y="1758"/>
              <a:ext cx="52" cy="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300">
                  <a:solidFill>
                    <a:srgbClr val="000000"/>
                  </a:solidFill>
                  <a:latin typeface="Times New Roman" pitchFamily="18" charset="0"/>
                </a:rPr>
                <a:t>0</a:t>
              </a:r>
              <a:endParaRPr lang="en-US" sz="2000" b="1">
                <a:latin typeface="Times New Roman" pitchFamily="18" charset="0"/>
              </a:endParaRPr>
            </a:p>
          </p:txBody>
        </p:sp>
        <p:grpSp>
          <p:nvGrpSpPr>
            <p:cNvPr id="23563" name="Group 11"/>
            <p:cNvGrpSpPr>
              <a:grpSpLocks/>
            </p:cNvGrpSpPr>
            <p:nvPr/>
          </p:nvGrpSpPr>
          <p:grpSpPr bwMode="auto">
            <a:xfrm>
              <a:off x="1833" y="1687"/>
              <a:ext cx="67" cy="256"/>
              <a:chOff x="1833" y="1687"/>
              <a:chExt cx="67" cy="256"/>
            </a:xfrm>
          </p:grpSpPr>
          <p:sp>
            <p:nvSpPr>
              <p:cNvPr id="23564" name="Line 12"/>
              <p:cNvSpPr>
                <a:spLocks noChangeShapeType="1"/>
              </p:cNvSpPr>
              <p:nvPr/>
            </p:nvSpPr>
            <p:spPr bwMode="auto">
              <a:xfrm>
                <a:off x="1833" y="1815"/>
                <a:ext cx="67" cy="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65" name="Rectangle 13"/>
              <p:cNvSpPr>
                <a:spLocks noChangeArrowheads="1"/>
              </p:cNvSpPr>
              <p:nvPr/>
            </p:nvSpPr>
            <p:spPr bwMode="auto">
              <a:xfrm>
                <a:off x="1844" y="1687"/>
                <a:ext cx="52" cy="1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300">
                    <a:solidFill>
                      <a:srgbClr val="000000"/>
                    </a:solidFill>
                    <a:latin typeface="Times New Roman" pitchFamily="18" charset="0"/>
                  </a:rPr>
                  <a:t>1</a:t>
                </a:r>
                <a:endParaRPr lang="en-US" sz="2000" b="1">
                  <a:latin typeface="Times New Roman" pitchFamily="18" charset="0"/>
                </a:endParaRPr>
              </a:p>
            </p:txBody>
          </p:sp>
          <p:sp>
            <p:nvSpPr>
              <p:cNvPr id="23566" name="Rectangle 14"/>
              <p:cNvSpPr>
                <a:spLocks noChangeArrowheads="1"/>
              </p:cNvSpPr>
              <p:nvPr/>
            </p:nvSpPr>
            <p:spPr bwMode="auto">
              <a:xfrm>
                <a:off x="1843" y="1818"/>
                <a:ext cx="52" cy="1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300">
                    <a:solidFill>
                      <a:srgbClr val="000000"/>
                    </a:solidFill>
                    <a:latin typeface="Times New Roman" pitchFamily="18" charset="0"/>
                  </a:rPr>
                  <a:t>2</a:t>
                </a:r>
                <a:endParaRPr lang="en-US" sz="2000" b="1">
                  <a:latin typeface="Times New Roman" pitchFamily="18" charset="0"/>
                </a:endParaRPr>
              </a:p>
            </p:txBody>
          </p:sp>
        </p:grpSp>
        <p:grpSp>
          <p:nvGrpSpPr>
            <p:cNvPr id="23567" name="Group 15"/>
            <p:cNvGrpSpPr>
              <a:grpSpLocks/>
            </p:cNvGrpSpPr>
            <p:nvPr/>
          </p:nvGrpSpPr>
          <p:grpSpPr bwMode="auto">
            <a:xfrm>
              <a:off x="2314" y="1690"/>
              <a:ext cx="141" cy="272"/>
              <a:chOff x="2314" y="1690"/>
              <a:chExt cx="141" cy="272"/>
            </a:xfrm>
          </p:grpSpPr>
          <p:sp>
            <p:nvSpPr>
              <p:cNvPr id="23568" name="Line 16"/>
              <p:cNvSpPr>
                <a:spLocks noChangeShapeType="1"/>
              </p:cNvSpPr>
              <p:nvPr/>
            </p:nvSpPr>
            <p:spPr bwMode="auto">
              <a:xfrm>
                <a:off x="2380" y="1813"/>
                <a:ext cx="68" cy="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69" name="Line 17"/>
              <p:cNvSpPr>
                <a:spLocks noChangeShapeType="1"/>
              </p:cNvSpPr>
              <p:nvPr/>
            </p:nvSpPr>
            <p:spPr bwMode="auto">
              <a:xfrm flipV="1">
                <a:off x="2314" y="1837"/>
                <a:ext cx="12" cy="7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70" name="Line 18"/>
              <p:cNvSpPr>
                <a:spLocks noChangeShapeType="1"/>
              </p:cNvSpPr>
              <p:nvPr/>
            </p:nvSpPr>
            <p:spPr bwMode="auto">
              <a:xfrm>
                <a:off x="2326" y="1838"/>
                <a:ext cx="17" cy="124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71" name="Line 19"/>
              <p:cNvSpPr>
                <a:spLocks noChangeShapeType="1"/>
              </p:cNvSpPr>
              <p:nvPr/>
            </p:nvSpPr>
            <p:spPr bwMode="auto">
              <a:xfrm flipV="1">
                <a:off x="2346" y="1693"/>
                <a:ext cx="21" cy="269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72" name="Line 20"/>
              <p:cNvSpPr>
                <a:spLocks noChangeShapeType="1"/>
              </p:cNvSpPr>
              <p:nvPr/>
            </p:nvSpPr>
            <p:spPr bwMode="auto">
              <a:xfrm>
                <a:off x="2368" y="1690"/>
                <a:ext cx="87" cy="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73" name="Rectangle 21"/>
              <p:cNvSpPr>
                <a:spLocks noChangeArrowheads="1"/>
              </p:cNvSpPr>
              <p:nvPr/>
            </p:nvSpPr>
            <p:spPr bwMode="auto">
              <a:xfrm>
                <a:off x="2395" y="1702"/>
                <a:ext cx="48" cy="11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200">
                    <a:solidFill>
                      <a:srgbClr val="000000"/>
                    </a:solidFill>
                    <a:latin typeface="Times New Roman" pitchFamily="18" charset="0"/>
                  </a:rPr>
                  <a:t>2</a:t>
                </a:r>
                <a:endParaRPr lang="en-US" sz="2000" b="1">
                  <a:latin typeface="Times New Roman" pitchFamily="18" charset="0"/>
                </a:endParaRPr>
              </a:p>
            </p:txBody>
          </p:sp>
          <p:sp>
            <p:nvSpPr>
              <p:cNvPr id="23574" name="Rectangle 22"/>
              <p:cNvSpPr>
                <a:spLocks noChangeArrowheads="1"/>
              </p:cNvSpPr>
              <p:nvPr/>
            </p:nvSpPr>
            <p:spPr bwMode="auto">
              <a:xfrm>
                <a:off x="2392" y="1830"/>
                <a:ext cx="48" cy="11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200">
                    <a:solidFill>
                      <a:srgbClr val="000000"/>
                    </a:solidFill>
                    <a:latin typeface="Times New Roman" pitchFamily="18" charset="0"/>
                  </a:rPr>
                  <a:t>3</a:t>
                </a:r>
                <a:endParaRPr lang="en-US" sz="2000" b="1">
                  <a:latin typeface="Times New Roman" pitchFamily="18" charset="0"/>
                </a:endParaRPr>
              </a:p>
            </p:txBody>
          </p:sp>
        </p:grpSp>
        <p:sp>
          <p:nvSpPr>
            <p:cNvPr id="23575" name="Rectangle 23"/>
            <p:cNvSpPr>
              <a:spLocks noChangeArrowheads="1"/>
            </p:cNvSpPr>
            <p:nvPr/>
          </p:nvSpPr>
          <p:spPr bwMode="auto">
            <a:xfrm>
              <a:off x="1566" y="2114"/>
              <a:ext cx="52" cy="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300">
                  <a:solidFill>
                    <a:srgbClr val="000000"/>
                  </a:solidFill>
                  <a:latin typeface="Times New Roman" pitchFamily="18" charset="0"/>
                </a:rPr>
                <a:t>0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23576" name="Rectangle 24"/>
            <p:cNvSpPr>
              <a:spLocks noChangeArrowheads="1"/>
            </p:cNvSpPr>
            <p:nvPr/>
          </p:nvSpPr>
          <p:spPr bwMode="auto">
            <a:xfrm>
              <a:off x="1569" y="2514"/>
              <a:ext cx="52" cy="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300">
                  <a:solidFill>
                    <a:srgbClr val="000000"/>
                  </a:solidFill>
                  <a:latin typeface="Times New Roman" pitchFamily="18" charset="0"/>
                </a:rPr>
                <a:t>1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23577" name="Rectangle 25"/>
            <p:cNvSpPr>
              <a:spLocks noChangeArrowheads="1"/>
            </p:cNvSpPr>
            <p:nvPr/>
          </p:nvSpPr>
          <p:spPr bwMode="auto">
            <a:xfrm>
              <a:off x="1569" y="2879"/>
              <a:ext cx="52" cy="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300">
                  <a:solidFill>
                    <a:srgbClr val="000000"/>
                  </a:solidFill>
                  <a:latin typeface="Times New Roman" pitchFamily="18" charset="0"/>
                </a:rPr>
                <a:t>1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23578" name="Rectangle 26"/>
            <p:cNvSpPr>
              <a:spLocks noChangeArrowheads="1"/>
            </p:cNvSpPr>
            <p:nvPr/>
          </p:nvSpPr>
          <p:spPr bwMode="auto">
            <a:xfrm>
              <a:off x="3873" y="2863"/>
              <a:ext cx="60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500">
                  <a:solidFill>
                    <a:srgbClr val="000000"/>
                  </a:solidFill>
                  <a:latin typeface="Times New Roman" pitchFamily="18" charset="0"/>
                </a:rPr>
                <a:t>1</a:t>
              </a:r>
              <a:endParaRPr lang="en-US" sz="2000" b="1">
                <a:latin typeface="Times New Roman" pitchFamily="18" charset="0"/>
              </a:endParaRPr>
            </a:p>
          </p:txBody>
        </p:sp>
        <p:grpSp>
          <p:nvGrpSpPr>
            <p:cNvPr id="23579" name="Group 27"/>
            <p:cNvGrpSpPr>
              <a:grpSpLocks/>
            </p:cNvGrpSpPr>
            <p:nvPr/>
          </p:nvGrpSpPr>
          <p:grpSpPr bwMode="auto">
            <a:xfrm>
              <a:off x="1743" y="1348"/>
              <a:ext cx="165" cy="264"/>
              <a:chOff x="1743" y="1348"/>
              <a:chExt cx="165" cy="264"/>
            </a:xfrm>
          </p:grpSpPr>
          <p:sp>
            <p:nvSpPr>
              <p:cNvPr id="23580" name="Line 28"/>
              <p:cNvSpPr>
                <a:spLocks noChangeShapeType="1"/>
              </p:cNvSpPr>
              <p:nvPr/>
            </p:nvSpPr>
            <p:spPr bwMode="auto">
              <a:xfrm>
                <a:off x="1842" y="1475"/>
                <a:ext cx="66" cy="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81" name="Rectangle 29"/>
              <p:cNvSpPr>
                <a:spLocks noChangeArrowheads="1"/>
              </p:cNvSpPr>
              <p:nvPr/>
            </p:nvSpPr>
            <p:spPr bwMode="auto">
              <a:xfrm>
                <a:off x="1849" y="1348"/>
                <a:ext cx="52" cy="1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300">
                    <a:solidFill>
                      <a:srgbClr val="000000"/>
                    </a:solidFill>
                    <a:latin typeface="Times New Roman" pitchFamily="18" charset="0"/>
                  </a:rPr>
                  <a:t>1</a:t>
                </a:r>
                <a:endParaRPr lang="en-US" sz="2000" b="1">
                  <a:latin typeface="Times New Roman" pitchFamily="18" charset="0"/>
                </a:endParaRPr>
              </a:p>
            </p:txBody>
          </p:sp>
          <p:sp>
            <p:nvSpPr>
              <p:cNvPr id="23582" name="Rectangle 30"/>
              <p:cNvSpPr>
                <a:spLocks noChangeArrowheads="1"/>
              </p:cNvSpPr>
              <p:nvPr/>
            </p:nvSpPr>
            <p:spPr bwMode="auto">
              <a:xfrm>
                <a:off x="1853" y="1487"/>
                <a:ext cx="52" cy="1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300">
                    <a:solidFill>
                      <a:srgbClr val="000000"/>
                    </a:solidFill>
                    <a:latin typeface="Times New Roman" pitchFamily="18" charset="0"/>
                  </a:rPr>
                  <a:t>2</a:t>
                </a:r>
                <a:endParaRPr lang="en-US" sz="2000" b="1">
                  <a:latin typeface="Times New Roman" pitchFamily="18" charset="0"/>
                </a:endParaRPr>
              </a:p>
            </p:txBody>
          </p:sp>
          <p:sp>
            <p:nvSpPr>
              <p:cNvPr id="23583" name="Rectangle 31"/>
              <p:cNvSpPr>
                <a:spLocks noChangeArrowheads="1"/>
              </p:cNvSpPr>
              <p:nvPr/>
            </p:nvSpPr>
            <p:spPr bwMode="auto">
              <a:xfrm>
                <a:off x="1743" y="1401"/>
                <a:ext cx="57" cy="1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300">
                    <a:solidFill>
                      <a:srgbClr val="000000"/>
                    </a:solidFill>
                    <a:latin typeface="Symbol" pitchFamily="18" charset="2"/>
                  </a:rPr>
                  <a:t>-</a:t>
                </a:r>
                <a:endParaRPr lang="en-US" sz="2000" b="1">
                  <a:latin typeface="Times New Roman" pitchFamily="18" charset="0"/>
                </a:endParaRPr>
              </a:p>
            </p:txBody>
          </p:sp>
        </p:grpSp>
        <p:sp>
          <p:nvSpPr>
            <p:cNvPr id="23584" name="Rectangle 32"/>
            <p:cNvSpPr>
              <a:spLocks noChangeArrowheads="1"/>
            </p:cNvSpPr>
            <p:nvPr/>
          </p:nvSpPr>
          <p:spPr bwMode="auto">
            <a:xfrm>
              <a:off x="2564" y="1713"/>
              <a:ext cx="66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500">
                  <a:solidFill>
                    <a:srgbClr val="000000"/>
                  </a:solidFill>
                  <a:latin typeface="Symbol" pitchFamily="18" charset="2"/>
                </a:rPr>
                <a:t>-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23585" name="Rectangle 33"/>
            <p:cNvSpPr>
              <a:spLocks noChangeArrowheads="1"/>
            </p:cNvSpPr>
            <p:nvPr/>
          </p:nvSpPr>
          <p:spPr bwMode="auto">
            <a:xfrm>
              <a:off x="1758" y="2068"/>
              <a:ext cx="7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>
                  <a:solidFill>
                    <a:srgbClr val="000000"/>
                  </a:solidFill>
                  <a:latin typeface="Symbol" pitchFamily="18" charset="2"/>
                </a:rPr>
                <a:t>-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23586" name="Rectangle 34"/>
            <p:cNvSpPr>
              <a:spLocks noChangeArrowheads="1"/>
            </p:cNvSpPr>
            <p:nvPr/>
          </p:nvSpPr>
          <p:spPr bwMode="auto">
            <a:xfrm>
              <a:off x="1494" y="2468"/>
              <a:ext cx="7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>
                  <a:solidFill>
                    <a:srgbClr val="000000"/>
                  </a:solidFill>
                  <a:latin typeface="Symbol" pitchFamily="18" charset="2"/>
                </a:rPr>
                <a:t>-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23587" name="Rectangle 35"/>
            <p:cNvSpPr>
              <a:spLocks noChangeArrowheads="1"/>
            </p:cNvSpPr>
            <p:nvPr/>
          </p:nvSpPr>
          <p:spPr bwMode="auto">
            <a:xfrm>
              <a:off x="3372" y="2518"/>
              <a:ext cx="66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500">
                  <a:solidFill>
                    <a:srgbClr val="000000"/>
                  </a:solidFill>
                  <a:latin typeface="Symbol" pitchFamily="18" charset="2"/>
                </a:rPr>
                <a:t>-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23588" name="Rectangle 36"/>
            <p:cNvSpPr>
              <a:spLocks noChangeArrowheads="1"/>
            </p:cNvSpPr>
            <p:nvPr/>
          </p:nvSpPr>
          <p:spPr bwMode="auto">
            <a:xfrm>
              <a:off x="1490" y="2833"/>
              <a:ext cx="7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>
                  <a:solidFill>
                    <a:srgbClr val="000000"/>
                  </a:solidFill>
                  <a:latin typeface="Symbol" pitchFamily="18" charset="2"/>
                </a:rPr>
                <a:t>-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23589" name="Rectangle 37"/>
            <p:cNvSpPr>
              <a:spLocks noChangeArrowheads="1"/>
            </p:cNvSpPr>
            <p:nvPr/>
          </p:nvSpPr>
          <p:spPr bwMode="auto">
            <a:xfrm>
              <a:off x="1749" y="2824"/>
              <a:ext cx="7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>
                  <a:solidFill>
                    <a:srgbClr val="000000"/>
                  </a:solidFill>
                  <a:latin typeface="Symbol" pitchFamily="18" charset="2"/>
                </a:rPr>
                <a:t>-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23590" name="Rectangle 38"/>
            <p:cNvSpPr>
              <a:spLocks noChangeArrowheads="1"/>
            </p:cNvSpPr>
            <p:nvPr/>
          </p:nvSpPr>
          <p:spPr bwMode="auto">
            <a:xfrm>
              <a:off x="1527" y="3122"/>
              <a:ext cx="121" cy="2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100" i="1">
                  <a:solidFill>
                    <a:srgbClr val="000000"/>
                  </a:solidFill>
                  <a:latin typeface="Times New Roman" pitchFamily="18" charset="0"/>
                </a:rPr>
                <a:t>m</a:t>
              </a:r>
              <a:endParaRPr lang="en-US" sz="2000" b="1" i="1">
                <a:latin typeface="Times New Roman" pitchFamily="18" charset="0"/>
              </a:endParaRPr>
            </a:p>
          </p:txBody>
        </p:sp>
        <p:sp>
          <p:nvSpPr>
            <p:cNvPr id="23591" name="Rectangle 39"/>
            <p:cNvSpPr>
              <a:spLocks noChangeArrowheads="1"/>
            </p:cNvSpPr>
            <p:nvPr/>
          </p:nvSpPr>
          <p:spPr bwMode="auto">
            <a:xfrm>
              <a:off x="1643" y="3210"/>
              <a:ext cx="52" cy="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300">
                  <a:solidFill>
                    <a:srgbClr val="000000"/>
                  </a:solidFill>
                  <a:latin typeface="Times New Roman" pitchFamily="18" charset="0"/>
                </a:rPr>
                <a:t>1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23592" name="Rectangle 40"/>
            <p:cNvSpPr>
              <a:spLocks noChangeArrowheads="1"/>
            </p:cNvSpPr>
            <p:nvPr/>
          </p:nvSpPr>
          <p:spPr bwMode="auto">
            <a:xfrm>
              <a:off x="1708" y="3116"/>
              <a:ext cx="205" cy="2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100">
                  <a:solidFill>
                    <a:srgbClr val="000000"/>
                  </a:solidFill>
                  <a:latin typeface="Times New Roman" pitchFamily="18" charset="0"/>
                </a:rPr>
                <a:t>  </a:t>
              </a:r>
              <a:r>
                <a:rPr lang="en-US" sz="2100" i="1">
                  <a:solidFill>
                    <a:srgbClr val="000000"/>
                  </a:solidFill>
                  <a:latin typeface="Times New Roman" pitchFamily="18" charset="0"/>
                </a:rPr>
                <a:t>m</a:t>
              </a:r>
              <a:endParaRPr lang="en-US" sz="2000" b="1" i="1">
                <a:latin typeface="Times New Roman" pitchFamily="18" charset="0"/>
              </a:endParaRPr>
            </a:p>
          </p:txBody>
        </p:sp>
        <p:sp>
          <p:nvSpPr>
            <p:cNvPr id="23593" name="Rectangle 41"/>
            <p:cNvSpPr>
              <a:spLocks noChangeArrowheads="1"/>
            </p:cNvSpPr>
            <p:nvPr/>
          </p:nvSpPr>
          <p:spPr bwMode="auto">
            <a:xfrm>
              <a:off x="1912" y="3204"/>
              <a:ext cx="52" cy="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300">
                  <a:solidFill>
                    <a:srgbClr val="000000"/>
                  </a:solidFill>
                  <a:latin typeface="Times New Roman" pitchFamily="18" charset="0"/>
                </a:rPr>
                <a:t>2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23594" name="Line 42"/>
            <p:cNvSpPr>
              <a:spLocks noChangeShapeType="1"/>
            </p:cNvSpPr>
            <p:nvPr/>
          </p:nvSpPr>
          <p:spPr bwMode="auto">
            <a:xfrm>
              <a:off x="1971" y="1019"/>
              <a:ext cx="2175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95" name="Line 43"/>
            <p:cNvSpPr>
              <a:spLocks noChangeShapeType="1"/>
            </p:cNvSpPr>
            <p:nvPr/>
          </p:nvSpPr>
          <p:spPr bwMode="auto">
            <a:xfrm>
              <a:off x="1971" y="1019"/>
              <a:ext cx="1" cy="233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96" name="Rectangle 44"/>
            <p:cNvSpPr>
              <a:spLocks noChangeArrowheads="1"/>
            </p:cNvSpPr>
            <p:nvPr/>
          </p:nvSpPr>
          <p:spPr bwMode="auto">
            <a:xfrm>
              <a:off x="1971" y="623"/>
              <a:ext cx="84" cy="2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100">
                  <a:solidFill>
                    <a:srgbClr val="000000"/>
                  </a:solidFill>
                  <a:latin typeface="Times New Roman" pitchFamily="18" charset="0"/>
                </a:rPr>
                <a:t>  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23597" name="Line 45"/>
            <p:cNvSpPr>
              <a:spLocks noChangeShapeType="1"/>
            </p:cNvSpPr>
            <p:nvPr/>
          </p:nvSpPr>
          <p:spPr bwMode="auto">
            <a:xfrm>
              <a:off x="2377" y="498"/>
              <a:ext cx="67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98" name="Line 46"/>
            <p:cNvSpPr>
              <a:spLocks noChangeShapeType="1"/>
            </p:cNvSpPr>
            <p:nvPr/>
          </p:nvSpPr>
          <p:spPr bwMode="auto">
            <a:xfrm>
              <a:off x="2689" y="498"/>
              <a:ext cx="97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99" name="Line 47"/>
            <p:cNvSpPr>
              <a:spLocks noChangeShapeType="1"/>
            </p:cNvSpPr>
            <p:nvPr/>
          </p:nvSpPr>
          <p:spPr bwMode="auto">
            <a:xfrm>
              <a:off x="3107" y="498"/>
              <a:ext cx="6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600" name="Line 48"/>
            <p:cNvSpPr>
              <a:spLocks noChangeShapeType="1"/>
            </p:cNvSpPr>
            <p:nvPr/>
          </p:nvSpPr>
          <p:spPr bwMode="auto">
            <a:xfrm>
              <a:off x="3515" y="498"/>
              <a:ext cx="66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601" name="Line 49"/>
            <p:cNvSpPr>
              <a:spLocks noChangeShapeType="1"/>
            </p:cNvSpPr>
            <p:nvPr/>
          </p:nvSpPr>
          <p:spPr bwMode="auto">
            <a:xfrm>
              <a:off x="3858" y="498"/>
              <a:ext cx="6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602" name="Line 50"/>
            <p:cNvSpPr>
              <a:spLocks noChangeShapeType="1"/>
            </p:cNvSpPr>
            <p:nvPr/>
          </p:nvSpPr>
          <p:spPr bwMode="auto">
            <a:xfrm>
              <a:off x="2077" y="835"/>
              <a:ext cx="6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603" name="Line 51"/>
            <p:cNvSpPr>
              <a:spLocks noChangeShapeType="1"/>
            </p:cNvSpPr>
            <p:nvPr/>
          </p:nvSpPr>
          <p:spPr bwMode="auto">
            <a:xfrm>
              <a:off x="2377" y="835"/>
              <a:ext cx="67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604" name="Line 52"/>
            <p:cNvSpPr>
              <a:spLocks noChangeShapeType="1"/>
            </p:cNvSpPr>
            <p:nvPr/>
          </p:nvSpPr>
          <p:spPr bwMode="auto">
            <a:xfrm>
              <a:off x="2719" y="835"/>
              <a:ext cx="67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605" name="Line 53"/>
            <p:cNvSpPr>
              <a:spLocks noChangeShapeType="1"/>
            </p:cNvSpPr>
            <p:nvPr/>
          </p:nvSpPr>
          <p:spPr bwMode="auto">
            <a:xfrm>
              <a:off x="3104" y="835"/>
              <a:ext cx="6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606" name="Line 54"/>
            <p:cNvSpPr>
              <a:spLocks noChangeShapeType="1"/>
            </p:cNvSpPr>
            <p:nvPr/>
          </p:nvSpPr>
          <p:spPr bwMode="auto">
            <a:xfrm>
              <a:off x="3518" y="835"/>
              <a:ext cx="6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607" name="Line 55"/>
            <p:cNvSpPr>
              <a:spLocks noChangeShapeType="1"/>
            </p:cNvSpPr>
            <p:nvPr/>
          </p:nvSpPr>
          <p:spPr bwMode="auto">
            <a:xfrm>
              <a:off x="3852" y="835"/>
              <a:ext cx="6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23608" name="Group 56"/>
            <p:cNvGrpSpPr>
              <a:grpSpLocks/>
            </p:cNvGrpSpPr>
            <p:nvPr/>
          </p:nvGrpSpPr>
          <p:grpSpPr bwMode="auto">
            <a:xfrm>
              <a:off x="2077" y="368"/>
              <a:ext cx="68" cy="264"/>
              <a:chOff x="2077" y="368"/>
              <a:chExt cx="68" cy="264"/>
            </a:xfrm>
          </p:grpSpPr>
          <p:sp>
            <p:nvSpPr>
              <p:cNvPr id="23609" name="Line 57"/>
              <p:cNvSpPr>
                <a:spLocks noChangeShapeType="1"/>
              </p:cNvSpPr>
              <p:nvPr/>
            </p:nvSpPr>
            <p:spPr bwMode="auto">
              <a:xfrm>
                <a:off x="2077" y="498"/>
                <a:ext cx="68" cy="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10" name="Rectangle 58"/>
              <p:cNvSpPr>
                <a:spLocks noChangeArrowheads="1"/>
              </p:cNvSpPr>
              <p:nvPr/>
            </p:nvSpPr>
            <p:spPr bwMode="auto">
              <a:xfrm>
                <a:off x="2089" y="368"/>
                <a:ext cx="52" cy="1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300">
                    <a:solidFill>
                      <a:srgbClr val="000000"/>
                    </a:solidFill>
                    <a:latin typeface="Times New Roman" pitchFamily="18" charset="0"/>
                  </a:rPr>
                  <a:t>3</a:t>
                </a:r>
                <a:endParaRPr lang="en-US" sz="2000" b="1">
                  <a:latin typeface="Times New Roman" pitchFamily="18" charset="0"/>
                </a:endParaRPr>
              </a:p>
            </p:txBody>
          </p:sp>
          <p:sp>
            <p:nvSpPr>
              <p:cNvPr id="23611" name="Rectangle 59"/>
              <p:cNvSpPr>
                <a:spLocks noChangeArrowheads="1"/>
              </p:cNvSpPr>
              <p:nvPr/>
            </p:nvSpPr>
            <p:spPr bwMode="auto">
              <a:xfrm>
                <a:off x="2086" y="507"/>
                <a:ext cx="52" cy="1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300">
                    <a:solidFill>
                      <a:srgbClr val="000000"/>
                    </a:solidFill>
                    <a:latin typeface="Times New Roman" pitchFamily="18" charset="0"/>
                  </a:rPr>
                  <a:t>2</a:t>
                </a:r>
                <a:endParaRPr lang="en-US" sz="2000" b="1">
                  <a:latin typeface="Times New Roman" pitchFamily="18" charset="0"/>
                </a:endParaRPr>
              </a:p>
            </p:txBody>
          </p:sp>
        </p:grpSp>
        <p:sp>
          <p:nvSpPr>
            <p:cNvPr id="23612" name="Rectangle 60"/>
            <p:cNvSpPr>
              <a:spLocks noChangeArrowheads="1"/>
            </p:cNvSpPr>
            <p:nvPr/>
          </p:nvSpPr>
          <p:spPr bwMode="auto">
            <a:xfrm>
              <a:off x="2388" y="368"/>
              <a:ext cx="52" cy="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300">
                  <a:solidFill>
                    <a:srgbClr val="000000"/>
                  </a:solidFill>
                  <a:latin typeface="Times New Roman" pitchFamily="18" charset="0"/>
                </a:rPr>
                <a:t>3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23613" name="Rectangle 61"/>
            <p:cNvSpPr>
              <a:spLocks noChangeArrowheads="1"/>
            </p:cNvSpPr>
            <p:nvPr/>
          </p:nvSpPr>
          <p:spPr bwMode="auto">
            <a:xfrm>
              <a:off x="2385" y="507"/>
              <a:ext cx="52" cy="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300">
                  <a:solidFill>
                    <a:srgbClr val="000000"/>
                  </a:solidFill>
                  <a:latin typeface="Times New Roman" pitchFamily="18" charset="0"/>
                </a:rPr>
                <a:t>2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23614" name="Rectangle 62"/>
            <p:cNvSpPr>
              <a:spLocks noChangeArrowheads="1"/>
            </p:cNvSpPr>
            <p:nvPr/>
          </p:nvSpPr>
          <p:spPr bwMode="auto">
            <a:xfrm>
              <a:off x="2714" y="368"/>
              <a:ext cx="52" cy="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300">
                  <a:solidFill>
                    <a:srgbClr val="000000"/>
                  </a:solidFill>
                  <a:latin typeface="Times New Roman" pitchFamily="18" charset="0"/>
                </a:rPr>
                <a:t>1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23615" name="Rectangle 63"/>
            <p:cNvSpPr>
              <a:spLocks noChangeArrowheads="1"/>
            </p:cNvSpPr>
            <p:nvPr/>
          </p:nvSpPr>
          <p:spPr bwMode="auto">
            <a:xfrm>
              <a:off x="2716" y="507"/>
              <a:ext cx="52" cy="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300">
                  <a:solidFill>
                    <a:srgbClr val="000000"/>
                  </a:solidFill>
                  <a:latin typeface="Times New Roman" pitchFamily="18" charset="0"/>
                </a:rPr>
                <a:t>2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23616" name="Rectangle 64"/>
            <p:cNvSpPr>
              <a:spLocks noChangeArrowheads="1"/>
            </p:cNvSpPr>
            <p:nvPr/>
          </p:nvSpPr>
          <p:spPr bwMode="auto">
            <a:xfrm>
              <a:off x="3113" y="368"/>
              <a:ext cx="52" cy="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300">
                  <a:solidFill>
                    <a:srgbClr val="000000"/>
                  </a:solidFill>
                  <a:latin typeface="Times New Roman" pitchFamily="18" charset="0"/>
                </a:rPr>
                <a:t>3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23617" name="Rectangle 65"/>
            <p:cNvSpPr>
              <a:spLocks noChangeArrowheads="1"/>
            </p:cNvSpPr>
            <p:nvPr/>
          </p:nvSpPr>
          <p:spPr bwMode="auto">
            <a:xfrm>
              <a:off x="3116" y="507"/>
              <a:ext cx="52" cy="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300">
                  <a:solidFill>
                    <a:srgbClr val="000000"/>
                  </a:solidFill>
                  <a:latin typeface="Times New Roman" pitchFamily="18" charset="0"/>
                </a:rPr>
                <a:t>2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23618" name="Rectangle 66"/>
            <p:cNvSpPr>
              <a:spLocks noChangeArrowheads="1"/>
            </p:cNvSpPr>
            <p:nvPr/>
          </p:nvSpPr>
          <p:spPr bwMode="auto">
            <a:xfrm>
              <a:off x="3524" y="368"/>
              <a:ext cx="52" cy="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300">
                  <a:solidFill>
                    <a:srgbClr val="000000"/>
                  </a:solidFill>
                  <a:latin typeface="Times New Roman" pitchFamily="18" charset="0"/>
                </a:rPr>
                <a:t>1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23619" name="Rectangle 67"/>
            <p:cNvSpPr>
              <a:spLocks noChangeArrowheads="1"/>
            </p:cNvSpPr>
            <p:nvPr/>
          </p:nvSpPr>
          <p:spPr bwMode="auto">
            <a:xfrm>
              <a:off x="3528" y="507"/>
              <a:ext cx="52" cy="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300">
                  <a:solidFill>
                    <a:srgbClr val="000000"/>
                  </a:solidFill>
                  <a:latin typeface="Times New Roman" pitchFamily="18" charset="0"/>
                </a:rPr>
                <a:t>2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23620" name="Rectangle 68"/>
            <p:cNvSpPr>
              <a:spLocks noChangeArrowheads="1"/>
            </p:cNvSpPr>
            <p:nvPr/>
          </p:nvSpPr>
          <p:spPr bwMode="auto">
            <a:xfrm>
              <a:off x="3870" y="368"/>
              <a:ext cx="52" cy="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300">
                  <a:solidFill>
                    <a:srgbClr val="000000"/>
                  </a:solidFill>
                  <a:latin typeface="Times New Roman" pitchFamily="18" charset="0"/>
                </a:rPr>
                <a:t>3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23621" name="Rectangle 69"/>
            <p:cNvSpPr>
              <a:spLocks noChangeArrowheads="1"/>
            </p:cNvSpPr>
            <p:nvPr/>
          </p:nvSpPr>
          <p:spPr bwMode="auto">
            <a:xfrm>
              <a:off x="3873" y="507"/>
              <a:ext cx="52" cy="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300">
                  <a:solidFill>
                    <a:srgbClr val="000000"/>
                  </a:solidFill>
                  <a:latin typeface="Times New Roman" pitchFamily="18" charset="0"/>
                </a:rPr>
                <a:t>2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23622" name="Rectangle 70"/>
            <p:cNvSpPr>
              <a:spLocks noChangeArrowheads="1"/>
            </p:cNvSpPr>
            <p:nvPr/>
          </p:nvSpPr>
          <p:spPr bwMode="auto">
            <a:xfrm>
              <a:off x="2089" y="699"/>
              <a:ext cx="52" cy="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300">
                  <a:solidFill>
                    <a:srgbClr val="000000"/>
                  </a:solidFill>
                  <a:latin typeface="Times New Roman" pitchFamily="18" charset="0"/>
                </a:rPr>
                <a:t>3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23623" name="Rectangle 71"/>
            <p:cNvSpPr>
              <a:spLocks noChangeArrowheads="1"/>
            </p:cNvSpPr>
            <p:nvPr/>
          </p:nvSpPr>
          <p:spPr bwMode="auto">
            <a:xfrm>
              <a:off x="2086" y="851"/>
              <a:ext cx="52" cy="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300">
                  <a:solidFill>
                    <a:srgbClr val="000000"/>
                  </a:solidFill>
                  <a:latin typeface="Times New Roman" pitchFamily="18" charset="0"/>
                </a:rPr>
                <a:t>2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23624" name="Rectangle 72"/>
            <p:cNvSpPr>
              <a:spLocks noChangeArrowheads="1"/>
            </p:cNvSpPr>
            <p:nvPr/>
          </p:nvSpPr>
          <p:spPr bwMode="auto">
            <a:xfrm>
              <a:off x="2386" y="694"/>
              <a:ext cx="52" cy="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300">
                  <a:solidFill>
                    <a:srgbClr val="000000"/>
                  </a:solidFill>
                  <a:latin typeface="Times New Roman" pitchFamily="18" charset="0"/>
                </a:rPr>
                <a:t>1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23625" name="Rectangle 73"/>
            <p:cNvSpPr>
              <a:spLocks noChangeArrowheads="1"/>
            </p:cNvSpPr>
            <p:nvPr/>
          </p:nvSpPr>
          <p:spPr bwMode="auto">
            <a:xfrm>
              <a:off x="2385" y="845"/>
              <a:ext cx="52" cy="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300">
                  <a:solidFill>
                    <a:srgbClr val="000000"/>
                  </a:solidFill>
                  <a:latin typeface="Times New Roman" pitchFamily="18" charset="0"/>
                </a:rPr>
                <a:t>2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23626" name="Rectangle 74"/>
            <p:cNvSpPr>
              <a:spLocks noChangeArrowheads="1"/>
            </p:cNvSpPr>
            <p:nvPr/>
          </p:nvSpPr>
          <p:spPr bwMode="auto">
            <a:xfrm>
              <a:off x="2723" y="694"/>
              <a:ext cx="52" cy="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300">
                  <a:solidFill>
                    <a:srgbClr val="000000"/>
                  </a:solidFill>
                  <a:latin typeface="Times New Roman" pitchFamily="18" charset="0"/>
                </a:rPr>
                <a:t>1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23627" name="Rectangle 75"/>
            <p:cNvSpPr>
              <a:spLocks noChangeArrowheads="1"/>
            </p:cNvSpPr>
            <p:nvPr/>
          </p:nvSpPr>
          <p:spPr bwMode="auto">
            <a:xfrm>
              <a:off x="2728" y="845"/>
              <a:ext cx="52" cy="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300">
                  <a:solidFill>
                    <a:srgbClr val="000000"/>
                  </a:solidFill>
                  <a:latin typeface="Times New Roman" pitchFamily="18" charset="0"/>
                </a:rPr>
                <a:t>2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23628" name="Rectangle 76"/>
            <p:cNvSpPr>
              <a:spLocks noChangeArrowheads="1"/>
            </p:cNvSpPr>
            <p:nvPr/>
          </p:nvSpPr>
          <p:spPr bwMode="auto">
            <a:xfrm>
              <a:off x="3115" y="694"/>
              <a:ext cx="52" cy="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300">
                  <a:solidFill>
                    <a:srgbClr val="000000"/>
                  </a:solidFill>
                  <a:latin typeface="Times New Roman" pitchFamily="18" charset="0"/>
                </a:rPr>
                <a:t>1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23629" name="Rectangle 77"/>
            <p:cNvSpPr>
              <a:spLocks noChangeArrowheads="1"/>
            </p:cNvSpPr>
            <p:nvPr/>
          </p:nvSpPr>
          <p:spPr bwMode="auto">
            <a:xfrm>
              <a:off x="3113" y="845"/>
              <a:ext cx="52" cy="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300">
                  <a:solidFill>
                    <a:srgbClr val="000000"/>
                  </a:solidFill>
                  <a:latin typeface="Times New Roman" pitchFamily="18" charset="0"/>
                </a:rPr>
                <a:t>2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23630" name="Rectangle 78"/>
            <p:cNvSpPr>
              <a:spLocks noChangeArrowheads="1"/>
            </p:cNvSpPr>
            <p:nvPr/>
          </p:nvSpPr>
          <p:spPr bwMode="auto">
            <a:xfrm>
              <a:off x="3522" y="699"/>
              <a:ext cx="52" cy="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300">
                  <a:solidFill>
                    <a:srgbClr val="000000"/>
                  </a:solidFill>
                  <a:latin typeface="Times New Roman" pitchFamily="18" charset="0"/>
                </a:rPr>
                <a:t>1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23631" name="Rectangle 79"/>
            <p:cNvSpPr>
              <a:spLocks noChangeArrowheads="1"/>
            </p:cNvSpPr>
            <p:nvPr/>
          </p:nvSpPr>
          <p:spPr bwMode="auto">
            <a:xfrm>
              <a:off x="3533" y="845"/>
              <a:ext cx="52" cy="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300">
                  <a:solidFill>
                    <a:srgbClr val="000000"/>
                  </a:solidFill>
                  <a:latin typeface="Times New Roman" pitchFamily="18" charset="0"/>
                </a:rPr>
                <a:t>2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23632" name="Rectangle 80"/>
            <p:cNvSpPr>
              <a:spLocks noChangeArrowheads="1"/>
            </p:cNvSpPr>
            <p:nvPr/>
          </p:nvSpPr>
          <p:spPr bwMode="auto">
            <a:xfrm>
              <a:off x="3864" y="699"/>
              <a:ext cx="52" cy="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300">
                  <a:solidFill>
                    <a:srgbClr val="000000"/>
                  </a:solidFill>
                  <a:latin typeface="Times New Roman" pitchFamily="18" charset="0"/>
                </a:rPr>
                <a:t>3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23633" name="Rectangle 81"/>
            <p:cNvSpPr>
              <a:spLocks noChangeArrowheads="1"/>
            </p:cNvSpPr>
            <p:nvPr/>
          </p:nvSpPr>
          <p:spPr bwMode="auto">
            <a:xfrm>
              <a:off x="3873" y="845"/>
              <a:ext cx="52" cy="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300">
                  <a:solidFill>
                    <a:srgbClr val="000000"/>
                  </a:solidFill>
                  <a:latin typeface="Times New Roman" pitchFamily="18" charset="0"/>
                </a:rPr>
                <a:t>2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23634" name="Rectangle 82"/>
            <p:cNvSpPr>
              <a:spLocks noChangeArrowheads="1"/>
            </p:cNvSpPr>
            <p:nvPr/>
          </p:nvSpPr>
          <p:spPr bwMode="auto">
            <a:xfrm>
              <a:off x="4085" y="418"/>
              <a:ext cx="4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i="1">
                  <a:solidFill>
                    <a:srgbClr val="000000"/>
                  </a:solidFill>
                  <a:latin typeface="Times New Roman" pitchFamily="18" charset="0"/>
                </a:rPr>
                <a:t>j</a:t>
              </a:r>
              <a:endParaRPr lang="en-US" sz="2000" b="1" i="1">
                <a:latin typeface="Times New Roman" pitchFamily="18" charset="0"/>
              </a:endParaRPr>
            </a:p>
          </p:txBody>
        </p:sp>
        <p:sp>
          <p:nvSpPr>
            <p:cNvPr id="23635" name="Rectangle 83"/>
            <p:cNvSpPr>
              <a:spLocks noChangeArrowheads="1"/>
            </p:cNvSpPr>
            <p:nvPr/>
          </p:nvSpPr>
          <p:spPr bwMode="auto">
            <a:xfrm>
              <a:off x="4073" y="743"/>
              <a:ext cx="104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i="1">
                  <a:solidFill>
                    <a:srgbClr val="000000"/>
                  </a:solidFill>
                  <a:latin typeface="Times New Roman" pitchFamily="18" charset="0"/>
                </a:rPr>
                <a:t>m</a:t>
              </a:r>
              <a:endParaRPr lang="en-US" sz="2000" b="1" i="1">
                <a:latin typeface="Times New Roman" pitchFamily="18" charset="0"/>
              </a:endParaRPr>
            </a:p>
          </p:txBody>
        </p:sp>
        <p:sp>
          <p:nvSpPr>
            <p:cNvPr id="23636" name="Rectangle 84"/>
            <p:cNvSpPr>
              <a:spLocks noChangeArrowheads="1"/>
            </p:cNvSpPr>
            <p:nvPr/>
          </p:nvSpPr>
          <p:spPr bwMode="auto">
            <a:xfrm>
              <a:off x="3006" y="760"/>
              <a:ext cx="57" cy="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300">
                  <a:solidFill>
                    <a:srgbClr val="000000"/>
                  </a:solidFill>
                  <a:latin typeface="Symbol" pitchFamily="18" charset="2"/>
                </a:rPr>
                <a:t>-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23637" name="Rectangle 85"/>
            <p:cNvSpPr>
              <a:spLocks noChangeArrowheads="1"/>
            </p:cNvSpPr>
            <p:nvPr/>
          </p:nvSpPr>
          <p:spPr bwMode="auto">
            <a:xfrm>
              <a:off x="3421" y="760"/>
              <a:ext cx="57" cy="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300">
                  <a:solidFill>
                    <a:srgbClr val="000000"/>
                  </a:solidFill>
                  <a:latin typeface="Symbol" pitchFamily="18" charset="2"/>
                </a:rPr>
                <a:t>-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23638" name="Rectangle 86"/>
            <p:cNvSpPr>
              <a:spLocks noChangeArrowheads="1"/>
            </p:cNvSpPr>
            <p:nvPr/>
          </p:nvSpPr>
          <p:spPr bwMode="auto">
            <a:xfrm>
              <a:off x="3765" y="760"/>
              <a:ext cx="57" cy="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300">
                  <a:solidFill>
                    <a:srgbClr val="000000"/>
                  </a:solidFill>
                  <a:latin typeface="Symbol" pitchFamily="18" charset="2"/>
                </a:rPr>
                <a:t>-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23639" name="Rectangle 87"/>
            <p:cNvSpPr>
              <a:spLocks noChangeArrowheads="1"/>
            </p:cNvSpPr>
            <p:nvPr/>
          </p:nvSpPr>
          <p:spPr bwMode="auto">
            <a:xfrm>
              <a:off x="1145" y="521"/>
              <a:ext cx="4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i="1">
                  <a:solidFill>
                    <a:srgbClr val="000000"/>
                  </a:solidFill>
                  <a:latin typeface="Times New Roman" pitchFamily="18" charset="0"/>
                </a:rPr>
                <a:t>j</a:t>
              </a:r>
              <a:endParaRPr lang="en-US" sz="2000" b="1" i="1">
                <a:latin typeface="Times New Roman" pitchFamily="18" charset="0"/>
              </a:endParaRPr>
            </a:p>
          </p:txBody>
        </p:sp>
        <p:sp>
          <p:nvSpPr>
            <p:cNvPr id="23640" name="Rectangle 88"/>
            <p:cNvSpPr>
              <a:spLocks noChangeArrowheads="1"/>
            </p:cNvSpPr>
            <p:nvPr/>
          </p:nvSpPr>
          <p:spPr bwMode="auto">
            <a:xfrm>
              <a:off x="1200" y="600"/>
              <a:ext cx="72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200">
                  <a:solidFill>
                    <a:srgbClr val="000000"/>
                  </a:solidFill>
                  <a:latin typeface="Times New Roman" pitchFamily="18" charset="0"/>
                </a:rPr>
                <a:t>1 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23641" name="Rectangle 89"/>
            <p:cNvSpPr>
              <a:spLocks noChangeArrowheads="1"/>
            </p:cNvSpPr>
            <p:nvPr/>
          </p:nvSpPr>
          <p:spPr bwMode="auto">
            <a:xfrm>
              <a:off x="1270" y="521"/>
              <a:ext cx="18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>
                  <a:solidFill>
                    <a:srgbClr val="000000"/>
                  </a:solidFill>
                  <a:latin typeface="Times New Roman" pitchFamily="18" charset="0"/>
                </a:rPr>
                <a:t>= 1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23642" name="Rectangle 90"/>
            <p:cNvSpPr>
              <a:spLocks noChangeArrowheads="1"/>
            </p:cNvSpPr>
            <p:nvPr/>
          </p:nvSpPr>
          <p:spPr bwMode="auto">
            <a:xfrm>
              <a:off x="1145" y="690"/>
              <a:ext cx="4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i="1">
                  <a:solidFill>
                    <a:srgbClr val="000000"/>
                  </a:solidFill>
                  <a:latin typeface="Times New Roman" pitchFamily="18" charset="0"/>
                </a:rPr>
                <a:t>j</a:t>
              </a:r>
              <a:endParaRPr lang="en-US" sz="2000" b="1" i="1">
                <a:latin typeface="Times New Roman" pitchFamily="18" charset="0"/>
              </a:endParaRPr>
            </a:p>
          </p:txBody>
        </p:sp>
        <p:sp>
          <p:nvSpPr>
            <p:cNvPr id="23643" name="Rectangle 91"/>
            <p:cNvSpPr>
              <a:spLocks noChangeArrowheads="1"/>
            </p:cNvSpPr>
            <p:nvPr/>
          </p:nvSpPr>
          <p:spPr bwMode="auto">
            <a:xfrm>
              <a:off x="1200" y="769"/>
              <a:ext cx="72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200">
                  <a:solidFill>
                    <a:srgbClr val="000000"/>
                  </a:solidFill>
                  <a:latin typeface="Times New Roman" pitchFamily="18" charset="0"/>
                </a:rPr>
                <a:t>2 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23644" name="Rectangle 92"/>
            <p:cNvSpPr>
              <a:spLocks noChangeArrowheads="1"/>
            </p:cNvSpPr>
            <p:nvPr/>
          </p:nvSpPr>
          <p:spPr bwMode="auto">
            <a:xfrm>
              <a:off x="1270" y="690"/>
              <a:ext cx="301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>
                  <a:solidFill>
                    <a:srgbClr val="000000"/>
                  </a:solidFill>
                  <a:latin typeface="Times New Roman" pitchFamily="18" charset="0"/>
                </a:rPr>
                <a:t>= 1/2</a:t>
              </a:r>
              <a:endParaRPr lang="en-US" sz="2000" b="1">
                <a:latin typeface="Times New Roman" pitchFamily="18" charset="0"/>
              </a:endParaRPr>
            </a:p>
          </p:txBody>
        </p:sp>
        <p:grpSp>
          <p:nvGrpSpPr>
            <p:cNvPr id="23645" name="Group 93"/>
            <p:cNvGrpSpPr>
              <a:grpSpLocks/>
            </p:cNvGrpSpPr>
            <p:nvPr/>
          </p:nvGrpSpPr>
          <p:grpSpPr bwMode="auto">
            <a:xfrm>
              <a:off x="3038" y="2060"/>
              <a:ext cx="141" cy="273"/>
              <a:chOff x="3038" y="2060"/>
              <a:chExt cx="141" cy="273"/>
            </a:xfrm>
          </p:grpSpPr>
          <p:sp>
            <p:nvSpPr>
              <p:cNvPr id="23646" name="Line 94"/>
              <p:cNvSpPr>
                <a:spLocks noChangeShapeType="1"/>
              </p:cNvSpPr>
              <p:nvPr/>
            </p:nvSpPr>
            <p:spPr bwMode="auto">
              <a:xfrm>
                <a:off x="3104" y="2184"/>
                <a:ext cx="68" cy="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47" name="Line 95"/>
              <p:cNvSpPr>
                <a:spLocks noChangeShapeType="1"/>
              </p:cNvSpPr>
              <p:nvPr/>
            </p:nvSpPr>
            <p:spPr bwMode="auto">
              <a:xfrm flipV="1">
                <a:off x="3038" y="2208"/>
                <a:ext cx="12" cy="7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48" name="Line 96"/>
              <p:cNvSpPr>
                <a:spLocks noChangeShapeType="1"/>
              </p:cNvSpPr>
              <p:nvPr/>
            </p:nvSpPr>
            <p:spPr bwMode="auto">
              <a:xfrm>
                <a:off x="3050" y="2209"/>
                <a:ext cx="18" cy="124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49" name="Line 97"/>
              <p:cNvSpPr>
                <a:spLocks noChangeShapeType="1"/>
              </p:cNvSpPr>
              <p:nvPr/>
            </p:nvSpPr>
            <p:spPr bwMode="auto">
              <a:xfrm flipV="1">
                <a:off x="3071" y="2063"/>
                <a:ext cx="20" cy="27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50" name="Line 98"/>
              <p:cNvSpPr>
                <a:spLocks noChangeShapeType="1"/>
              </p:cNvSpPr>
              <p:nvPr/>
            </p:nvSpPr>
            <p:spPr bwMode="auto">
              <a:xfrm>
                <a:off x="3093" y="2060"/>
                <a:ext cx="86" cy="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51" name="Rectangle 99"/>
              <p:cNvSpPr>
                <a:spLocks noChangeArrowheads="1"/>
              </p:cNvSpPr>
              <p:nvPr/>
            </p:nvSpPr>
            <p:spPr bwMode="auto">
              <a:xfrm>
                <a:off x="3119" y="2073"/>
                <a:ext cx="48" cy="11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200">
                    <a:solidFill>
                      <a:srgbClr val="000000"/>
                    </a:solidFill>
                    <a:latin typeface="Times New Roman" pitchFamily="18" charset="0"/>
                  </a:rPr>
                  <a:t>2</a:t>
                </a:r>
                <a:endParaRPr lang="en-US" sz="2000" b="1">
                  <a:latin typeface="Times New Roman" pitchFamily="18" charset="0"/>
                </a:endParaRPr>
              </a:p>
            </p:txBody>
          </p:sp>
          <p:sp>
            <p:nvSpPr>
              <p:cNvPr id="23652" name="Rectangle 100"/>
              <p:cNvSpPr>
                <a:spLocks noChangeArrowheads="1"/>
              </p:cNvSpPr>
              <p:nvPr/>
            </p:nvSpPr>
            <p:spPr bwMode="auto">
              <a:xfrm>
                <a:off x="3116" y="2201"/>
                <a:ext cx="48" cy="11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200">
                    <a:solidFill>
                      <a:srgbClr val="000000"/>
                    </a:solidFill>
                    <a:latin typeface="Times New Roman" pitchFamily="18" charset="0"/>
                  </a:rPr>
                  <a:t>3</a:t>
                </a:r>
                <a:endParaRPr lang="en-US" sz="2000" b="1">
                  <a:latin typeface="Times New Roman" pitchFamily="18" charset="0"/>
                </a:endParaRPr>
              </a:p>
            </p:txBody>
          </p:sp>
        </p:grpSp>
        <p:grpSp>
          <p:nvGrpSpPr>
            <p:cNvPr id="23653" name="Group 101"/>
            <p:cNvGrpSpPr>
              <a:grpSpLocks/>
            </p:cNvGrpSpPr>
            <p:nvPr/>
          </p:nvGrpSpPr>
          <p:grpSpPr bwMode="auto">
            <a:xfrm>
              <a:off x="3449" y="2471"/>
              <a:ext cx="141" cy="272"/>
              <a:chOff x="3449" y="2471"/>
              <a:chExt cx="141" cy="272"/>
            </a:xfrm>
          </p:grpSpPr>
          <p:sp>
            <p:nvSpPr>
              <p:cNvPr id="23654" name="Line 102"/>
              <p:cNvSpPr>
                <a:spLocks noChangeShapeType="1"/>
              </p:cNvSpPr>
              <p:nvPr/>
            </p:nvSpPr>
            <p:spPr bwMode="auto">
              <a:xfrm>
                <a:off x="3515" y="2595"/>
                <a:ext cx="68" cy="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55" name="Line 103"/>
              <p:cNvSpPr>
                <a:spLocks noChangeShapeType="1"/>
              </p:cNvSpPr>
              <p:nvPr/>
            </p:nvSpPr>
            <p:spPr bwMode="auto">
              <a:xfrm flipV="1">
                <a:off x="3449" y="2618"/>
                <a:ext cx="12" cy="8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56" name="Line 104"/>
              <p:cNvSpPr>
                <a:spLocks noChangeShapeType="1"/>
              </p:cNvSpPr>
              <p:nvPr/>
            </p:nvSpPr>
            <p:spPr bwMode="auto">
              <a:xfrm>
                <a:off x="3461" y="2620"/>
                <a:ext cx="17" cy="123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57" name="Line 105"/>
              <p:cNvSpPr>
                <a:spLocks noChangeShapeType="1"/>
              </p:cNvSpPr>
              <p:nvPr/>
            </p:nvSpPr>
            <p:spPr bwMode="auto">
              <a:xfrm flipV="1">
                <a:off x="3481" y="2474"/>
                <a:ext cx="21" cy="269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58" name="Line 106"/>
              <p:cNvSpPr>
                <a:spLocks noChangeShapeType="1"/>
              </p:cNvSpPr>
              <p:nvPr/>
            </p:nvSpPr>
            <p:spPr bwMode="auto">
              <a:xfrm>
                <a:off x="3503" y="2471"/>
                <a:ext cx="87" cy="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59" name="Rectangle 107"/>
              <p:cNvSpPr>
                <a:spLocks noChangeArrowheads="1"/>
              </p:cNvSpPr>
              <p:nvPr/>
            </p:nvSpPr>
            <p:spPr bwMode="auto">
              <a:xfrm>
                <a:off x="3530" y="2483"/>
                <a:ext cx="48" cy="11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200">
                    <a:solidFill>
                      <a:srgbClr val="000000"/>
                    </a:solidFill>
                    <a:latin typeface="Times New Roman" pitchFamily="18" charset="0"/>
                  </a:rPr>
                  <a:t>2</a:t>
                </a:r>
                <a:endParaRPr lang="en-US" sz="2000" b="1">
                  <a:latin typeface="Times New Roman" pitchFamily="18" charset="0"/>
                </a:endParaRPr>
              </a:p>
            </p:txBody>
          </p:sp>
          <p:sp>
            <p:nvSpPr>
              <p:cNvPr id="23660" name="Rectangle 108"/>
              <p:cNvSpPr>
                <a:spLocks noChangeArrowheads="1"/>
              </p:cNvSpPr>
              <p:nvPr/>
            </p:nvSpPr>
            <p:spPr bwMode="auto">
              <a:xfrm>
                <a:off x="3527" y="2611"/>
                <a:ext cx="48" cy="11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200">
                    <a:solidFill>
                      <a:srgbClr val="000000"/>
                    </a:solidFill>
                    <a:latin typeface="Times New Roman" pitchFamily="18" charset="0"/>
                  </a:rPr>
                  <a:t>3</a:t>
                </a:r>
                <a:endParaRPr lang="en-US" sz="2000" b="1">
                  <a:latin typeface="Times New Roman" pitchFamily="18" charset="0"/>
                </a:endParaRPr>
              </a:p>
            </p:txBody>
          </p:sp>
        </p:grpSp>
        <p:grpSp>
          <p:nvGrpSpPr>
            <p:cNvPr id="23661" name="Group 109"/>
            <p:cNvGrpSpPr>
              <a:grpSpLocks/>
            </p:cNvGrpSpPr>
            <p:nvPr/>
          </p:nvGrpSpPr>
          <p:grpSpPr bwMode="auto">
            <a:xfrm>
              <a:off x="2318" y="1359"/>
              <a:ext cx="142" cy="272"/>
              <a:chOff x="2318" y="1359"/>
              <a:chExt cx="142" cy="272"/>
            </a:xfrm>
          </p:grpSpPr>
          <p:sp>
            <p:nvSpPr>
              <p:cNvPr id="23662" name="Line 110"/>
              <p:cNvSpPr>
                <a:spLocks noChangeShapeType="1"/>
              </p:cNvSpPr>
              <p:nvPr/>
            </p:nvSpPr>
            <p:spPr bwMode="auto">
              <a:xfrm>
                <a:off x="2385" y="1482"/>
                <a:ext cx="67" cy="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63" name="Line 111"/>
              <p:cNvSpPr>
                <a:spLocks noChangeShapeType="1"/>
              </p:cNvSpPr>
              <p:nvPr/>
            </p:nvSpPr>
            <p:spPr bwMode="auto">
              <a:xfrm flipV="1">
                <a:off x="2318" y="1506"/>
                <a:ext cx="12" cy="7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64" name="Line 112"/>
              <p:cNvSpPr>
                <a:spLocks noChangeShapeType="1"/>
              </p:cNvSpPr>
              <p:nvPr/>
            </p:nvSpPr>
            <p:spPr bwMode="auto">
              <a:xfrm>
                <a:off x="2330" y="1507"/>
                <a:ext cx="18" cy="124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65" name="Line 113"/>
              <p:cNvSpPr>
                <a:spLocks noChangeShapeType="1"/>
              </p:cNvSpPr>
              <p:nvPr/>
            </p:nvSpPr>
            <p:spPr bwMode="auto">
              <a:xfrm flipV="1">
                <a:off x="2351" y="1361"/>
                <a:ext cx="20" cy="27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66" name="Line 114"/>
              <p:cNvSpPr>
                <a:spLocks noChangeShapeType="1"/>
              </p:cNvSpPr>
              <p:nvPr/>
            </p:nvSpPr>
            <p:spPr bwMode="auto">
              <a:xfrm>
                <a:off x="2373" y="1359"/>
                <a:ext cx="87" cy="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67" name="Rectangle 115"/>
              <p:cNvSpPr>
                <a:spLocks noChangeArrowheads="1"/>
              </p:cNvSpPr>
              <p:nvPr/>
            </p:nvSpPr>
            <p:spPr bwMode="auto">
              <a:xfrm>
                <a:off x="2399" y="1371"/>
                <a:ext cx="48" cy="11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200">
                    <a:solidFill>
                      <a:srgbClr val="000000"/>
                    </a:solidFill>
                    <a:latin typeface="Times New Roman" pitchFamily="18" charset="0"/>
                  </a:rPr>
                  <a:t>1</a:t>
                </a:r>
                <a:endParaRPr lang="en-US" sz="2000" b="1">
                  <a:latin typeface="Times New Roman" pitchFamily="18" charset="0"/>
                </a:endParaRPr>
              </a:p>
            </p:txBody>
          </p:sp>
          <p:sp>
            <p:nvSpPr>
              <p:cNvPr id="23668" name="Rectangle 116"/>
              <p:cNvSpPr>
                <a:spLocks noChangeArrowheads="1"/>
              </p:cNvSpPr>
              <p:nvPr/>
            </p:nvSpPr>
            <p:spPr bwMode="auto">
              <a:xfrm>
                <a:off x="2396" y="1499"/>
                <a:ext cx="48" cy="11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200">
                    <a:solidFill>
                      <a:srgbClr val="000000"/>
                    </a:solidFill>
                    <a:latin typeface="Times New Roman" pitchFamily="18" charset="0"/>
                  </a:rPr>
                  <a:t>3</a:t>
                </a:r>
                <a:endParaRPr lang="en-US" sz="2000" b="1">
                  <a:latin typeface="Times New Roman" pitchFamily="18" charset="0"/>
                </a:endParaRPr>
              </a:p>
            </p:txBody>
          </p:sp>
        </p:grpSp>
        <p:grpSp>
          <p:nvGrpSpPr>
            <p:cNvPr id="23669" name="Group 117"/>
            <p:cNvGrpSpPr>
              <a:grpSpLocks/>
            </p:cNvGrpSpPr>
            <p:nvPr/>
          </p:nvGrpSpPr>
          <p:grpSpPr bwMode="auto">
            <a:xfrm>
              <a:off x="2641" y="1676"/>
              <a:ext cx="141" cy="273"/>
              <a:chOff x="2641" y="1676"/>
              <a:chExt cx="141" cy="273"/>
            </a:xfrm>
          </p:grpSpPr>
          <p:sp>
            <p:nvSpPr>
              <p:cNvPr id="23670" name="Line 118"/>
              <p:cNvSpPr>
                <a:spLocks noChangeShapeType="1"/>
              </p:cNvSpPr>
              <p:nvPr/>
            </p:nvSpPr>
            <p:spPr bwMode="auto">
              <a:xfrm>
                <a:off x="2707" y="1800"/>
                <a:ext cx="68" cy="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71" name="Line 119"/>
              <p:cNvSpPr>
                <a:spLocks noChangeShapeType="1"/>
              </p:cNvSpPr>
              <p:nvPr/>
            </p:nvSpPr>
            <p:spPr bwMode="auto">
              <a:xfrm flipV="1">
                <a:off x="2641" y="1824"/>
                <a:ext cx="12" cy="7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72" name="Line 120"/>
              <p:cNvSpPr>
                <a:spLocks noChangeShapeType="1"/>
              </p:cNvSpPr>
              <p:nvPr/>
            </p:nvSpPr>
            <p:spPr bwMode="auto">
              <a:xfrm>
                <a:off x="2653" y="1825"/>
                <a:ext cx="17" cy="124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73" name="Line 121"/>
              <p:cNvSpPr>
                <a:spLocks noChangeShapeType="1"/>
              </p:cNvSpPr>
              <p:nvPr/>
            </p:nvSpPr>
            <p:spPr bwMode="auto">
              <a:xfrm flipV="1">
                <a:off x="2673" y="1679"/>
                <a:ext cx="21" cy="27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74" name="Line 122"/>
              <p:cNvSpPr>
                <a:spLocks noChangeShapeType="1"/>
              </p:cNvSpPr>
              <p:nvPr/>
            </p:nvSpPr>
            <p:spPr bwMode="auto">
              <a:xfrm>
                <a:off x="2695" y="1676"/>
                <a:ext cx="87" cy="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75" name="Rectangle 123"/>
              <p:cNvSpPr>
                <a:spLocks noChangeArrowheads="1"/>
              </p:cNvSpPr>
              <p:nvPr/>
            </p:nvSpPr>
            <p:spPr bwMode="auto">
              <a:xfrm>
                <a:off x="2722" y="1689"/>
                <a:ext cx="48" cy="11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200">
                    <a:solidFill>
                      <a:srgbClr val="000000"/>
                    </a:solidFill>
                    <a:latin typeface="Times New Roman" pitchFamily="18" charset="0"/>
                  </a:rPr>
                  <a:t>1</a:t>
                </a:r>
                <a:endParaRPr lang="en-US" sz="2000" b="1">
                  <a:latin typeface="Times New Roman" pitchFamily="18" charset="0"/>
                </a:endParaRPr>
              </a:p>
            </p:txBody>
          </p:sp>
          <p:sp>
            <p:nvSpPr>
              <p:cNvPr id="23676" name="Rectangle 124"/>
              <p:cNvSpPr>
                <a:spLocks noChangeArrowheads="1"/>
              </p:cNvSpPr>
              <p:nvPr/>
            </p:nvSpPr>
            <p:spPr bwMode="auto">
              <a:xfrm>
                <a:off x="2719" y="1817"/>
                <a:ext cx="48" cy="11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200">
                    <a:solidFill>
                      <a:srgbClr val="000000"/>
                    </a:solidFill>
                    <a:latin typeface="Times New Roman" pitchFamily="18" charset="0"/>
                  </a:rPr>
                  <a:t>3</a:t>
                </a:r>
                <a:endParaRPr lang="en-US" sz="2000" b="1">
                  <a:latin typeface="Times New Roman" pitchFamily="18" charset="0"/>
                </a:endParaRPr>
              </a:p>
            </p:txBody>
          </p:sp>
        </p:grpSp>
        <p:grpSp>
          <p:nvGrpSpPr>
            <p:cNvPr id="23677" name="Group 125"/>
            <p:cNvGrpSpPr>
              <a:grpSpLocks/>
            </p:cNvGrpSpPr>
            <p:nvPr/>
          </p:nvGrpSpPr>
          <p:grpSpPr bwMode="auto">
            <a:xfrm>
              <a:off x="2641" y="1363"/>
              <a:ext cx="141" cy="272"/>
              <a:chOff x="2641" y="1363"/>
              <a:chExt cx="141" cy="272"/>
            </a:xfrm>
          </p:grpSpPr>
          <p:sp>
            <p:nvSpPr>
              <p:cNvPr id="23678" name="Line 126"/>
              <p:cNvSpPr>
                <a:spLocks noChangeShapeType="1"/>
              </p:cNvSpPr>
              <p:nvPr/>
            </p:nvSpPr>
            <p:spPr bwMode="auto">
              <a:xfrm>
                <a:off x="2707" y="1487"/>
                <a:ext cx="68" cy="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79" name="Line 127"/>
              <p:cNvSpPr>
                <a:spLocks noChangeShapeType="1"/>
              </p:cNvSpPr>
              <p:nvPr/>
            </p:nvSpPr>
            <p:spPr bwMode="auto">
              <a:xfrm flipV="1">
                <a:off x="2641" y="1510"/>
                <a:ext cx="12" cy="7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80" name="Line 128"/>
              <p:cNvSpPr>
                <a:spLocks noChangeShapeType="1"/>
              </p:cNvSpPr>
              <p:nvPr/>
            </p:nvSpPr>
            <p:spPr bwMode="auto">
              <a:xfrm>
                <a:off x="2653" y="1512"/>
                <a:ext cx="17" cy="123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81" name="Line 129"/>
              <p:cNvSpPr>
                <a:spLocks noChangeShapeType="1"/>
              </p:cNvSpPr>
              <p:nvPr/>
            </p:nvSpPr>
            <p:spPr bwMode="auto">
              <a:xfrm flipV="1">
                <a:off x="2673" y="1366"/>
                <a:ext cx="21" cy="269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82" name="Line 130"/>
              <p:cNvSpPr>
                <a:spLocks noChangeShapeType="1"/>
              </p:cNvSpPr>
              <p:nvPr/>
            </p:nvSpPr>
            <p:spPr bwMode="auto">
              <a:xfrm>
                <a:off x="2695" y="1363"/>
                <a:ext cx="87" cy="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83" name="Rectangle 131"/>
              <p:cNvSpPr>
                <a:spLocks noChangeArrowheads="1"/>
              </p:cNvSpPr>
              <p:nvPr/>
            </p:nvSpPr>
            <p:spPr bwMode="auto">
              <a:xfrm>
                <a:off x="2722" y="1375"/>
                <a:ext cx="48" cy="11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200">
                    <a:solidFill>
                      <a:srgbClr val="000000"/>
                    </a:solidFill>
                    <a:latin typeface="Times New Roman" pitchFamily="18" charset="0"/>
                  </a:rPr>
                  <a:t>2</a:t>
                </a:r>
                <a:endParaRPr lang="en-US" sz="2000" b="1">
                  <a:latin typeface="Times New Roman" pitchFamily="18" charset="0"/>
                </a:endParaRPr>
              </a:p>
            </p:txBody>
          </p:sp>
          <p:sp>
            <p:nvSpPr>
              <p:cNvPr id="23684" name="Rectangle 132"/>
              <p:cNvSpPr>
                <a:spLocks noChangeArrowheads="1"/>
              </p:cNvSpPr>
              <p:nvPr/>
            </p:nvSpPr>
            <p:spPr bwMode="auto">
              <a:xfrm>
                <a:off x="2719" y="1503"/>
                <a:ext cx="48" cy="11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200">
                    <a:solidFill>
                      <a:srgbClr val="000000"/>
                    </a:solidFill>
                    <a:latin typeface="Times New Roman" pitchFamily="18" charset="0"/>
                  </a:rPr>
                  <a:t>3</a:t>
                </a:r>
                <a:endParaRPr lang="en-US" sz="2000" b="1">
                  <a:latin typeface="Times New Roman" pitchFamily="18" charset="0"/>
                </a:endParaRPr>
              </a:p>
            </p:txBody>
          </p:sp>
        </p:grpSp>
        <p:grpSp>
          <p:nvGrpSpPr>
            <p:cNvPr id="23685" name="Group 133"/>
            <p:cNvGrpSpPr>
              <a:grpSpLocks/>
            </p:cNvGrpSpPr>
            <p:nvPr/>
          </p:nvGrpSpPr>
          <p:grpSpPr bwMode="auto">
            <a:xfrm>
              <a:off x="3034" y="2453"/>
              <a:ext cx="141" cy="273"/>
              <a:chOff x="3034" y="2453"/>
              <a:chExt cx="141" cy="273"/>
            </a:xfrm>
          </p:grpSpPr>
          <p:sp>
            <p:nvSpPr>
              <p:cNvPr id="23686" name="Line 134"/>
              <p:cNvSpPr>
                <a:spLocks noChangeShapeType="1"/>
              </p:cNvSpPr>
              <p:nvPr/>
            </p:nvSpPr>
            <p:spPr bwMode="auto">
              <a:xfrm>
                <a:off x="3100" y="2577"/>
                <a:ext cx="68" cy="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87" name="Line 135"/>
              <p:cNvSpPr>
                <a:spLocks noChangeShapeType="1"/>
              </p:cNvSpPr>
              <p:nvPr/>
            </p:nvSpPr>
            <p:spPr bwMode="auto">
              <a:xfrm flipV="1">
                <a:off x="3034" y="2601"/>
                <a:ext cx="12" cy="7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88" name="Line 136"/>
              <p:cNvSpPr>
                <a:spLocks noChangeShapeType="1"/>
              </p:cNvSpPr>
              <p:nvPr/>
            </p:nvSpPr>
            <p:spPr bwMode="auto">
              <a:xfrm>
                <a:off x="3046" y="2602"/>
                <a:ext cx="17" cy="124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89" name="Line 137"/>
              <p:cNvSpPr>
                <a:spLocks noChangeShapeType="1"/>
              </p:cNvSpPr>
              <p:nvPr/>
            </p:nvSpPr>
            <p:spPr bwMode="auto">
              <a:xfrm flipV="1">
                <a:off x="3066" y="2456"/>
                <a:ext cx="21" cy="27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90" name="Line 138"/>
              <p:cNvSpPr>
                <a:spLocks noChangeShapeType="1"/>
              </p:cNvSpPr>
              <p:nvPr/>
            </p:nvSpPr>
            <p:spPr bwMode="auto">
              <a:xfrm>
                <a:off x="3088" y="2453"/>
                <a:ext cx="87" cy="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91" name="Rectangle 139"/>
              <p:cNvSpPr>
                <a:spLocks noChangeArrowheads="1"/>
              </p:cNvSpPr>
              <p:nvPr/>
            </p:nvSpPr>
            <p:spPr bwMode="auto">
              <a:xfrm>
                <a:off x="3115" y="2466"/>
                <a:ext cx="48" cy="11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200">
                    <a:solidFill>
                      <a:srgbClr val="000000"/>
                    </a:solidFill>
                    <a:latin typeface="Times New Roman" pitchFamily="18" charset="0"/>
                  </a:rPr>
                  <a:t>1</a:t>
                </a:r>
                <a:endParaRPr lang="en-US" sz="2000" b="1">
                  <a:latin typeface="Times New Roman" pitchFamily="18" charset="0"/>
                </a:endParaRPr>
              </a:p>
            </p:txBody>
          </p:sp>
          <p:sp>
            <p:nvSpPr>
              <p:cNvPr id="23692" name="Rectangle 140"/>
              <p:cNvSpPr>
                <a:spLocks noChangeArrowheads="1"/>
              </p:cNvSpPr>
              <p:nvPr/>
            </p:nvSpPr>
            <p:spPr bwMode="auto">
              <a:xfrm>
                <a:off x="3112" y="2594"/>
                <a:ext cx="48" cy="11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200">
                    <a:solidFill>
                      <a:srgbClr val="000000"/>
                    </a:solidFill>
                    <a:latin typeface="Times New Roman" pitchFamily="18" charset="0"/>
                  </a:rPr>
                  <a:t>3</a:t>
                </a:r>
                <a:endParaRPr lang="en-US" sz="2000" b="1">
                  <a:latin typeface="Times New Roman" pitchFamily="18" charset="0"/>
                </a:endParaRPr>
              </a:p>
            </p:txBody>
          </p:sp>
        </p:grpSp>
        <p:grpSp>
          <p:nvGrpSpPr>
            <p:cNvPr id="23693" name="Group 141"/>
            <p:cNvGrpSpPr>
              <a:grpSpLocks/>
            </p:cNvGrpSpPr>
            <p:nvPr/>
          </p:nvGrpSpPr>
          <p:grpSpPr bwMode="auto">
            <a:xfrm>
              <a:off x="3449" y="2083"/>
              <a:ext cx="141" cy="272"/>
              <a:chOff x="3449" y="2083"/>
              <a:chExt cx="141" cy="272"/>
            </a:xfrm>
          </p:grpSpPr>
          <p:sp>
            <p:nvSpPr>
              <p:cNvPr id="23694" name="Line 142"/>
              <p:cNvSpPr>
                <a:spLocks noChangeShapeType="1"/>
              </p:cNvSpPr>
              <p:nvPr/>
            </p:nvSpPr>
            <p:spPr bwMode="auto">
              <a:xfrm>
                <a:off x="3515" y="2206"/>
                <a:ext cx="68" cy="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95" name="Line 143"/>
              <p:cNvSpPr>
                <a:spLocks noChangeShapeType="1"/>
              </p:cNvSpPr>
              <p:nvPr/>
            </p:nvSpPr>
            <p:spPr bwMode="auto">
              <a:xfrm flipV="1">
                <a:off x="3449" y="2230"/>
                <a:ext cx="12" cy="7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96" name="Line 144"/>
              <p:cNvSpPr>
                <a:spLocks noChangeShapeType="1"/>
              </p:cNvSpPr>
              <p:nvPr/>
            </p:nvSpPr>
            <p:spPr bwMode="auto">
              <a:xfrm>
                <a:off x="3461" y="2231"/>
                <a:ext cx="17" cy="124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97" name="Line 145"/>
              <p:cNvSpPr>
                <a:spLocks noChangeShapeType="1"/>
              </p:cNvSpPr>
              <p:nvPr/>
            </p:nvSpPr>
            <p:spPr bwMode="auto">
              <a:xfrm flipV="1">
                <a:off x="3481" y="2085"/>
                <a:ext cx="21" cy="27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98" name="Line 146"/>
              <p:cNvSpPr>
                <a:spLocks noChangeShapeType="1"/>
              </p:cNvSpPr>
              <p:nvPr/>
            </p:nvSpPr>
            <p:spPr bwMode="auto">
              <a:xfrm>
                <a:off x="3503" y="2083"/>
                <a:ext cx="87" cy="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99" name="Rectangle 147"/>
              <p:cNvSpPr>
                <a:spLocks noChangeArrowheads="1"/>
              </p:cNvSpPr>
              <p:nvPr/>
            </p:nvSpPr>
            <p:spPr bwMode="auto">
              <a:xfrm>
                <a:off x="3530" y="2095"/>
                <a:ext cx="48" cy="11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200">
                    <a:solidFill>
                      <a:srgbClr val="000000"/>
                    </a:solidFill>
                    <a:latin typeface="Times New Roman" pitchFamily="18" charset="0"/>
                  </a:rPr>
                  <a:t>1</a:t>
                </a:r>
                <a:endParaRPr lang="en-US" sz="2000" b="1">
                  <a:latin typeface="Times New Roman" pitchFamily="18" charset="0"/>
                </a:endParaRPr>
              </a:p>
            </p:txBody>
          </p:sp>
          <p:sp>
            <p:nvSpPr>
              <p:cNvPr id="23700" name="Rectangle 148"/>
              <p:cNvSpPr>
                <a:spLocks noChangeArrowheads="1"/>
              </p:cNvSpPr>
              <p:nvPr/>
            </p:nvSpPr>
            <p:spPr bwMode="auto">
              <a:xfrm>
                <a:off x="3527" y="2223"/>
                <a:ext cx="48" cy="11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200">
                    <a:solidFill>
                      <a:srgbClr val="000000"/>
                    </a:solidFill>
                    <a:latin typeface="Times New Roman" pitchFamily="18" charset="0"/>
                  </a:rPr>
                  <a:t>3</a:t>
                </a:r>
                <a:endParaRPr lang="en-US" sz="2000" b="1">
                  <a:latin typeface="Times New Roman" pitchFamily="18" charset="0"/>
                </a:endParaRPr>
              </a:p>
            </p:txBody>
          </p:sp>
        </p:grpSp>
        <p:grpSp>
          <p:nvGrpSpPr>
            <p:cNvPr id="23701" name="Group 149"/>
            <p:cNvGrpSpPr>
              <a:grpSpLocks/>
            </p:cNvGrpSpPr>
            <p:nvPr/>
          </p:nvGrpSpPr>
          <p:grpSpPr bwMode="auto">
            <a:xfrm>
              <a:off x="1836" y="2049"/>
              <a:ext cx="67" cy="256"/>
              <a:chOff x="1836" y="2049"/>
              <a:chExt cx="67" cy="256"/>
            </a:xfrm>
          </p:grpSpPr>
          <p:sp>
            <p:nvSpPr>
              <p:cNvPr id="23702" name="Line 150"/>
              <p:cNvSpPr>
                <a:spLocks noChangeShapeType="1"/>
              </p:cNvSpPr>
              <p:nvPr/>
            </p:nvSpPr>
            <p:spPr bwMode="auto">
              <a:xfrm>
                <a:off x="1836" y="2177"/>
                <a:ext cx="67" cy="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703" name="Rectangle 151"/>
              <p:cNvSpPr>
                <a:spLocks noChangeArrowheads="1"/>
              </p:cNvSpPr>
              <p:nvPr/>
            </p:nvSpPr>
            <p:spPr bwMode="auto">
              <a:xfrm>
                <a:off x="1847" y="2049"/>
                <a:ext cx="52" cy="1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300">
                    <a:solidFill>
                      <a:srgbClr val="000000"/>
                    </a:solidFill>
                    <a:latin typeface="Times New Roman" pitchFamily="18" charset="0"/>
                  </a:rPr>
                  <a:t>1</a:t>
                </a:r>
                <a:endParaRPr lang="en-US" sz="2000" b="1">
                  <a:latin typeface="Times New Roman" pitchFamily="18" charset="0"/>
                </a:endParaRPr>
              </a:p>
            </p:txBody>
          </p:sp>
          <p:sp>
            <p:nvSpPr>
              <p:cNvPr id="23704" name="Rectangle 152"/>
              <p:cNvSpPr>
                <a:spLocks noChangeArrowheads="1"/>
              </p:cNvSpPr>
              <p:nvPr/>
            </p:nvSpPr>
            <p:spPr bwMode="auto">
              <a:xfrm>
                <a:off x="1846" y="2180"/>
                <a:ext cx="52" cy="1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300">
                    <a:solidFill>
                      <a:srgbClr val="000000"/>
                    </a:solidFill>
                    <a:latin typeface="Times New Roman" pitchFamily="18" charset="0"/>
                  </a:rPr>
                  <a:t>2</a:t>
                </a:r>
                <a:endParaRPr lang="en-US" sz="2000" b="1">
                  <a:latin typeface="Times New Roman" pitchFamily="18" charset="0"/>
                </a:endParaRPr>
              </a:p>
            </p:txBody>
          </p:sp>
        </p:grpSp>
        <p:grpSp>
          <p:nvGrpSpPr>
            <p:cNvPr id="23705" name="Group 153"/>
            <p:cNvGrpSpPr>
              <a:grpSpLocks/>
            </p:cNvGrpSpPr>
            <p:nvPr/>
          </p:nvGrpSpPr>
          <p:grpSpPr bwMode="auto">
            <a:xfrm>
              <a:off x="1831" y="2446"/>
              <a:ext cx="68" cy="256"/>
              <a:chOff x="1831" y="2446"/>
              <a:chExt cx="68" cy="256"/>
            </a:xfrm>
          </p:grpSpPr>
          <p:sp>
            <p:nvSpPr>
              <p:cNvPr id="23706" name="Line 154"/>
              <p:cNvSpPr>
                <a:spLocks noChangeShapeType="1"/>
              </p:cNvSpPr>
              <p:nvPr/>
            </p:nvSpPr>
            <p:spPr bwMode="auto">
              <a:xfrm>
                <a:off x="1831" y="2574"/>
                <a:ext cx="68" cy="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707" name="Rectangle 155"/>
              <p:cNvSpPr>
                <a:spLocks noChangeArrowheads="1"/>
              </p:cNvSpPr>
              <p:nvPr/>
            </p:nvSpPr>
            <p:spPr bwMode="auto">
              <a:xfrm>
                <a:off x="1843" y="2446"/>
                <a:ext cx="52" cy="1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300">
                    <a:solidFill>
                      <a:srgbClr val="000000"/>
                    </a:solidFill>
                    <a:latin typeface="Times New Roman" pitchFamily="18" charset="0"/>
                  </a:rPr>
                  <a:t>1</a:t>
                </a:r>
                <a:endParaRPr lang="en-US" sz="2000" b="1">
                  <a:latin typeface="Times New Roman" pitchFamily="18" charset="0"/>
                </a:endParaRPr>
              </a:p>
            </p:txBody>
          </p:sp>
          <p:sp>
            <p:nvSpPr>
              <p:cNvPr id="23708" name="Rectangle 156"/>
              <p:cNvSpPr>
                <a:spLocks noChangeArrowheads="1"/>
              </p:cNvSpPr>
              <p:nvPr/>
            </p:nvSpPr>
            <p:spPr bwMode="auto">
              <a:xfrm>
                <a:off x="1842" y="2577"/>
                <a:ext cx="52" cy="1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300">
                    <a:solidFill>
                      <a:srgbClr val="000000"/>
                    </a:solidFill>
                    <a:latin typeface="Times New Roman" pitchFamily="18" charset="0"/>
                  </a:rPr>
                  <a:t>2</a:t>
                </a:r>
                <a:endParaRPr lang="en-US" sz="2000" b="1">
                  <a:latin typeface="Times New Roman" pitchFamily="18" charset="0"/>
                </a:endParaRPr>
              </a:p>
            </p:txBody>
          </p:sp>
        </p:grpSp>
        <p:grpSp>
          <p:nvGrpSpPr>
            <p:cNvPr id="23709" name="Group 157"/>
            <p:cNvGrpSpPr>
              <a:grpSpLocks/>
            </p:cNvGrpSpPr>
            <p:nvPr/>
          </p:nvGrpSpPr>
          <p:grpSpPr bwMode="auto">
            <a:xfrm>
              <a:off x="1831" y="2808"/>
              <a:ext cx="68" cy="256"/>
              <a:chOff x="1831" y="2808"/>
              <a:chExt cx="68" cy="256"/>
            </a:xfrm>
          </p:grpSpPr>
          <p:sp>
            <p:nvSpPr>
              <p:cNvPr id="23710" name="Line 158"/>
              <p:cNvSpPr>
                <a:spLocks noChangeShapeType="1"/>
              </p:cNvSpPr>
              <p:nvPr/>
            </p:nvSpPr>
            <p:spPr bwMode="auto">
              <a:xfrm>
                <a:off x="1831" y="2936"/>
                <a:ext cx="68" cy="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711" name="Rectangle 159"/>
              <p:cNvSpPr>
                <a:spLocks noChangeArrowheads="1"/>
              </p:cNvSpPr>
              <p:nvPr/>
            </p:nvSpPr>
            <p:spPr bwMode="auto">
              <a:xfrm>
                <a:off x="1843" y="2808"/>
                <a:ext cx="52" cy="1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300">
                    <a:solidFill>
                      <a:srgbClr val="000000"/>
                    </a:solidFill>
                    <a:latin typeface="Times New Roman" pitchFamily="18" charset="0"/>
                  </a:rPr>
                  <a:t>1</a:t>
                </a:r>
                <a:endParaRPr lang="en-US" sz="2000" b="1">
                  <a:latin typeface="Times New Roman" pitchFamily="18" charset="0"/>
                </a:endParaRPr>
              </a:p>
            </p:txBody>
          </p:sp>
          <p:sp>
            <p:nvSpPr>
              <p:cNvPr id="23712" name="Rectangle 160"/>
              <p:cNvSpPr>
                <a:spLocks noChangeArrowheads="1"/>
              </p:cNvSpPr>
              <p:nvPr/>
            </p:nvSpPr>
            <p:spPr bwMode="auto">
              <a:xfrm>
                <a:off x="1842" y="2939"/>
                <a:ext cx="52" cy="1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300">
                    <a:solidFill>
                      <a:srgbClr val="000000"/>
                    </a:solidFill>
                    <a:latin typeface="Times New Roman" pitchFamily="18" charset="0"/>
                  </a:rPr>
                  <a:t>2</a:t>
                </a:r>
                <a:endParaRPr lang="en-US" sz="2000" b="1">
                  <a:latin typeface="Times New Roman" pitchFamily="18" charset="0"/>
                </a:endParaRPr>
              </a:p>
            </p:txBody>
          </p:sp>
        </p:grpSp>
      </p:grpSp>
      <p:sp>
        <p:nvSpPr>
          <p:cNvPr id="23713" name="Text Box 161"/>
          <p:cNvSpPr txBox="1">
            <a:spLocks noChangeArrowheads="1"/>
          </p:cNvSpPr>
          <p:nvPr/>
        </p:nvSpPr>
        <p:spPr bwMode="auto">
          <a:xfrm>
            <a:off x="228600" y="1562100"/>
            <a:ext cx="29972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Table of Clebsch-Gordon </a:t>
            </a:r>
            <a:br>
              <a:rPr lang="en-US" sz="2000" b="1">
                <a:solidFill>
                  <a:srgbClr val="008000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Coefficients</a:t>
            </a:r>
          </a:p>
        </p:txBody>
      </p:sp>
      <p:sp>
        <p:nvSpPr>
          <p:cNvPr id="23714" name="Text Box 162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latin typeface="Times New Roman" pitchFamily="18" charset="0"/>
            </a:endParaRPr>
          </a:p>
        </p:txBody>
      </p:sp>
      <p:sp>
        <p:nvSpPr>
          <p:cNvPr id="23715" name="Text Box 163"/>
          <p:cNvSpPr txBox="1">
            <a:spLocks noChangeArrowheads="1"/>
          </p:cNvSpPr>
          <p:nvPr/>
        </p:nvSpPr>
        <p:spPr bwMode="auto">
          <a:xfrm>
            <a:off x="201613" y="28575"/>
            <a:ext cx="6437312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E40000"/>
                </a:solidFill>
                <a:latin typeface="Times New Roman" pitchFamily="18" charset="0"/>
              </a:rPr>
              <a:t>The </a:t>
            </a:r>
            <a:r>
              <a:rPr lang="en-US" sz="2000" b="1" i="1">
                <a:solidFill>
                  <a:srgbClr val="E40000"/>
                </a:solidFill>
                <a:latin typeface="Times New Roman" pitchFamily="18" charset="0"/>
              </a:rPr>
              <a:t>jm</a:t>
            </a:r>
            <a:r>
              <a:rPr lang="en-US" sz="2000" b="1">
                <a:solidFill>
                  <a:srgbClr val="E40000"/>
                </a:solidFill>
                <a:latin typeface="Times New Roman" pitchFamily="18" charset="0"/>
              </a:rPr>
              <a:t> kets can be obtained from the </a:t>
            </a:r>
            <a:r>
              <a:rPr lang="en-US" sz="2000" b="1" i="1">
                <a:solidFill>
                  <a:srgbClr val="E40000"/>
                </a:solidFill>
                <a:latin typeface="Times New Roman" pitchFamily="18" charset="0"/>
              </a:rPr>
              <a:t>m</a:t>
            </a:r>
            <a:r>
              <a:rPr lang="en-US" sz="2000" b="1" baseline="-25000">
                <a:solidFill>
                  <a:srgbClr val="E40000"/>
                </a:solidFill>
                <a:latin typeface="Times New Roman" pitchFamily="18" charset="0"/>
              </a:rPr>
              <a:t>1</a:t>
            </a:r>
            <a:r>
              <a:rPr lang="en-US" sz="2000" b="1" i="1">
                <a:solidFill>
                  <a:srgbClr val="E40000"/>
                </a:solidFill>
                <a:latin typeface="Times New Roman" pitchFamily="18" charset="0"/>
              </a:rPr>
              <a:t>m</a:t>
            </a:r>
            <a:r>
              <a:rPr lang="en-US" sz="2000" b="1" baseline="-25000">
                <a:solidFill>
                  <a:srgbClr val="E40000"/>
                </a:solidFill>
                <a:latin typeface="Times New Roman" pitchFamily="18" charset="0"/>
              </a:rPr>
              <a:t>2</a:t>
            </a:r>
            <a:r>
              <a:rPr lang="en-US" sz="2000" b="1">
                <a:solidFill>
                  <a:srgbClr val="E40000"/>
                </a:solidFill>
                <a:latin typeface="Times New Roman" pitchFamily="18" charset="0"/>
              </a:rPr>
              <a:t> kets using the </a:t>
            </a:r>
            <a:br>
              <a:rPr lang="en-US" sz="2000" b="1">
                <a:solidFill>
                  <a:srgbClr val="E40000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E40000"/>
                </a:solidFill>
                <a:latin typeface="Times New Roman" pitchFamily="18" charset="0"/>
              </a:rPr>
              <a:t>table of Clebsch-Gordon coefficients.</a:t>
            </a:r>
            <a:br>
              <a:rPr lang="en-US" sz="2000" b="1">
                <a:solidFill>
                  <a:srgbClr val="E40000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E40000"/>
                </a:solidFill>
                <a:latin typeface="Times New Roman" pitchFamily="18" charset="0"/>
              </a:rPr>
              <a:t>For example </a:t>
            </a:r>
          </a:p>
        </p:txBody>
      </p:sp>
      <p:grpSp>
        <p:nvGrpSpPr>
          <p:cNvPr id="23716" name="Group 164"/>
          <p:cNvGrpSpPr>
            <a:grpSpLocks/>
          </p:cNvGrpSpPr>
          <p:nvPr/>
        </p:nvGrpSpPr>
        <p:grpSpPr bwMode="auto">
          <a:xfrm>
            <a:off x="4905375" y="466725"/>
            <a:ext cx="3136900" cy="1193800"/>
            <a:chOff x="162" y="744"/>
            <a:chExt cx="1976" cy="752"/>
          </a:xfrm>
        </p:grpSpPr>
        <p:graphicFrame>
          <p:nvGraphicFramePr>
            <p:cNvPr id="23717" name="Object 165"/>
            <p:cNvGraphicFramePr>
              <a:graphicFrameLocks noChangeAspect="1"/>
            </p:cNvGraphicFramePr>
            <p:nvPr/>
          </p:nvGraphicFramePr>
          <p:xfrm>
            <a:off x="162" y="744"/>
            <a:ext cx="1936" cy="4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441" name="Equation" r:id="rId4" imgW="3073400" imgH="723900" progId="Equation.DSMT4">
                    <p:embed/>
                  </p:oleObj>
                </mc:Choice>
                <mc:Fallback>
                  <p:oleObj name="Equation" r:id="rId4" imgW="3073400" imgH="723900" progId="Equation.DSMT4">
                    <p:embed/>
                    <p:pic>
                      <p:nvPicPr>
                        <p:cNvPr id="0" name="Picture 1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2" y="744"/>
                          <a:ext cx="1936" cy="45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3718" name="Text Box 166"/>
            <p:cNvSpPr txBox="1">
              <a:spLocks noChangeArrowheads="1"/>
            </p:cNvSpPr>
            <p:nvPr/>
          </p:nvSpPr>
          <p:spPr bwMode="auto">
            <a:xfrm>
              <a:off x="182" y="1235"/>
              <a:ext cx="2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i="1">
                  <a:solidFill>
                    <a:srgbClr val="0000CC"/>
                  </a:solidFill>
                  <a:latin typeface="Times New Roman" pitchFamily="18" charset="0"/>
                </a:rPr>
                <a:t>jm</a:t>
              </a:r>
            </a:p>
          </p:txBody>
        </p:sp>
        <p:sp>
          <p:nvSpPr>
            <p:cNvPr id="23719" name="Text Box 167"/>
            <p:cNvSpPr txBox="1">
              <a:spLocks noChangeArrowheads="1"/>
            </p:cNvSpPr>
            <p:nvPr/>
          </p:nvSpPr>
          <p:spPr bwMode="auto">
            <a:xfrm>
              <a:off x="887" y="1246"/>
              <a:ext cx="46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i="1">
                  <a:solidFill>
                    <a:srgbClr val="438600"/>
                  </a:solidFill>
                  <a:latin typeface="Times New Roman" pitchFamily="18" charset="0"/>
                </a:rPr>
                <a:t>m</a:t>
              </a:r>
              <a:r>
                <a:rPr lang="en-US" sz="2000" b="1" baseline="-25000">
                  <a:solidFill>
                    <a:srgbClr val="438600"/>
                  </a:solidFill>
                  <a:latin typeface="Times New Roman" pitchFamily="18" charset="0"/>
                </a:rPr>
                <a:t>1</a:t>
              </a:r>
              <a:r>
                <a:rPr lang="en-US" sz="2000" b="1" i="1">
                  <a:solidFill>
                    <a:srgbClr val="438600"/>
                  </a:solidFill>
                  <a:latin typeface="Times New Roman" pitchFamily="18" charset="0"/>
                </a:rPr>
                <a:t>m</a:t>
              </a:r>
              <a:r>
                <a:rPr lang="en-US" sz="2000" b="1" baseline="-25000">
                  <a:solidFill>
                    <a:srgbClr val="438600"/>
                  </a:solidFill>
                  <a:latin typeface="Times New Roman" pitchFamily="18" charset="0"/>
                </a:rPr>
                <a:t>2</a:t>
              </a:r>
            </a:p>
          </p:txBody>
        </p:sp>
        <p:sp>
          <p:nvSpPr>
            <p:cNvPr id="23720" name="Text Box 168"/>
            <p:cNvSpPr txBox="1">
              <a:spLocks noChangeArrowheads="1"/>
            </p:cNvSpPr>
            <p:nvPr/>
          </p:nvSpPr>
          <p:spPr bwMode="auto">
            <a:xfrm>
              <a:off x="1670" y="1245"/>
              <a:ext cx="46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i="1">
                  <a:solidFill>
                    <a:srgbClr val="438600"/>
                  </a:solidFill>
                  <a:latin typeface="Times New Roman" pitchFamily="18" charset="0"/>
                </a:rPr>
                <a:t>m</a:t>
              </a:r>
              <a:r>
                <a:rPr lang="en-US" sz="2000" b="1" baseline="-25000">
                  <a:solidFill>
                    <a:srgbClr val="438600"/>
                  </a:solidFill>
                  <a:latin typeface="Times New Roman" pitchFamily="18" charset="0"/>
                </a:rPr>
                <a:t>1</a:t>
              </a:r>
              <a:r>
                <a:rPr lang="en-US" sz="2000" b="1" i="1">
                  <a:solidFill>
                    <a:srgbClr val="438600"/>
                  </a:solidFill>
                  <a:latin typeface="Times New Roman" pitchFamily="18" charset="0"/>
                </a:rPr>
                <a:t>m</a:t>
              </a:r>
              <a:r>
                <a:rPr lang="en-US" sz="2000" b="1" baseline="-25000">
                  <a:solidFill>
                    <a:srgbClr val="438600"/>
                  </a:solidFill>
                  <a:latin typeface="Times New Roman" pitchFamily="18" charset="0"/>
                </a:rPr>
                <a:t>2</a:t>
              </a:r>
            </a:p>
          </p:txBody>
        </p:sp>
      </p:grpSp>
      <p:sp>
        <p:nvSpPr>
          <p:cNvPr id="23721" name="Line 169"/>
          <p:cNvSpPr>
            <a:spLocks noChangeShapeType="1"/>
          </p:cNvSpPr>
          <p:nvPr/>
        </p:nvSpPr>
        <p:spPr bwMode="auto">
          <a:xfrm>
            <a:off x="2016125" y="889000"/>
            <a:ext cx="2855913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3722" name="Text Box 9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9470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2"/>
          <p:cNvSpPr txBox="1">
            <a:spLocks noChangeArrowheads="1"/>
          </p:cNvSpPr>
          <p:nvPr/>
        </p:nvSpPr>
        <p:spPr bwMode="auto">
          <a:xfrm>
            <a:off x="207963" y="85725"/>
            <a:ext cx="28019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E40000"/>
                </a:solidFill>
                <a:latin typeface="Times New Roman" pitchFamily="18" charset="0"/>
              </a:rPr>
              <a:t>Spin-orbit Coupling</a:t>
            </a:r>
          </a:p>
        </p:txBody>
      </p:sp>
      <p:graphicFrame>
        <p:nvGraphicFramePr>
          <p:cNvPr id="25603" name="Object 3"/>
          <p:cNvGraphicFramePr>
            <a:graphicFrameLocks noChangeAspect="1"/>
          </p:cNvGraphicFramePr>
          <p:nvPr/>
        </p:nvGraphicFramePr>
        <p:xfrm>
          <a:off x="444500" y="1619250"/>
          <a:ext cx="18288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682" name="Equation" r:id="rId4" imgW="1828800" imgH="457200" progId="Equation.DSMT4">
                  <p:embed/>
                </p:oleObj>
              </mc:Choice>
              <mc:Fallback>
                <p:oleObj name="Equation" r:id="rId4" imgW="1828800" imgH="457200" progId="Equation.DSMT4">
                  <p:embed/>
                  <p:pic>
                    <p:nvPicPr>
                      <p:cNvPr id="0" name="Picture 9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4500" y="1619250"/>
                        <a:ext cx="18288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04" name="Text Box 4"/>
          <p:cNvSpPr txBox="1">
            <a:spLocks noChangeArrowheads="1"/>
          </p:cNvSpPr>
          <p:nvPr/>
        </p:nvSpPr>
        <p:spPr bwMode="auto">
          <a:xfrm>
            <a:off x="284163" y="611188"/>
            <a:ext cx="69246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00CC"/>
                </a:solidFill>
                <a:latin typeface="Times New Roman" pitchFamily="18" charset="0"/>
              </a:rPr>
              <a:t>An electron, with magnetic moment moves in the electric field </a:t>
            </a:r>
            <a:br>
              <a:rPr lang="en-US" sz="2000" b="1">
                <a:solidFill>
                  <a:srgbClr val="0000CC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0000CC"/>
                </a:solidFill>
                <a:latin typeface="Times New Roman" pitchFamily="18" charset="0"/>
              </a:rPr>
              <a:t>	of rest of atom (or molecule).</a:t>
            </a:r>
          </a:p>
        </p:txBody>
      </p:sp>
      <p:sp>
        <p:nvSpPr>
          <p:cNvPr id="25605" name="Text Box 5"/>
          <p:cNvSpPr txBox="1">
            <a:spLocks noChangeArrowheads="1"/>
          </p:cNvSpPr>
          <p:nvPr/>
        </p:nvSpPr>
        <p:spPr bwMode="auto">
          <a:xfrm>
            <a:off x="333375" y="2314575"/>
            <a:ext cx="9175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438600"/>
                </a:solidFill>
                <a:latin typeface="Times New Roman" pitchFamily="18" charset="0"/>
              </a:rPr>
              <a:t>energy</a:t>
            </a:r>
          </a:p>
        </p:txBody>
      </p:sp>
      <p:sp>
        <p:nvSpPr>
          <p:cNvPr id="25606" name="Line 6"/>
          <p:cNvSpPr>
            <a:spLocks noChangeShapeType="1"/>
          </p:cNvSpPr>
          <p:nvPr/>
        </p:nvSpPr>
        <p:spPr bwMode="auto">
          <a:xfrm flipH="1" flipV="1">
            <a:off x="576263" y="1941513"/>
            <a:ext cx="100012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5607" name="Text Box 7"/>
          <p:cNvSpPr txBox="1">
            <a:spLocks noChangeArrowheads="1"/>
          </p:cNvSpPr>
          <p:nvPr/>
        </p:nvSpPr>
        <p:spPr bwMode="auto">
          <a:xfrm>
            <a:off x="2620963" y="1638300"/>
            <a:ext cx="4408487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438600"/>
                </a:solidFill>
                <a:latin typeface="Times New Roman" pitchFamily="18" charset="0"/>
              </a:rPr>
              <a:t>classical energy of magnetic dipole    </a:t>
            </a:r>
            <a:br>
              <a:rPr lang="en-US" sz="2000" b="1">
                <a:solidFill>
                  <a:srgbClr val="438600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438600"/>
                </a:solidFill>
                <a:latin typeface="Times New Roman" pitchFamily="18" charset="0"/>
              </a:rPr>
              <a:t>moving in electric field      with velocity</a:t>
            </a:r>
          </a:p>
        </p:txBody>
      </p:sp>
      <p:graphicFrame>
        <p:nvGraphicFramePr>
          <p:cNvPr id="25608" name="Object 8"/>
          <p:cNvGraphicFramePr>
            <a:graphicFrameLocks noChangeAspect="1"/>
          </p:cNvGraphicFramePr>
          <p:nvPr/>
        </p:nvGraphicFramePr>
        <p:xfrm>
          <a:off x="5254625" y="1970088"/>
          <a:ext cx="241300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683" name="Equation" r:id="rId6" imgW="241195" imgH="291973" progId="Equation.DSMT4">
                  <p:embed/>
                </p:oleObj>
              </mc:Choice>
              <mc:Fallback>
                <p:oleObj name="Equation" r:id="rId6" imgW="241195" imgH="291973" progId="Equation.DSMT4">
                  <p:embed/>
                  <p:pic>
                    <p:nvPicPr>
                      <p:cNvPr id="0" name="Picture 9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54625" y="1970088"/>
                        <a:ext cx="241300" cy="292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333375" y="2813050"/>
            <a:ext cx="6226175" cy="1751013"/>
            <a:chOff x="210" y="1772"/>
            <a:chExt cx="3922" cy="1103"/>
          </a:xfrm>
        </p:grpSpPr>
        <p:graphicFrame>
          <p:nvGraphicFramePr>
            <p:cNvPr id="25610" name="Object 10"/>
            <p:cNvGraphicFramePr>
              <a:graphicFrameLocks noChangeAspect="1"/>
            </p:cNvGraphicFramePr>
            <p:nvPr/>
          </p:nvGraphicFramePr>
          <p:xfrm>
            <a:off x="670" y="1772"/>
            <a:ext cx="728" cy="4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684" name="Equation" r:id="rId8" imgW="1155700" imgH="685800" progId="Equation.DSMT4">
                    <p:embed/>
                  </p:oleObj>
                </mc:Choice>
                <mc:Fallback>
                  <p:oleObj name="Equation" r:id="rId8" imgW="1155700" imgH="685800" progId="Equation.DSMT4">
                    <p:embed/>
                    <p:pic>
                      <p:nvPicPr>
                        <p:cNvPr id="0" name="Picture 9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70" y="1772"/>
                          <a:ext cx="728" cy="4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5611" name="Object 11"/>
            <p:cNvGraphicFramePr>
              <a:graphicFrameLocks noChangeAspect="1"/>
            </p:cNvGraphicFramePr>
            <p:nvPr/>
          </p:nvGraphicFramePr>
          <p:xfrm>
            <a:off x="327" y="2459"/>
            <a:ext cx="1368" cy="41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685" name="Equation" r:id="rId10" imgW="2171700" imgH="660400" progId="Equation.DSMT4">
                    <p:embed/>
                  </p:oleObj>
                </mc:Choice>
                <mc:Fallback>
                  <p:oleObj name="Equation" r:id="rId10" imgW="2171700" imgH="660400" progId="Equation.DSMT4">
                    <p:embed/>
                    <p:pic>
                      <p:nvPicPr>
                        <p:cNvPr id="0" name="Picture 9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7" y="2459"/>
                          <a:ext cx="1368" cy="41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5612" name="Text Box 12"/>
            <p:cNvSpPr txBox="1">
              <a:spLocks noChangeArrowheads="1"/>
            </p:cNvSpPr>
            <p:nvPr/>
          </p:nvSpPr>
          <p:spPr bwMode="auto">
            <a:xfrm>
              <a:off x="1709" y="1868"/>
              <a:ext cx="242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00D2"/>
                  </a:solidFill>
                  <a:latin typeface="Times New Roman" pitchFamily="18" charset="0"/>
                </a:rPr>
                <a:t>spin magnetic moment of electron</a:t>
              </a:r>
            </a:p>
          </p:txBody>
        </p:sp>
        <p:sp>
          <p:nvSpPr>
            <p:cNvPr id="25613" name="Text Box 13"/>
            <p:cNvSpPr txBox="1">
              <a:spLocks noChangeArrowheads="1"/>
            </p:cNvSpPr>
            <p:nvPr/>
          </p:nvSpPr>
          <p:spPr bwMode="auto">
            <a:xfrm>
              <a:off x="210" y="2153"/>
              <a:ext cx="47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E40000"/>
                  </a:solidFill>
                  <a:latin typeface="Times New Roman" pitchFamily="18" charset="0"/>
                </a:rPr>
                <a:t>Then</a:t>
              </a:r>
            </a:p>
          </p:txBody>
        </p:sp>
      </p:grpSp>
      <p:graphicFrame>
        <p:nvGraphicFramePr>
          <p:cNvPr id="25614" name="Object 14"/>
          <p:cNvGraphicFramePr>
            <a:graphicFrameLocks noChangeAspect="1"/>
          </p:cNvGraphicFramePr>
          <p:nvPr/>
        </p:nvGraphicFramePr>
        <p:xfrm>
          <a:off x="6511925" y="1712913"/>
          <a:ext cx="215900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686" name="Equation" r:id="rId12" imgW="215713" imgH="304536" progId="Equation.DSMT4">
                  <p:embed/>
                </p:oleObj>
              </mc:Choice>
              <mc:Fallback>
                <p:oleObj name="Equation" r:id="rId12" imgW="215713" imgH="304536" progId="Equation.DSMT4">
                  <p:embed/>
                  <p:pic>
                    <p:nvPicPr>
                      <p:cNvPr id="0" name="Picture 9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11925" y="1712913"/>
                        <a:ext cx="215900" cy="304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15" name="Object 15"/>
          <p:cNvGraphicFramePr>
            <a:graphicFrameLocks noChangeAspect="1"/>
          </p:cNvGraphicFramePr>
          <p:nvPr/>
        </p:nvGraphicFramePr>
        <p:xfrm>
          <a:off x="7007225" y="1976438"/>
          <a:ext cx="228600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687" name="Equation" r:id="rId14" imgW="228501" imgH="304668" progId="Equation.DSMT4">
                  <p:embed/>
                </p:oleObj>
              </mc:Choice>
              <mc:Fallback>
                <p:oleObj name="Equation" r:id="rId14" imgW="228501" imgH="304668" progId="Equation.DSMT4">
                  <p:embed/>
                  <p:pic>
                    <p:nvPicPr>
                      <p:cNvPr id="0" name="Picture 9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07225" y="1976438"/>
                        <a:ext cx="228600" cy="304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Group 16"/>
          <p:cNvGrpSpPr>
            <a:grpSpLocks/>
          </p:cNvGrpSpPr>
          <p:nvPr/>
        </p:nvGrpSpPr>
        <p:grpSpPr bwMode="auto">
          <a:xfrm>
            <a:off x="371475" y="4672013"/>
            <a:ext cx="8037513" cy="1763712"/>
            <a:chOff x="234" y="2831"/>
            <a:chExt cx="5063" cy="1111"/>
          </a:xfrm>
        </p:grpSpPr>
        <p:graphicFrame>
          <p:nvGraphicFramePr>
            <p:cNvPr id="25617" name="Object 17"/>
            <p:cNvGraphicFramePr>
              <a:graphicFrameLocks noChangeAspect="1"/>
            </p:cNvGraphicFramePr>
            <p:nvPr/>
          </p:nvGraphicFramePr>
          <p:xfrm>
            <a:off x="337" y="3073"/>
            <a:ext cx="896" cy="3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688" name="Equation" r:id="rId16" imgW="1422400" imgH="546100" progId="Equation.DSMT4">
                    <p:embed/>
                  </p:oleObj>
                </mc:Choice>
                <mc:Fallback>
                  <p:oleObj name="Equation" r:id="rId16" imgW="1422400" imgH="546100" progId="Equation.DSMT4">
                    <p:embed/>
                    <p:pic>
                      <p:nvPicPr>
                        <p:cNvPr id="0" name="Picture 9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7" y="3073"/>
                          <a:ext cx="896" cy="34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5618" name="Object 18"/>
            <p:cNvGraphicFramePr>
              <a:graphicFrameLocks noChangeAspect="1"/>
            </p:cNvGraphicFramePr>
            <p:nvPr/>
          </p:nvGraphicFramePr>
          <p:xfrm>
            <a:off x="332" y="3718"/>
            <a:ext cx="560" cy="22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689" name="Equation" r:id="rId18" imgW="888614" imgH="355446" progId="Equation.DSMT4">
                    <p:embed/>
                  </p:oleObj>
                </mc:Choice>
                <mc:Fallback>
                  <p:oleObj name="Equation" r:id="rId18" imgW="888614" imgH="355446" progId="Equation.DSMT4">
                    <p:embed/>
                    <p:pic>
                      <p:nvPicPr>
                        <p:cNvPr id="0" name="Picture 9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2" y="3718"/>
                          <a:ext cx="560" cy="22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5619" name="Text Box 19"/>
            <p:cNvSpPr txBox="1">
              <a:spLocks noChangeArrowheads="1"/>
            </p:cNvSpPr>
            <p:nvPr/>
          </p:nvSpPr>
          <p:spPr bwMode="auto">
            <a:xfrm>
              <a:off x="1520" y="2989"/>
              <a:ext cx="377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00CC"/>
                  </a:solidFill>
                  <a:latin typeface="Times New Roman" pitchFamily="18" charset="0"/>
                </a:rPr>
                <a:t>Coulomb potential (usually called </a:t>
              </a:r>
              <a:r>
                <a:rPr lang="en-US" sz="2000" b="1" i="1">
                  <a:solidFill>
                    <a:srgbClr val="0000CC"/>
                  </a:solidFill>
                  <a:latin typeface="Times New Roman" pitchFamily="18" charset="0"/>
                </a:rPr>
                <a:t>V</a:t>
              </a:r>
              <a:r>
                <a:rPr lang="en-US" sz="2000" b="1">
                  <a:solidFill>
                    <a:srgbClr val="0000CC"/>
                  </a:solidFill>
                  <a:latin typeface="Times New Roman" pitchFamily="18" charset="0"/>
                </a:rPr>
                <a:t>, but </a:t>
              </a:r>
              <a:r>
                <a:rPr lang="en-US" sz="2000" b="1" i="1">
                  <a:solidFill>
                    <a:srgbClr val="0000CC"/>
                  </a:solidFill>
                  <a:latin typeface="Times New Roman" pitchFamily="18" charset="0"/>
                </a:rPr>
                <a:t>V</a:t>
              </a:r>
              <a:r>
                <a:rPr lang="en-US" sz="2000" b="1">
                  <a:solidFill>
                    <a:srgbClr val="0000CC"/>
                  </a:solidFill>
                  <a:latin typeface="Times New Roman" pitchFamily="18" charset="0"/>
                </a:rPr>
                <a:t> is velocity)</a:t>
              </a:r>
              <a:endParaRPr lang="en-US" sz="2000" b="1" i="1">
                <a:solidFill>
                  <a:srgbClr val="0000CC"/>
                </a:solidFill>
                <a:latin typeface="Times New Roman" pitchFamily="18" charset="0"/>
              </a:endParaRPr>
            </a:p>
          </p:txBody>
        </p:sp>
        <p:sp>
          <p:nvSpPr>
            <p:cNvPr id="25620" name="Line 20"/>
            <p:cNvSpPr>
              <a:spLocks noChangeShapeType="1"/>
            </p:cNvSpPr>
            <p:nvPr/>
          </p:nvSpPr>
          <p:spPr bwMode="auto">
            <a:xfrm flipH="1">
              <a:off x="1239" y="3132"/>
              <a:ext cx="292" cy="13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621" name="Text Box 21"/>
            <p:cNvSpPr txBox="1">
              <a:spLocks noChangeArrowheads="1"/>
            </p:cNvSpPr>
            <p:nvPr/>
          </p:nvSpPr>
          <p:spPr bwMode="auto">
            <a:xfrm>
              <a:off x="234" y="2831"/>
              <a:ext cx="50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438600"/>
                  </a:solidFill>
                  <a:latin typeface="Times New Roman" pitchFamily="18" charset="0"/>
                </a:rPr>
                <a:t>Using</a:t>
              </a:r>
            </a:p>
          </p:txBody>
        </p:sp>
        <p:sp>
          <p:nvSpPr>
            <p:cNvPr id="25622" name="Text Box 22"/>
            <p:cNvSpPr txBox="1">
              <a:spLocks noChangeArrowheads="1"/>
            </p:cNvSpPr>
            <p:nvPr/>
          </p:nvSpPr>
          <p:spPr bwMode="auto">
            <a:xfrm>
              <a:off x="258" y="3470"/>
              <a:ext cx="37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438600"/>
                  </a:solidFill>
                  <a:latin typeface="Times New Roman" pitchFamily="18" charset="0"/>
                </a:rPr>
                <a:t>and</a:t>
              </a:r>
            </a:p>
          </p:txBody>
        </p:sp>
      </p:grpSp>
      <p:sp>
        <p:nvSpPr>
          <p:cNvPr id="25623" name="Text Box 23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latin typeface="Times New Roman" pitchFamily="18" charset="0"/>
            </a:endParaRPr>
          </a:p>
        </p:txBody>
      </p:sp>
      <p:sp>
        <p:nvSpPr>
          <p:cNvPr id="25624" name="Text Box 9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4949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650" name="Object 2"/>
          <p:cNvGraphicFramePr>
            <a:graphicFrameLocks noChangeAspect="1"/>
          </p:cNvGraphicFramePr>
          <p:nvPr/>
        </p:nvGraphicFramePr>
        <p:xfrm>
          <a:off x="823913" y="61913"/>
          <a:ext cx="2717800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675" name="Equation" r:id="rId4" imgW="2717800" imgH="647700" progId="Equation.DSMT4">
                  <p:embed/>
                </p:oleObj>
              </mc:Choice>
              <mc:Fallback>
                <p:oleObj name="Equation" r:id="rId4" imgW="2717800" imgH="647700" progId="Equation.DSMT4">
                  <p:embed/>
                  <p:pic>
                    <p:nvPicPr>
                      <p:cNvPr id="0" name="Picture 7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3913" y="61913"/>
                        <a:ext cx="2717800" cy="647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458788" y="2998788"/>
            <a:ext cx="5521325" cy="1811337"/>
            <a:chOff x="289" y="1889"/>
            <a:chExt cx="3478" cy="1141"/>
          </a:xfrm>
        </p:grpSpPr>
        <p:graphicFrame>
          <p:nvGraphicFramePr>
            <p:cNvPr id="27652" name="Object 4"/>
            <p:cNvGraphicFramePr>
              <a:graphicFrameLocks noChangeAspect="1"/>
            </p:cNvGraphicFramePr>
            <p:nvPr/>
          </p:nvGraphicFramePr>
          <p:xfrm>
            <a:off x="338" y="2142"/>
            <a:ext cx="1880" cy="4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9676" name="Equation" r:id="rId6" imgW="2984500" imgH="711200" progId="Equation.DSMT4">
                    <p:embed/>
                  </p:oleObj>
                </mc:Choice>
                <mc:Fallback>
                  <p:oleObj name="Equation" r:id="rId6" imgW="2984500" imgH="711200" progId="Equation.DSMT4">
                    <p:embed/>
                    <p:pic>
                      <p:nvPicPr>
                        <p:cNvPr id="0" name="Picture 8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8" y="2142"/>
                          <a:ext cx="1880" cy="44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7653" name="Object 5"/>
            <p:cNvGraphicFramePr>
              <a:graphicFrameLocks noChangeAspect="1"/>
            </p:cNvGraphicFramePr>
            <p:nvPr/>
          </p:nvGraphicFramePr>
          <p:xfrm>
            <a:off x="355" y="2806"/>
            <a:ext cx="456" cy="22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9677" name="Equation" r:id="rId8" imgW="723586" imgH="355446" progId="Equation.DSMT4">
                    <p:embed/>
                  </p:oleObj>
                </mc:Choice>
                <mc:Fallback>
                  <p:oleObj name="Equation" r:id="rId8" imgW="723586" imgH="355446" progId="Equation.DSMT4">
                    <p:embed/>
                    <p:pic>
                      <p:nvPicPr>
                        <p:cNvPr id="0" name="Picture 8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5" y="2806"/>
                          <a:ext cx="456" cy="22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7654" name="Object 6"/>
            <p:cNvGraphicFramePr>
              <a:graphicFrameLocks noChangeAspect="1"/>
            </p:cNvGraphicFramePr>
            <p:nvPr/>
          </p:nvGraphicFramePr>
          <p:xfrm>
            <a:off x="1452" y="2814"/>
            <a:ext cx="128" cy="21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9678" name="Equation" r:id="rId10" imgW="203112" imgH="342751" progId="Equation.DSMT4">
                    <p:embed/>
                  </p:oleObj>
                </mc:Choice>
                <mc:Fallback>
                  <p:oleObj name="Equation" r:id="rId10" imgW="203112" imgH="342751" progId="Equation.DSMT4">
                    <p:embed/>
                    <p:pic>
                      <p:nvPicPr>
                        <p:cNvPr id="0" name="Picture 8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52" y="2814"/>
                          <a:ext cx="128" cy="21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7655" name="Text Box 7"/>
            <p:cNvSpPr txBox="1">
              <a:spLocks noChangeArrowheads="1"/>
            </p:cNvSpPr>
            <p:nvPr/>
          </p:nvSpPr>
          <p:spPr bwMode="auto">
            <a:xfrm>
              <a:off x="289" y="1889"/>
              <a:ext cx="95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00D2"/>
                  </a:solidFill>
                  <a:latin typeface="Times New Roman" pitchFamily="18" charset="0"/>
                </a:rPr>
                <a:t>Substituting</a:t>
              </a:r>
            </a:p>
          </p:txBody>
        </p:sp>
        <p:sp>
          <p:nvSpPr>
            <p:cNvPr id="27656" name="AutoShape 8"/>
            <p:cNvSpPr>
              <a:spLocks noChangeArrowheads="1"/>
            </p:cNvSpPr>
            <p:nvPr/>
          </p:nvSpPr>
          <p:spPr bwMode="auto">
            <a:xfrm>
              <a:off x="900" y="2876"/>
              <a:ext cx="481" cy="103"/>
            </a:xfrm>
            <a:prstGeom prst="rightArrow">
              <a:avLst>
                <a:gd name="adj1" fmla="val 50000"/>
                <a:gd name="adj2" fmla="val 116748"/>
              </a:avLst>
            </a:prstGeom>
            <a:solidFill>
              <a:srgbClr val="E4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657" name="Text Box 9"/>
            <p:cNvSpPr txBox="1">
              <a:spLocks noChangeArrowheads="1"/>
            </p:cNvSpPr>
            <p:nvPr/>
          </p:nvSpPr>
          <p:spPr bwMode="auto">
            <a:xfrm>
              <a:off x="1796" y="2780"/>
              <a:ext cx="1971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E40000"/>
                  </a:solidFill>
                  <a:latin typeface="Times New Roman" pitchFamily="18" charset="0"/>
                </a:rPr>
                <a:t>orbital angular momentum</a:t>
              </a:r>
            </a:p>
          </p:txBody>
        </p:sp>
      </p:grpSp>
      <p:grpSp>
        <p:nvGrpSpPr>
          <p:cNvPr id="27679" name="Group 31"/>
          <p:cNvGrpSpPr>
            <a:grpSpLocks/>
          </p:cNvGrpSpPr>
          <p:nvPr/>
        </p:nvGrpSpPr>
        <p:grpSpPr bwMode="auto">
          <a:xfrm>
            <a:off x="376238" y="860425"/>
            <a:ext cx="8493125" cy="2070100"/>
            <a:chOff x="237" y="542"/>
            <a:chExt cx="5350" cy="1304"/>
          </a:xfrm>
        </p:grpSpPr>
        <p:sp>
          <p:nvSpPr>
            <p:cNvPr id="27659" name="Line 11"/>
            <p:cNvSpPr>
              <a:spLocks noChangeShapeType="1"/>
            </p:cNvSpPr>
            <p:nvPr/>
          </p:nvSpPr>
          <p:spPr bwMode="auto">
            <a:xfrm>
              <a:off x="237" y="542"/>
              <a:ext cx="535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660" name="Text Box 12"/>
            <p:cNvSpPr txBox="1">
              <a:spLocks noChangeArrowheads="1"/>
            </p:cNvSpPr>
            <p:nvPr/>
          </p:nvSpPr>
          <p:spPr bwMode="auto">
            <a:xfrm>
              <a:off x="274" y="588"/>
              <a:ext cx="153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E40000"/>
                  </a:solidFill>
                  <a:latin typeface="Times New Roman" pitchFamily="18" charset="0"/>
                </a:rPr>
                <a:t>Hydrogen like atoms</a:t>
              </a:r>
            </a:p>
          </p:txBody>
        </p:sp>
        <p:graphicFrame>
          <p:nvGraphicFramePr>
            <p:cNvPr id="27661" name="Object 13"/>
            <p:cNvGraphicFramePr>
              <a:graphicFrameLocks noChangeAspect="1"/>
            </p:cNvGraphicFramePr>
            <p:nvPr/>
          </p:nvGraphicFramePr>
          <p:xfrm>
            <a:off x="382" y="829"/>
            <a:ext cx="784" cy="4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9679" name="Equation" r:id="rId12" imgW="1244600" imgH="711200" progId="Equation.DSMT4">
                    <p:embed/>
                  </p:oleObj>
                </mc:Choice>
                <mc:Fallback>
                  <p:oleObj name="Equation" r:id="rId12" imgW="1244600" imgH="711200" progId="Equation.DSMT4">
                    <p:embed/>
                    <p:pic>
                      <p:nvPicPr>
                        <p:cNvPr id="0" name="Picture 8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2" y="829"/>
                          <a:ext cx="784" cy="44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7662" name="Object 14"/>
            <p:cNvGraphicFramePr>
              <a:graphicFrameLocks noChangeAspect="1"/>
            </p:cNvGraphicFramePr>
            <p:nvPr/>
          </p:nvGraphicFramePr>
          <p:xfrm>
            <a:off x="285" y="1398"/>
            <a:ext cx="2120" cy="4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9680" name="Equation" r:id="rId14" imgW="3365500" imgH="711200" progId="Equation.DSMT4">
                    <p:embed/>
                  </p:oleObj>
                </mc:Choice>
                <mc:Fallback>
                  <p:oleObj name="Equation" r:id="rId14" imgW="3365500" imgH="711200" progId="Equation.DSMT4">
                    <p:embed/>
                    <p:pic>
                      <p:nvPicPr>
                        <p:cNvPr id="0" name="Picture 8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5" y="1398"/>
                          <a:ext cx="2120" cy="44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7663" name="Text Box 15"/>
            <p:cNvSpPr txBox="1">
              <a:spLocks noChangeArrowheads="1"/>
            </p:cNvSpPr>
            <p:nvPr/>
          </p:nvSpPr>
          <p:spPr bwMode="auto">
            <a:xfrm>
              <a:off x="1473" y="910"/>
              <a:ext cx="139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438600"/>
                  </a:solidFill>
                  <a:latin typeface="Times New Roman" pitchFamily="18" charset="0"/>
                </a:rPr>
                <a:t>Coulomb potential</a:t>
              </a:r>
            </a:p>
          </p:txBody>
        </p:sp>
        <p:sp>
          <p:nvSpPr>
            <p:cNvPr id="27664" name="Text Box 16"/>
            <p:cNvSpPr txBox="1">
              <a:spLocks noChangeArrowheads="1"/>
            </p:cNvSpPr>
            <p:nvPr/>
          </p:nvSpPr>
          <p:spPr bwMode="auto">
            <a:xfrm>
              <a:off x="2562" y="1486"/>
              <a:ext cx="2081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438600"/>
                  </a:solidFill>
                  <a:latin typeface="Times New Roman" pitchFamily="18" charset="0"/>
                </a:rPr>
                <a:t>vector derivative of potential</a:t>
              </a:r>
            </a:p>
          </p:txBody>
        </p:sp>
        <p:sp>
          <p:nvSpPr>
            <p:cNvPr id="27665" name="Text Box 17"/>
            <p:cNvSpPr txBox="1">
              <a:spLocks noChangeArrowheads="1"/>
            </p:cNvSpPr>
            <p:nvPr/>
          </p:nvSpPr>
          <p:spPr bwMode="auto">
            <a:xfrm>
              <a:off x="1941" y="1090"/>
              <a:ext cx="85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00CC"/>
                  </a:solidFill>
                  <a:latin typeface="Times New Roman" pitchFamily="18" charset="0"/>
                </a:rPr>
                <a:t>unit vector</a:t>
              </a:r>
            </a:p>
          </p:txBody>
        </p:sp>
        <p:sp>
          <p:nvSpPr>
            <p:cNvPr id="27666" name="Line 18"/>
            <p:cNvSpPr>
              <a:spLocks noChangeShapeType="1"/>
            </p:cNvSpPr>
            <p:nvPr/>
          </p:nvSpPr>
          <p:spPr bwMode="auto">
            <a:xfrm flipH="1">
              <a:off x="1665" y="1258"/>
              <a:ext cx="308" cy="25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19"/>
          <p:cNvGrpSpPr>
            <a:grpSpLocks/>
          </p:cNvGrpSpPr>
          <p:nvPr/>
        </p:nvGrpSpPr>
        <p:grpSpPr bwMode="auto">
          <a:xfrm>
            <a:off x="312738" y="4922838"/>
            <a:ext cx="8431212" cy="1871662"/>
            <a:chOff x="197" y="3101"/>
            <a:chExt cx="5311" cy="1179"/>
          </a:xfrm>
        </p:grpSpPr>
        <p:graphicFrame>
          <p:nvGraphicFramePr>
            <p:cNvPr id="27668" name="Object 20"/>
            <p:cNvGraphicFramePr>
              <a:graphicFrameLocks noChangeAspect="1"/>
            </p:cNvGraphicFramePr>
            <p:nvPr/>
          </p:nvGraphicFramePr>
          <p:xfrm>
            <a:off x="1252" y="3151"/>
            <a:ext cx="1536" cy="4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9681" name="Equation" r:id="rId16" imgW="2438400" imgH="711200" progId="Equation.DSMT4">
                    <p:embed/>
                  </p:oleObj>
                </mc:Choice>
                <mc:Fallback>
                  <p:oleObj name="Equation" r:id="rId16" imgW="2438400" imgH="711200" progId="Equation.DSMT4">
                    <p:embed/>
                    <p:pic>
                      <p:nvPicPr>
                        <p:cNvPr id="0" name="Picture 8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52" y="3151"/>
                          <a:ext cx="1536" cy="44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7669" name="Text Box 21"/>
            <p:cNvSpPr txBox="1">
              <a:spLocks noChangeArrowheads="1"/>
            </p:cNvSpPr>
            <p:nvPr/>
          </p:nvSpPr>
          <p:spPr bwMode="auto">
            <a:xfrm>
              <a:off x="478" y="3638"/>
              <a:ext cx="1070" cy="6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438600"/>
                  </a:solidFill>
                  <a:latin typeface="Times New Roman" pitchFamily="18" charset="0"/>
                </a:rPr>
                <a:t>operates on</a:t>
              </a:r>
              <a:br>
                <a:rPr lang="en-US" sz="2000" b="1">
                  <a:solidFill>
                    <a:srgbClr val="438600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438600"/>
                  </a:solidFill>
                  <a:latin typeface="Times New Roman" pitchFamily="18" charset="0"/>
                </a:rPr>
                <a:t>radial part of </a:t>
              </a:r>
              <a:br>
                <a:rPr lang="en-US" sz="2000" b="1">
                  <a:solidFill>
                    <a:srgbClr val="438600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438600"/>
                  </a:solidFill>
                  <a:latin typeface="Times New Roman" pitchFamily="18" charset="0"/>
                </a:rPr>
                <a:t>wavefunction</a:t>
              </a:r>
            </a:p>
          </p:txBody>
        </p:sp>
        <p:sp>
          <p:nvSpPr>
            <p:cNvPr id="27670" name="Line 22"/>
            <p:cNvSpPr>
              <a:spLocks noChangeShapeType="1"/>
            </p:cNvSpPr>
            <p:nvPr/>
          </p:nvSpPr>
          <p:spPr bwMode="auto">
            <a:xfrm>
              <a:off x="197" y="3101"/>
              <a:ext cx="531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671" name="Text Box 23"/>
            <p:cNvSpPr txBox="1">
              <a:spLocks noChangeArrowheads="1"/>
            </p:cNvSpPr>
            <p:nvPr/>
          </p:nvSpPr>
          <p:spPr bwMode="auto">
            <a:xfrm>
              <a:off x="2452" y="3646"/>
              <a:ext cx="1537" cy="6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dirty="0">
                  <a:solidFill>
                    <a:srgbClr val="002060"/>
                  </a:solidFill>
                  <a:latin typeface="Times New Roman" pitchFamily="18" charset="0"/>
                </a:rPr>
                <a:t>operates on</a:t>
              </a:r>
              <a:br>
                <a:rPr lang="en-US" sz="2000" b="1" dirty="0">
                  <a:solidFill>
                    <a:srgbClr val="002060"/>
                  </a:solidFill>
                  <a:latin typeface="Times New Roman" pitchFamily="18" charset="0"/>
                </a:rPr>
              </a:br>
              <a:r>
                <a:rPr lang="en-US" sz="2000" b="1" dirty="0">
                  <a:solidFill>
                    <a:srgbClr val="002060"/>
                  </a:solidFill>
                  <a:latin typeface="Times New Roman" pitchFamily="18" charset="0"/>
                </a:rPr>
                <a:t>orbital </a:t>
              </a:r>
              <a:r>
                <a:rPr lang="en-US" sz="2000" b="1" dirty="0" err="1">
                  <a:solidFill>
                    <a:srgbClr val="002060"/>
                  </a:solidFill>
                  <a:latin typeface="Times New Roman" pitchFamily="18" charset="0"/>
                </a:rPr>
                <a:t>ang.</a:t>
              </a:r>
              <a:r>
                <a:rPr lang="en-US" sz="2000" b="1" dirty="0">
                  <a:solidFill>
                    <a:srgbClr val="002060"/>
                  </a:solidFill>
                  <a:latin typeface="Times New Roman" pitchFamily="18" charset="0"/>
                </a:rPr>
                <a:t> mom.</a:t>
              </a:r>
            </a:p>
            <a:p>
              <a:r>
                <a:rPr lang="en-US" sz="2000" b="1" dirty="0">
                  <a:solidFill>
                    <a:srgbClr val="002060"/>
                  </a:solidFill>
                  <a:latin typeface="Times New Roman" pitchFamily="18" charset="0"/>
                </a:rPr>
                <a:t>part of wavefunction</a:t>
              </a:r>
            </a:p>
          </p:txBody>
        </p:sp>
        <p:sp>
          <p:nvSpPr>
            <p:cNvPr id="27672" name="Text Box 24"/>
            <p:cNvSpPr txBox="1">
              <a:spLocks noChangeArrowheads="1"/>
            </p:cNvSpPr>
            <p:nvPr/>
          </p:nvSpPr>
          <p:spPr bwMode="auto">
            <a:xfrm>
              <a:off x="3945" y="3161"/>
              <a:ext cx="1537" cy="6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FF0000"/>
                  </a:solidFill>
                  <a:latin typeface="Times New Roman" pitchFamily="18" charset="0"/>
                </a:rPr>
                <a:t>operates on</a:t>
              </a:r>
              <a:br>
                <a:rPr lang="en-US" sz="2000" b="1">
                  <a:solidFill>
                    <a:srgbClr val="FF0000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FF0000"/>
                  </a:solidFill>
                  <a:latin typeface="Times New Roman" pitchFamily="18" charset="0"/>
                </a:rPr>
                <a:t>spin ang. mom.</a:t>
              </a:r>
            </a:p>
            <a:p>
              <a:r>
                <a:rPr lang="en-US" sz="2000" b="1">
                  <a:solidFill>
                    <a:srgbClr val="FF0000"/>
                  </a:solidFill>
                  <a:latin typeface="Times New Roman" pitchFamily="18" charset="0"/>
                </a:rPr>
                <a:t>part of wavefunction</a:t>
              </a:r>
            </a:p>
          </p:txBody>
        </p:sp>
        <p:sp>
          <p:nvSpPr>
            <p:cNvPr id="27673" name="Line 25"/>
            <p:cNvSpPr>
              <a:spLocks noChangeShapeType="1"/>
            </p:cNvSpPr>
            <p:nvPr/>
          </p:nvSpPr>
          <p:spPr bwMode="auto">
            <a:xfrm flipV="1">
              <a:off x="1499" y="3598"/>
              <a:ext cx="750" cy="39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674" name="Line 26"/>
            <p:cNvSpPr>
              <a:spLocks noChangeShapeType="1"/>
            </p:cNvSpPr>
            <p:nvPr/>
          </p:nvSpPr>
          <p:spPr bwMode="auto">
            <a:xfrm flipH="1" flipV="1">
              <a:off x="2564" y="3472"/>
              <a:ext cx="213" cy="22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675" name="Line 27"/>
            <p:cNvSpPr>
              <a:spLocks noChangeShapeType="1"/>
            </p:cNvSpPr>
            <p:nvPr/>
          </p:nvSpPr>
          <p:spPr bwMode="auto">
            <a:xfrm flipH="1">
              <a:off x="2801" y="3298"/>
              <a:ext cx="1144" cy="5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7676" name="Text Box 28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latin typeface="Times New Roman" pitchFamily="18" charset="0"/>
            </a:endParaRPr>
          </a:p>
        </p:txBody>
      </p:sp>
      <p:sp>
        <p:nvSpPr>
          <p:cNvPr id="27677" name="Text Box 9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6982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2"/>
          <p:cNvSpPr txBox="1">
            <a:spLocks noChangeArrowheads="1"/>
          </p:cNvSpPr>
          <p:nvPr/>
        </p:nvSpPr>
        <p:spPr bwMode="auto">
          <a:xfrm>
            <a:off x="396875" y="98425"/>
            <a:ext cx="41783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E40000"/>
                </a:solidFill>
                <a:latin typeface="Times New Roman" pitchFamily="18" charset="0"/>
              </a:rPr>
              <a:t>One unpaired electron – central field</a:t>
            </a:r>
            <a:br>
              <a:rPr lang="en-US" sz="2000" b="1">
                <a:solidFill>
                  <a:srgbClr val="E40000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E40000"/>
                </a:solidFill>
                <a:latin typeface="Times New Roman" pitchFamily="18" charset="0"/>
              </a:rPr>
              <a:t>(Sodium outer electron)</a:t>
            </a:r>
          </a:p>
        </p:txBody>
      </p:sp>
      <p:graphicFrame>
        <p:nvGraphicFramePr>
          <p:cNvPr id="29699" name="Object 3"/>
          <p:cNvGraphicFramePr>
            <a:graphicFrameLocks noChangeAspect="1"/>
          </p:cNvGraphicFramePr>
          <p:nvPr/>
        </p:nvGraphicFramePr>
        <p:xfrm>
          <a:off x="523875" y="1019175"/>
          <a:ext cx="927100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37" name="Equation" r:id="rId4" imgW="927100" imgH="292100" progId="Equation.DSMT4">
                  <p:embed/>
                </p:oleObj>
              </mc:Choice>
              <mc:Fallback>
                <p:oleObj name="Equation" r:id="rId4" imgW="927100" imgH="292100" progId="Equation.DSMT4">
                  <p:embed/>
                  <p:pic>
                    <p:nvPicPr>
                      <p:cNvPr id="0" name="Picture 5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3875" y="1019175"/>
                        <a:ext cx="927100" cy="292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700" name="Object 4"/>
          <p:cNvGraphicFramePr>
            <a:graphicFrameLocks noChangeAspect="1"/>
          </p:cNvGraphicFramePr>
          <p:nvPr/>
        </p:nvGraphicFramePr>
        <p:xfrm>
          <a:off x="490538" y="1873250"/>
          <a:ext cx="2374900" cy="69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38" name="Equation" r:id="rId6" imgW="2374900" imgH="698500" progId="Equation.DSMT4">
                  <p:embed/>
                </p:oleObj>
              </mc:Choice>
              <mc:Fallback>
                <p:oleObj name="Equation" r:id="rId6" imgW="2374900" imgH="698500" progId="Equation.DSMT4">
                  <p:embed/>
                  <p:pic>
                    <p:nvPicPr>
                      <p:cNvPr id="0" name="Picture 5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0538" y="1873250"/>
                        <a:ext cx="2374900" cy="698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701" name="Object 5"/>
          <p:cNvGraphicFramePr>
            <a:graphicFrameLocks noChangeAspect="1"/>
          </p:cNvGraphicFramePr>
          <p:nvPr/>
        </p:nvGraphicFramePr>
        <p:xfrm>
          <a:off x="508000" y="2800350"/>
          <a:ext cx="3873500" cy="67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39" name="Equation" r:id="rId8" imgW="3873500" imgH="673100" progId="Equation.DSMT4">
                  <p:embed/>
                </p:oleObj>
              </mc:Choice>
              <mc:Fallback>
                <p:oleObj name="Equation" r:id="rId8" imgW="3873500" imgH="673100" progId="Equation.DSMT4">
                  <p:embed/>
                  <p:pic>
                    <p:nvPicPr>
                      <p:cNvPr id="0" name="Picture 5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8000" y="2800350"/>
                        <a:ext cx="3873500" cy="673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02" name="Text Box 6"/>
          <p:cNvSpPr txBox="1">
            <a:spLocks noChangeArrowheads="1"/>
          </p:cNvSpPr>
          <p:nvPr/>
        </p:nvSpPr>
        <p:spPr bwMode="auto">
          <a:xfrm>
            <a:off x="4265613" y="2041525"/>
            <a:ext cx="3151187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00CC"/>
                </a:solidFill>
                <a:latin typeface="Times New Roman" pitchFamily="18" charset="0"/>
              </a:rPr>
              <a:t>result of operating on</a:t>
            </a:r>
            <a:br>
              <a:rPr lang="en-US" sz="2000" b="1">
                <a:solidFill>
                  <a:srgbClr val="0000CC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0000CC"/>
                </a:solidFill>
                <a:latin typeface="Times New Roman" pitchFamily="18" charset="0"/>
              </a:rPr>
              <a:t>radial part of wavefunction</a:t>
            </a:r>
          </a:p>
        </p:txBody>
      </p:sp>
      <p:sp>
        <p:nvSpPr>
          <p:cNvPr id="29703" name="Line 7"/>
          <p:cNvSpPr>
            <a:spLocks noChangeShapeType="1"/>
          </p:cNvSpPr>
          <p:nvPr/>
        </p:nvSpPr>
        <p:spPr bwMode="auto">
          <a:xfrm flipH="1">
            <a:off x="3619500" y="2279650"/>
            <a:ext cx="650875" cy="701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9704" name="Text Box 8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latin typeface="Times New Roman" pitchFamily="18" charset="0"/>
            </a:endParaRPr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195263" y="3975100"/>
            <a:ext cx="8667750" cy="2195513"/>
            <a:chOff x="123" y="2504"/>
            <a:chExt cx="5460" cy="1383"/>
          </a:xfrm>
        </p:grpSpPr>
        <p:grpSp>
          <p:nvGrpSpPr>
            <p:cNvPr id="29706" name="Group 10"/>
            <p:cNvGrpSpPr>
              <a:grpSpLocks/>
            </p:cNvGrpSpPr>
            <p:nvPr/>
          </p:nvGrpSpPr>
          <p:grpSpPr bwMode="auto">
            <a:xfrm>
              <a:off x="273" y="2504"/>
              <a:ext cx="3363" cy="778"/>
              <a:chOff x="273" y="2224"/>
              <a:chExt cx="3363" cy="778"/>
            </a:xfrm>
          </p:grpSpPr>
          <p:graphicFrame>
            <p:nvGraphicFramePr>
              <p:cNvPr id="29707" name="Object 11"/>
              <p:cNvGraphicFramePr>
                <a:graphicFrameLocks noChangeAspect="1"/>
              </p:cNvGraphicFramePr>
              <p:nvPr/>
            </p:nvGraphicFramePr>
            <p:xfrm>
              <a:off x="300" y="2522"/>
              <a:ext cx="3336" cy="48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0640" name="Equation" r:id="rId10" imgW="5295900" imgH="762000" progId="Equation.DSMT4">
                      <p:embed/>
                    </p:oleObj>
                  </mc:Choice>
                  <mc:Fallback>
                    <p:oleObj name="Equation" r:id="rId10" imgW="5295900" imgH="762000" progId="Equation.DSMT4">
                      <p:embed/>
                      <p:pic>
                        <p:nvPicPr>
                          <p:cNvPr id="0" name="Picture 60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1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00" y="2522"/>
                            <a:ext cx="3336" cy="48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29708" name="Text Box 12"/>
              <p:cNvSpPr txBox="1">
                <a:spLocks noChangeArrowheads="1"/>
              </p:cNvSpPr>
              <p:nvPr/>
            </p:nvSpPr>
            <p:spPr bwMode="auto">
              <a:xfrm>
                <a:off x="273" y="2224"/>
                <a:ext cx="1607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000" b="1">
                    <a:solidFill>
                      <a:srgbClr val="438600"/>
                    </a:solidFill>
                    <a:latin typeface="Times New Roman" pitchFamily="18" charset="0"/>
                  </a:rPr>
                  <a:t>Many electron system</a:t>
                </a:r>
              </a:p>
            </p:txBody>
          </p:sp>
        </p:grpSp>
        <p:sp>
          <p:nvSpPr>
            <p:cNvPr id="29709" name="Text Box 13"/>
            <p:cNvSpPr txBox="1">
              <a:spLocks noChangeArrowheads="1"/>
            </p:cNvSpPr>
            <p:nvPr/>
          </p:nvSpPr>
          <p:spPr bwMode="auto">
            <a:xfrm>
              <a:off x="123" y="3445"/>
              <a:ext cx="5460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990000"/>
                  </a:solidFill>
                  <a:latin typeface="Times New Roman" pitchFamily="18" charset="0"/>
                </a:rPr>
                <a:t>Ignore terms involving,             , the orbital angular momentum of one electron</a:t>
              </a:r>
            </a:p>
            <a:p>
              <a:r>
                <a:rPr lang="en-US" sz="2000" b="1">
                  <a:solidFill>
                    <a:srgbClr val="990000"/>
                  </a:solidFill>
                  <a:latin typeface="Times New Roman" pitchFamily="18" charset="0"/>
                </a:rPr>
                <a:t>with the spin of another electron.  Extremely small. </a:t>
              </a:r>
            </a:p>
          </p:txBody>
        </p:sp>
        <p:graphicFrame>
          <p:nvGraphicFramePr>
            <p:cNvPr id="29710" name="Object 14"/>
            <p:cNvGraphicFramePr>
              <a:graphicFrameLocks noChangeAspect="1"/>
            </p:cNvGraphicFramePr>
            <p:nvPr/>
          </p:nvGraphicFramePr>
          <p:xfrm>
            <a:off x="1823" y="3461"/>
            <a:ext cx="432" cy="2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41" name="Equation" r:id="rId12" imgW="685800" imgH="393700" progId="Equation.DSMT4">
                    <p:embed/>
                  </p:oleObj>
                </mc:Choice>
                <mc:Fallback>
                  <p:oleObj name="Equation" r:id="rId12" imgW="685800" imgH="393700" progId="Equation.DSMT4">
                    <p:embed/>
                    <p:pic>
                      <p:nvPicPr>
                        <p:cNvPr id="0" name="Picture 6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23" y="3461"/>
                          <a:ext cx="432" cy="24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9711" name="Text Box 9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0984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2"/>
          <p:cNvSpPr txBox="1">
            <a:spLocks noChangeArrowheads="1"/>
          </p:cNvSpPr>
          <p:nvPr/>
        </p:nvSpPr>
        <p:spPr bwMode="auto">
          <a:xfrm>
            <a:off x="307975" y="88900"/>
            <a:ext cx="46069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438600"/>
                </a:solidFill>
                <a:latin typeface="Times New Roman" pitchFamily="18" charset="0"/>
              </a:rPr>
              <a:t>Spin-orbit coupling piece of Hamiltonian</a:t>
            </a:r>
          </a:p>
        </p:txBody>
      </p:sp>
      <p:graphicFrame>
        <p:nvGraphicFramePr>
          <p:cNvPr id="31747" name="Object 3"/>
          <p:cNvGraphicFramePr>
            <a:graphicFrameLocks noChangeAspect="1"/>
          </p:cNvGraphicFramePr>
          <p:nvPr/>
        </p:nvGraphicFramePr>
        <p:xfrm>
          <a:off x="441325" y="803275"/>
          <a:ext cx="1625600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92" name="Equation" r:id="rId4" imgW="1624895" imgH="355446" progId="Equation.DSMT4">
                  <p:embed/>
                </p:oleObj>
              </mc:Choice>
              <mc:Fallback>
                <p:oleObj name="Equation" r:id="rId4" imgW="1624895" imgH="355446" progId="Equation.DSMT4">
                  <p:embed/>
                  <p:pic>
                    <p:nvPicPr>
                      <p:cNvPr id="0" name="Picture 6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1325" y="803275"/>
                        <a:ext cx="1625600" cy="355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384175" y="1500188"/>
            <a:ext cx="4254500" cy="2430462"/>
            <a:chOff x="242" y="945"/>
            <a:chExt cx="2680" cy="1531"/>
          </a:xfrm>
        </p:grpSpPr>
        <p:sp>
          <p:nvSpPr>
            <p:cNvPr id="31749" name="Text Box 5"/>
            <p:cNvSpPr txBox="1">
              <a:spLocks noChangeArrowheads="1"/>
            </p:cNvSpPr>
            <p:nvPr/>
          </p:nvSpPr>
          <p:spPr bwMode="auto">
            <a:xfrm>
              <a:off x="242" y="945"/>
              <a:ext cx="268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00CC"/>
                  </a:solidFill>
                  <a:latin typeface="Times New Roman" pitchFamily="18" charset="0"/>
                </a:rPr>
                <a:t>H-like atom – spatial part of operator</a:t>
              </a:r>
            </a:p>
          </p:txBody>
        </p:sp>
        <p:graphicFrame>
          <p:nvGraphicFramePr>
            <p:cNvPr id="31750" name="Object 6"/>
            <p:cNvGraphicFramePr>
              <a:graphicFrameLocks noChangeAspect="1"/>
            </p:cNvGraphicFramePr>
            <p:nvPr/>
          </p:nvGraphicFramePr>
          <p:xfrm>
            <a:off x="289" y="1328"/>
            <a:ext cx="1408" cy="4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693" name="Equation" r:id="rId6" imgW="2235200" imgH="711200" progId="Equation.DSMT4">
                    <p:embed/>
                  </p:oleObj>
                </mc:Choice>
                <mc:Fallback>
                  <p:oleObj name="Equation" r:id="rId6" imgW="2235200" imgH="711200" progId="Equation.DSMT4">
                    <p:embed/>
                    <p:pic>
                      <p:nvPicPr>
                        <p:cNvPr id="0" name="Picture 6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9" y="1328"/>
                          <a:ext cx="1408" cy="44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1751" name="Object 7"/>
            <p:cNvGraphicFramePr>
              <a:graphicFrameLocks noChangeAspect="1"/>
            </p:cNvGraphicFramePr>
            <p:nvPr/>
          </p:nvGraphicFramePr>
          <p:xfrm>
            <a:off x="377" y="2004"/>
            <a:ext cx="1560" cy="4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694" name="Equation" r:id="rId8" imgW="2476500" imgH="749300" progId="Equation.DSMT4">
                    <p:embed/>
                  </p:oleObj>
                </mc:Choice>
                <mc:Fallback>
                  <p:oleObj name="Equation" r:id="rId8" imgW="2476500" imgH="749300" progId="Equation.DSMT4">
                    <p:embed/>
                    <p:pic>
                      <p:nvPicPr>
                        <p:cNvPr id="0" name="Picture 7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7" y="2004"/>
                          <a:ext cx="1560" cy="47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320675" y="4143375"/>
            <a:ext cx="7332663" cy="2279650"/>
            <a:chOff x="202" y="2610"/>
            <a:chExt cx="4619" cy="1436"/>
          </a:xfrm>
        </p:grpSpPr>
        <p:graphicFrame>
          <p:nvGraphicFramePr>
            <p:cNvPr id="31753" name="Object 9"/>
            <p:cNvGraphicFramePr>
              <a:graphicFrameLocks noChangeAspect="1"/>
            </p:cNvGraphicFramePr>
            <p:nvPr/>
          </p:nvGraphicFramePr>
          <p:xfrm>
            <a:off x="2418" y="3243"/>
            <a:ext cx="608" cy="22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695" name="Equation" r:id="rId10" imgW="964781" imgH="355446" progId="Equation.DSMT4">
                    <p:embed/>
                  </p:oleObj>
                </mc:Choice>
                <mc:Fallback>
                  <p:oleObj name="Equation" r:id="rId10" imgW="964781" imgH="355446" progId="Equation.DSMT4">
                    <p:embed/>
                    <p:pic>
                      <p:nvPicPr>
                        <p:cNvPr id="0" name="Picture 7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18" y="3243"/>
                          <a:ext cx="608" cy="22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1754" name="Text Box 10"/>
            <p:cNvSpPr txBox="1">
              <a:spLocks noChangeArrowheads="1"/>
            </p:cNvSpPr>
            <p:nvPr/>
          </p:nvSpPr>
          <p:spPr bwMode="auto">
            <a:xfrm>
              <a:off x="250" y="2610"/>
              <a:ext cx="295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438600"/>
                  </a:solidFill>
                  <a:latin typeface="Times New Roman" pitchFamily="18" charset="0"/>
                </a:rPr>
                <a:t>Normalization constant (eq.7.63) contains</a:t>
              </a:r>
            </a:p>
          </p:txBody>
        </p:sp>
        <p:graphicFrame>
          <p:nvGraphicFramePr>
            <p:cNvPr id="31755" name="Object 11"/>
            <p:cNvGraphicFramePr>
              <a:graphicFrameLocks noChangeAspect="1"/>
            </p:cNvGraphicFramePr>
            <p:nvPr/>
          </p:nvGraphicFramePr>
          <p:xfrm>
            <a:off x="1462" y="2913"/>
            <a:ext cx="240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696" name="Equation" r:id="rId12" imgW="380670" imgH="317225" progId="Equation.DSMT4">
                    <p:embed/>
                  </p:oleObj>
                </mc:Choice>
                <mc:Fallback>
                  <p:oleObj name="Equation" r:id="rId12" imgW="380670" imgH="317225" progId="Equation.DSMT4">
                    <p:embed/>
                    <p:pic>
                      <p:nvPicPr>
                        <p:cNvPr id="0" name="Picture 7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62" y="2913"/>
                          <a:ext cx="240" cy="2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1756" name="Object 12"/>
            <p:cNvGraphicFramePr>
              <a:graphicFrameLocks noChangeAspect="1"/>
            </p:cNvGraphicFramePr>
            <p:nvPr/>
          </p:nvGraphicFramePr>
          <p:xfrm>
            <a:off x="298" y="3217"/>
            <a:ext cx="1176" cy="22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697" name="Equation" r:id="rId14" imgW="1866090" imgH="355446" progId="Equation.DSMT4">
                    <p:embed/>
                  </p:oleObj>
                </mc:Choice>
                <mc:Fallback>
                  <p:oleObj name="Equation" r:id="rId14" imgW="1866090" imgH="355446" progId="Equation.DSMT4">
                    <p:embed/>
                    <p:pic>
                      <p:nvPicPr>
                        <p:cNvPr id="0" name="Picture 7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8" y="3217"/>
                          <a:ext cx="1176" cy="22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1757" name="AutoShape 13"/>
            <p:cNvSpPr>
              <a:spLocks noChangeArrowheads="1"/>
            </p:cNvSpPr>
            <p:nvPr/>
          </p:nvSpPr>
          <p:spPr bwMode="auto">
            <a:xfrm>
              <a:off x="1673" y="3322"/>
              <a:ext cx="584" cy="95"/>
            </a:xfrm>
            <a:prstGeom prst="rightArrow">
              <a:avLst>
                <a:gd name="adj1" fmla="val 50000"/>
                <a:gd name="adj2" fmla="val 153684"/>
              </a:avLst>
            </a:prstGeom>
            <a:solidFill>
              <a:srgbClr val="E4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758" name="Text Box 14"/>
            <p:cNvSpPr txBox="1">
              <a:spLocks noChangeArrowheads="1"/>
            </p:cNvSpPr>
            <p:nvPr/>
          </p:nvSpPr>
          <p:spPr bwMode="auto">
            <a:xfrm>
              <a:off x="3327" y="2989"/>
              <a:ext cx="1494" cy="6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E40000"/>
                  </a:solidFill>
                  <a:latin typeface="Times New Roman" pitchFamily="18" charset="0"/>
                </a:rPr>
                <a:t>heavy atom effect</a:t>
              </a:r>
              <a:br>
                <a:rPr lang="en-US" sz="2000" b="1">
                  <a:solidFill>
                    <a:srgbClr val="E40000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438600"/>
                  </a:solidFill>
                  <a:latin typeface="Times New Roman" pitchFamily="18" charset="0"/>
                </a:rPr>
                <a:t>similar for all atoms</a:t>
              </a:r>
              <a:br>
                <a:rPr lang="en-US" sz="2000" b="1">
                  <a:solidFill>
                    <a:srgbClr val="438600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438600"/>
                  </a:solidFill>
                  <a:latin typeface="Times New Roman" pitchFamily="18" charset="0"/>
                </a:rPr>
                <a:t>and molecules</a:t>
              </a:r>
            </a:p>
          </p:txBody>
        </p:sp>
        <p:sp>
          <p:nvSpPr>
            <p:cNvPr id="31759" name="Line 15"/>
            <p:cNvSpPr>
              <a:spLocks noChangeShapeType="1"/>
            </p:cNvSpPr>
            <p:nvPr/>
          </p:nvSpPr>
          <p:spPr bwMode="auto">
            <a:xfrm flipH="1">
              <a:off x="3054" y="3125"/>
              <a:ext cx="284" cy="15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760" name="Text Box 16"/>
            <p:cNvSpPr txBox="1">
              <a:spLocks noChangeArrowheads="1"/>
            </p:cNvSpPr>
            <p:nvPr/>
          </p:nvSpPr>
          <p:spPr bwMode="auto">
            <a:xfrm>
              <a:off x="202" y="3604"/>
              <a:ext cx="1874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0099"/>
                  </a:solidFill>
                  <a:latin typeface="Times New Roman" pitchFamily="18" charset="0"/>
                </a:rPr>
                <a:t>H – little S.O. coupling</a:t>
              </a:r>
              <a:br>
                <a:rPr lang="en-US" sz="2000" b="1">
                  <a:solidFill>
                    <a:srgbClr val="000099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000099"/>
                  </a:solidFill>
                  <a:latin typeface="Times New Roman" pitchFamily="18" charset="0"/>
                </a:rPr>
                <a:t>Br – sizable S.O. coupling</a:t>
              </a:r>
            </a:p>
          </p:txBody>
        </p:sp>
      </p:grpSp>
      <p:sp>
        <p:nvSpPr>
          <p:cNvPr id="25617" name="Text Box 17"/>
          <p:cNvSpPr txBox="1">
            <a:spLocks noChangeArrowheads="1"/>
          </p:cNvSpPr>
          <p:nvPr/>
        </p:nvSpPr>
        <p:spPr bwMode="auto">
          <a:xfrm>
            <a:off x="3990975" y="5808663"/>
            <a:ext cx="46355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00CC"/>
                </a:solidFill>
                <a:latin typeface="Times New Roman" pitchFamily="18" charset="0"/>
              </a:rPr>
              <a:t>Heavy atom effect and </a:t>
            </a:r>
            <a:r>
              <a:rPr lang="en-US" sz="2000" b="1">
                <a:solidFill>
                  <a:srgbClr val="E40000"/>
                </a:solidFill>
                <a:latin typeface="Times New Roman" pitchFamily="18" charset="0"/>
              </a:rPr>
              <a:t>external heavy</a:t>
            </a:r>
            <a:br>
              <a:rPr lang="en-US" sz="2000" b="1">
                <a:solidFill>
                  <a:srgbClr val="E40000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E40000"/>
                </a:solidFill>
                <a:latin typeface="Times New Roman" pitchFamily="18" charset="0"/>
              </a:rPr>
              <a:t>atom effect</a:t>
            </a:r>
            <a:r>
              <a:rPr lang="en-US" sz="2000" b="1">
                <a:solidFill>
                  <a:srgbClr val="0000CC"/>
                </a:solidFill>
                <a:latin typeface="Times New Roman" pitchFamily="18" charset="0"/>
              </a:rPr>
              <a:t> important in many processes.</a:t>
            </a:r>
          </a:p>
        </p:txBody>
      </p:sp>
      <p:sp>
        <p:nvSpPr>
          <p:cNvPr id="31762" name="Text Box 18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latin typeface="Times New Roman" pitchFamily="18" charset="0"/>
            </a:endParaRPr>
          </a:p>
        </p:txBody>
      </p:sp>
      <p:sp>
        <p:nvSpPr>
          <p:cNvPr id="31763" name="Text Box 9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7327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17" grpId="0" build="p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794" name="Object 2"/>
          <p:cNvGraphicFramePr>
            <a:graphicFrameLocks noChangeAspect="1"/>
          </p:cNvGraphicFramePr>
          <p:nvPr/>
        </p:nvGraphicFramePr>
        <p:xfrm>
          <a:off x="590550" y="61913"/>
          <a:ext cx="1625600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778" name="Equation" r:id="rId4" imgW="1624895" imgH="355446" progId="Equation.DSMT4">
                  <p:embed/>
                </p:oleObj>
              </mc:Choice>
              <mc:Fallback>
                <p:oleObj name="Equation" r:id="rId4" imgW="1624895" imgH="355446" progId="Equation.DSMT4">
                  <p:embed/>
                  <p:pic>
                    <p:nvPicPr>
                      <p:cNvPr id="0" name="Picture 9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0550" y="61913"/>
                        <a:ext cx="1625600" cy="355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795" name="Text Box 3"/>
          <p:cNvSpPr txBox="1">
            <a:spLocks noChangeArrowheads="1"/>
          </p:cNvSpPr>
          <p:nvPr/>
        </p:nvSpPr>
        <p:spPr bwMode="auto">
          <a:xfrm>
            <a:off x="522288" y="533400"/>
            <a:ext cx="68500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438600"/>
                </a:solidFill>
                <a:latin typeface="Times New Roman" pitchFamily="18" charset="0"/>
              </a:rPr>
              <a:t>The </a:t>
            </a:r>
            <a:r>
              <a:rPr lang="en-US" sz="2000" b="1" i="1">
                <a:solidFill>
                  <a:srgbClr val="438600"/>
                </a:solidFill>
                <a:latin typeface="Times New Roman" pitchFamily="18" charset="0"/>
              </a:rPr>
              <a:t>a</a:t>
            </a:r>
            <a:r>
              <a:rPr lang="en-US" sz="2000" b="1">
                <a:solidFill>
                  <a:srgbClr val="438600"/>
                </a:solidFill>
                <a:latin typeface="Times New Roman" pitchFamily="18" charset="0"/>
              </a:rPr>
              <a:t>(</a:t>
            </a:r>
            <a:r>
              <a:rPr lang="en-US" sz="2000" b="1" i="1">
                <a:solidFill>
                  <a:srgbClr val="438600"/>
                </a:solidFill>
                <a:latin typeface="Times New Roman" pitchFamily="18" charset="0"/>
              </a:rPr>
              <a:t>r</a:t>
            </a:r>
            <a:r>
              <a:rPr lang="en-US" sz="2000" b="1">
                <a:solidFill>
                  <a:srgbClr val="438600"/>
                </a:solidFill>
                <a:latin typeface="Times New Roman" pitchFamily="18" charset="0"/>
              </a:rPr>
              <a:t>) part is independent of the angular momentum states.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496888" y="1038225"/>
            <a:ext cx="3052762" cy="1012825"/>
            <a:chOff x="313" y="654"/>
            <a:chExt cx="1923" cy="638"/>
          </a:xfrm>
        </p:grpSpPr>
        <p:sp>
          <p:nvSpPr>
            <p:cNvPr id="33797" name="Text Box 5"/>
            <p:cNvSpPr txBox="1">
              <a:spLocks noChangeArrowheads="1"/>
            </p:cNvSpPr>
            <p:nvPr/>
          </p:nvSpPr>
          <p:spPr bwMode="auto">
            <a:xfrm>
              <a:off x="313" y="671"/>
              <a:ext cx="77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E40000"/>
                  </a:solidFill>
                  <a:latin typeface="Times New Roman" pitchFamily="18" charset="0"/>
                </a:rPr>
                <a:t>Consider </a:t>
              </a:r>
            </a:p>
          </p:txBody>
        </p:sp>
        <p:graphicFrame>
          <p:nvGraphicFramePr>
            <p:cNvPr id="33798" name="Object 6"/>
            <p:cNvGraphicFramePr>
              <a:graphicFrameLocks noChangeAspect="1"/>
            </p:cNvGraphicFramePr>
            <p:nvPr/>
          </p:nvGraphicFramePr>
          <p:xfrm>
            <a:off x="1072" y="654"/>
            <a:ext cx="320" cy="21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2779" name="Equation" r:id="rId6" imgW="507780" imgH="342751" progId="Equation.DSMT4">
                    <p:embed/>
                  </p:oleObj>
                </mc:Choice>
                <mc:Fallback>
                  <p:oleObj name="Equation" r:id="rId6" imgW="507780" imgH="342751" progId="Equation.DSMT4">
                    <p:embed/>
                    <p:pic>
                      <p:nvPicPr>
                        <p:cNvPr id="0" name="Picture 9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72" y="654"/>
                          <a:ext cx="320" cy="21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3799" name="Object 7"/>
            <p:cNvGraphicFramePr>
              <a:graphicFrameLocks noChangeAspect="1"/>
            </p:cNvGraphicFramePr>
            <p:nvPr/>
          </p:nvGraphicFramePr>
          <p:xfrm>
            <a:off x="372" y="1052"/>
            <a:ext cx="1864" cy="2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2780" name="Equation" r:id="rId8" imgW="2959100" imgH="381000" progId="Equation.DSMT4">
                    <p:embed/>
                  </p:oleObj>
                </mc:Choice>
                <mc:Fallback>
                  <p:oleObj name="Equation" r:id="rId8" imgW="2959100" imgH="381000" progId="Equation.DSMT4">
                    <p:embed/>
                    <p:pic>
                      <p:nvPicPr>
                        <p:cNvPr id="0" name="Picture 9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2" y="1052"/>
                          <a:ext cx="1864" cy="24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534988" y="2171700"/>
            <a:ext cx="6337300" cy="3381375"/>
            <a:chOff x="337" y="1368"/>
            <a:chExt cx="3992" cy="2130"/>
          </a:xfrm>
        </p:grpSpPr>
        <p:graphicFrame>
          <p:nvGraphicFramePr>
            <p:cNvPr id="33801" name="Object 9"/>
            <p:cNvGraphicFramePr>
              <a:graphicFrameLocks noChangeAspect="1"/>
            </p:cNvGraphicFramePr>
            <p:nvPr/>
          </p:nvGraphicFramePr>
          <p:xfrm>
            <a:off x="388" y="1827"/>
            <a:ext cx="1144" cy="3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2781" name="Equation" r:id="rId10" imgW="1816100" imgH="622300" progId="Equation.DSMT4">
                    <p:embed/>
                  </p:oleObj>
                </mc:Choice>
                <mc:Fallback>
                  <p:oleObj name="Equation" r:id="rId10" imgW="1816100" imgH="622300" progId="Equation.DSMT4">
                    <p:embed/>
                    <p:pic>
                      <p:nvPicPr>
                        <p:cNvPr id="0" name="Picture 9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8" y="1827"/>
                          <a:ext cx="1144" cy="3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3802" name="Object 10"/>
            <p:cNvGraphicFramePr>
              <a:graphicFrameLocks noChangeAspect="1"/>
            </p:cNvGraphicFramePr>
            <p:nvPr/>
          </p:nvGraphicFramePr>
          <p:xfrm>
            <a:off x="389" y="2254"/>
            <a:ext cx="1200" cy="3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2782" name="Equation" r:id="rId12" imgW="1905000" imgH="622300" progId="Equation.DSMT4">
                    <p:embed/>
                  </p:oleObj>
                </mc:Choice>
                <mc:Fallback>
                  <p:oleObj name="Equation" r:id="rId12" imgW="1905000" imgH="622300" progId="Equation.DSMT4">
                    <p:embed/>
                    <p:pic>
                      <p:nvPicPr>
                        <p:cNvPr id="0" name="Picture 9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9" y="2254"/>
                          <a:ext cx="1200" cy="3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3803" name="Object 11"/>
            <p:cNvGraphicFramePr>
              <a:graphicFrameLocks noChangeAspect="1"/>
            </p:cNvGraphicFramePr>
            <p:nvPr/>
          </p:nvGraphicFramePr>
          <p:xfrm>
            <a:off x="389" y="2703"/>
            <a:ext cx="1136" cy="3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2783" name="Equation" r:id="rId14" imgW="1803400" imgH="622300" progId="Equation.DSMT4">
                    <p:embed/>
                  </p:oleObj>
                </mc:Choice>
                <mc:Fallback>
                  <p:oleObj name="Equation" r:id="rId14" imgW="1803400" imgH="622300" progId="Equation.DSMT4">
                    <p:embed/>
                    <p:pic>
                      <p:nvPicPr>
                        <p:cNvPr id="0" name="Picture 9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9" y="2703"/>
                          <a:ext cx="1136" cy="3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3804" name="Object 12"/>
            <p:cNvGraphicFramePr>
              <a:graphicFrameLocks noChangeAspect="1"/>
            </p:cNvGraphicFramePr>
            <p:nvPr/>
          </p:nvGraphicFramePr>
          <p:xfrm>
            <a:off x="401" y="3106"/>
            <a:ext cx="1184" cy="3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2784" name="Equation" r:id="rId16" imgW="1879600" imgH="622300" progId="Equation.DSMT4">
                    <p:embed/>
                  </p:oleObj>
                </mc:Choice>
                <mc:Fallback>
                  <p:oleObj name="Equation" r:id="rId16" imgW="1879600" imgH="622300" progId="Equation.DSMT4">
                    <p:embed/>
                    <p:pic>
                      <p:nvPicPr>
                        <p:cNvPr id="0" name="Picture 9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01" y="3106"/>
                          <a:ext cx="1184" cy="3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3805" name="Text Box 13"/>
            <p:cNvSpPr txBox="1">
              <a:spLocks noChangeArrowheads="1"/>
            </p:cNvSpPr>
            <p:nvPr/>
          </p:nvSpPr>
          <p:spPr bwMode="auto">
            <a:xfrm>
              <a:off x="337" y="1368"/>
              <a:ext cx="3992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00CC"/>
                  </a:solidFill>
                  <a:latin typeface="Times New Roman" pitchFamily="18" charset="0"/>
                </a:rPr>
                <a:t>Rearranging the expressions for the angular momentum </a:t>
              </a:r>
              <a:br>
                <a:rPr lang="en-US" sz="2000" b="1">
                  <a:solidFill>
                    <a:srgbClr val="0000CC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0000CC"/>
                  </a:solidFill>
                  <a:latin typeface="Times New Roman" pitchFamily="18" charset="0"/>
                </a:rPr>
                <a:t>	raising and lowering operators</a:t>
              </a:r>
            </a:p>
          </p:txBody>
        </p:sp>
      </p:grpSp>
      <p:sp>
        <p:nvSpPr>
          <p:cNvPr id="33806" name="Text Box 14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latin typeface="Times New Roman" pitchFamily="18" charset="0"/>
            </a:endParaRPr>
          </a:p>
        </p:txBody>
      </p:sp>
      <p:grpSp>
        <p:nvGrpSpPr>
          <p:cNvPr id="4" name="Group 15"/>
          <p:cNvGrpSpPr>
            <a:grpSpLocks/>
          </p:cNvGrpSpPr>
          <p:nvPr/>
        </p:nvGrpSpPr>
        <p:grpSpPr bwMode="auto">
          <a:xfrm>
            <a:off x="3409950" y="4035425"/>
            <a:ext cx="5360988" cy="1381125"/>
            <a:chOff x="2148" y="2542"/>
            <a:chExt cx="3377" cy="870"/>
          </a:xfrm>
        </p:grpSpPr>
        <p:grpSp>
          <p:nvGrpSpPr>
            <p:cNvPr id="33808" name="Group 16"/>
            <p:cNvGrpSpPr>
              <a:grpSpLocks/>
            </p:cNvGrpSpPr>
            <p:nvPr/>
          </p:nvGrpSpPr>
          <p:grpSpPr bwMode="auto">
            <a:xfrm>
              <a:off x="2148" y="2542"/>
              <a:ext cx="3288" cy="392"/>
              <a:chOff x="945" y="3668"/>
              <a:chExt cx="3288" cy="392"/>
            </a:xfrm>
          </p:grpSpPr>
          <p:graphicFrame>
            <p:nvGraphicFramePr>
              <p:cNvPr id="33809" name="Object 17"/>
              <p:cNvGraphicFramePr>
                <a:graphicFrameLocks noChangeAspect="1"/>
              </p:cNvGraphicFramePr>
              <p:nvPr/>
            </p:nvGraphicFramePr>
            <p:xfrm>
              <a:off x="2113" y="3668"/>
              <a:ext cx="2120" cy="39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2785" name="Equation" r:id="rId18" imgW="3365500" imgH="622300" progId="Equation.DSMT4">
                      <p:embed/>
                    </p:oleObj>
                  </mc:Choice>
                  <mc:Fallback>
                    <p:oleObj name="Equation" r:id="rId18" imgW="3365500" imgH="622300" progId="Equation.DSMT4">
                      <p:embed/>
                      <p:pic>
                        <p:nvPicPr>
                          <p:cNvPr id="0" name="Picture 97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113" y="3668"/>
                            <a:ext cx="2120" cy="392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33810" name="Text Box 18"/>
              <p:cNvSpPr txBox="1">
                <a:spLocks noChangeArrowheads="1"/>
              </p:cNvSpPr>
              <p:nvPr/>
            </p:nvSpPr>
            <p:spPr bwMode="auto">
              <a:xfrm>
                <a:off x="945" y="3730"/>
                <a:ext cx="950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000" b="1">
                    <a:solidFill>
                      <a:srgbClr val="E40000"/>
                    </a:solidFill>
                    <a:latin typeface="Times New Roman" pitchFamily="18" charset="0"/>
                  </a:rPr>
                  <a:t>Substituting</a:t>
                </a:r>
              </a:p>
            </p:txBody>
          </p:sp>
        </p:grpSp>
        <p:sp>
          <p:nvSpPr>
            <p:cNvPr id="33811" name="Text Box 19"/>
            <p:cNvSpPr txBox="1">
              <a:spLocks noChangeArrowheads="1"/>
            </p:cNvSpPr>
            <p:nvPr/>
          </p:nvSpPr>
          <p:spPr bwMode="auto">
            <a:xfrm>
              <a:off x="3432" y="3162"/>
              <a:ext cx="209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0099"/>
                  </a:solidFill>
                  <a:latin typeface="Times New Roman" pitchFamily="18" charset="0"/>
                </a:rPr>
                <a:t>diagonal	off-diagonal</a:t>
              </a:r>
            </a:p>
          </p:txBody>
        </p:sp>
        <p:sp>
          <p:nvSpPr>
            <p:cNvPr id="33812" name="Line 20"/>
            <p:cNvSpPr>
              <a:spLocks noChangeShapeType="1"/>
            </p:cNvSpPr>
            <p:nvPr/>
          </p:nvSpPr>
          <p:spPr bwMode="auto">
            <a:xfrm flipV="1">
              <a:off x="3791" y="2863"/>
              <a:ext cx="138" cy="33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13" name="Line 21"/>
            <p:cNvSpPr>
              <a:spLocks noChangeShapeType="1"/>
            </p:cNvSpPr>
            <p:nvPr/>
          </p:nvSpPr>
          <p:spPr bwMode="auto">
            <a:xfrm flipH="1" flipV="1">
              <a:off x="4910" y="2864"/>
              <a:ext cx="68" cy="30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3814" name="Text Box 9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4474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842" name="Object 2"/>
          <p:cNvGraphicFramePr>
            <a:graphicFrameLocks noChangeAspect="1"/>
          </p:cNvGraphicFramePr>
          <p:nvPr/>
        </p:nvGraphicFramePr>
        <p:xfrm>
          <a:off x="460375" y="723900"/>
          <a:ext cx="336550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78" name="Equation" r:id="rId4" imgW="3365500" imgH="622300" progId="Equation.DSMT4">
                  <p:embed/>
                </p:oleObj>
              </mc:Choice>
              <mc:Fallback>
                <p:oleObj name="Equation" r:id="rId4" imgW="3365500" imgH="622300" progId="Equation.DSMT4">
                  <p:embed/>
                  <p:pic>
                    <p:nvPicPr>
                      <p:cNvPr id="0" name="Picture 4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0375" y="723900"/>
                        <a:ext cx="3365500" cy="622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843" name="Text Box 3"/>
          <p:cNvSpPr txBox="1">
            <a:spLocks noChangeArrowheads="1"/>
          </p:cNvSpPr>
          <p:nvPr/>
        </p:nvSpPr>
        <p:spPr bwMode="auto">
          <a:xfrm>
            <a:off x="371475" y="109538"/>
            <a:ext cx="53721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E40000"/>
                </a:solidFill>
                <a:latin typeface="Times New Roman" pitchFamily="18" charset="0"/>
              </a:rPr>
              <a:t>Spin-Orbit Coupling in the </a:t>
            </a:r>
            <a:r>
              <a:rPr lang="en-US" sz="2000" b="1" i="1">
                <a:solidFill>
                  <a:srgbClr val="E40000"/>
                </a:solidFill>
                <a:latin typeface="Times New Roman" pitchFamily="18" charset="0"/>
              </a:rPr>
              <a:t>m</a:t>
            </a:r>
            <a:r>
              <a:rPr lang="en-US" sz="2000" b="1" baseline="-25000">
                <a:solidFill>
                  <a:srgbClr val="E40000"/>
                </a:solidFill>
                <a:latin typeface="Times New Roman" pitchFamily="18" charset="0"/>
              </a:rPr>
              <a:t>1</a:t>
            </a:r>
            <a:r>
              <a:rPr lang="en-US" sz="2000" b="1" i="1">
                <a:solidFill>
                  <a:srgbClr val="E40000"/>
                </a:solidFill>
                <a:latin typeface="Times New Roman" pitchFamily="18" charset="0"/>
              </a:rPr>
              <a:t>m</a:t>
            </a:r>
            <a:r>
              <a:rPr lang="en-US" sz="2000" b="1" baseline="-25000">
                <a:solidFill>
                  <a:srgbClr val="E40000"/>
                </a:solidFill>
                <a:latin typeface="Times New Roman" pitchFamily="18" charset="0"/>
              </a:rPr>
              <a:t>2</a:t>
            </a:r>
            <a:r>
              <a:rPr lang="en-US" sz="2000" b="1">
                <a:solidFill>
                  <a:srgbClr val="E40000"/>
                </a:solidFill>
                <a:latin typeface="Times New Roman" pitchFamily="18" charset="0"/>
              </a:rPr>
              <a:t> representation</a:t>
            </a:r>
          </a:p>
        </p:txBody>
      </p:sp>
      <p:sp>
        <p:nvSpPr>
          <p:cNvPr id="35844" name="Text Box 4"/>
          <p:cNvSpPr txBox="1">
            <a:spLocks noChangeArrowheads="1"/>
          </p:cNvSpPr>
          <p:nvPr/>
        </p:nvSpPr>
        <p:spPr bwMode="auto">
          <a:xfrm>
            <a:off x="4354513" y="849313"/>
            <a:ext cx="4470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00CC"/>
                </a:solidFill>
                <a:latin typeface="Times New Roman" pitchFamily="18" charset="0"/>
              </a:rPr>
              <a:t>not diagonal in the</a:t>
            </a:r>
            <a:r>
              <a:rPr lang="en-US" sz="2000" b="1">
                <a:latin typeface="Times New Roman" pitchFamily="18" charset="0"/>
              </a:rPr>
              <a:t> </a:t>
            </a:r>
            <a:r>
              <a:rPr lang="en-US" sz="2000" b="1" i="1">
                <a:solidFill>
                  <a:srgbClr val="E40000"/>
                </a:solidFill>
                <a:latin typeface="Times New Roman" pitchFamily="18" charset="0"/>
              </a:rPr>
              <a:t>m</a:t>
            </a:r>
            <a:r>
              <a:rPr lang="en-US" sz="2000" b="1" baseline="-25000">
                <a:solidFill>
                  <a:srgbClr val="E40000"/>
                </a:solidFill>
                <a:latin typeface="Times New Roman" pitchFamily="18" charset="0"/>
              </a:rPr>
              <a:t>1</a:t>
            </a:r>
            <a:r>
              <a:rPr lang="en-US" sz="2000" b="1" i="1">
                <a:solidFill>
                  <a:srgbClr val="E40000"/>
                </a:solidFill>
                <a:latin typeface="Times New Roman" pitchFamily="18" charset="0"/>
              </a:rPr>
              <a:t>m</a:t>
            </a:r>
            <a:r>
              <a:rPr lang="en-US" sz="2000" b="1" baseline="-25000">
                <a:solidFill>
                  <a:srgbClr val="E40000"/>
                </a:solidFill>
                <a:latin typeface="Times New Roman" pitchFamily="18" charset="0"/>
              </a:rPr>
              <a:t>2</a:t>
            </a:r>
            <a:r>
              <a:rPr lang="en-US" sz="2000" b="1">
                <a:solidFill>
                  <a:srgbClr val="E40000"/>
                </a:solidFill>
                <a:latin typeface="Times New Roman" pitchFamily="18" charset="0"/>
              </a:rPr>
              <a:t> representation</a:t>
            </a:r>
            <a:endParaRPr lang="en-US" sz="2000" b="1" baseline="-25000">
              <a:solidFill>
                <a:srgbClr val="E40000"/>
              </a:solidFill>
              <a:latin typeface="Times New Roman" pitchFamily="18" charset="0"/>
            </a:endParaRP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396875" y="1550988"/>
            <a:ext cx="7899400" cy="2330450"/>
            <a:chOff x="250" y="977"/>
            <a:chExt cx="4976" cy="1468"/>
          </a:xfrm>
        </p:grpSpPr>
        <p:sp>
          <p:nvSpPr>
            <p:cNvPr id="35846" name="Text Box 6"/>
            <p:cNvSpPr txBox="1">
              <a:spLocks noChangeArrowheads="1"/>
            </p:cNvSpPr>
            <p:nvPr/>
          </p:nvSpPr>
          <p:spPr bwMode="auto">
            <a:xfrm>
              <a:off x="250" y="977"/>
              <a:ext cx="237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00CC"/>
                  </a:solidFill>
                  <a:latin typeface="Times New Roman" pitchFamily="18" charset="0"/>
                </a:rPr>
                <a:t>States in the </a:t>
              </a:r>
              <a:r>
                <a:rPr lang="en-US" sz="2000" b="1" i="1">
                  <a:solidFill>
                    <a:srgbClr val="0000CC"/>
                  </a:solidFill>
                  <a:latin typeface="Times New Roman" pitchFamily="18" charset="0"/>
                </a:rPr>
                <a:t>m</a:t>
              </a:r>
              <a:r>
                <a:rPr lang="en-US" sz="2000" b="1" baseline="-25000">
                  <a:solidFill>
                    <a:srgbClr val="0000CC"/>
                  </a:solidFill>
                  <a:latin typeface="Times New Roman" pitchFamily="18" charset="0"/>
                </a:rPr>
                <a:t>1</a:t>
              </a:r>
              <a:r>
                <a:rPr lang="en-US" sz="2000" b="1" i="1">
                  <a:solidFill>
                    <a:srgbClr val="0000CC"/>
                  </a:solidFill>
                  <a:latin typeface="Times New Roman" pitchFamily="18" charset="0"/>
                </a:rPr>
                <a:t>m</a:t>
              </a:r>
              <a:r>
                <a:rPr lang="en-US" sz="2000" b="1" baseline="-25000">
                  <a:solidFill>
                    <a:srgbClr val="0000CC"/>
                  </a:solidFill>
                  <a:latin typeface="Times New Roman" pitchFamily="18" charset="0"/>
                </a:rPr>
                <a:t>2</a:t>
              </a:r>
              <a:r>
                <a:rPr lang="en-US" sz="2000" b="1">
                  <a:solidFill>
                    <a:srgbClr val="0000CC"/>
                  </a:solidFill>
                  <a:latin typeface="Times New Roman" pitchFamily="18" charset="0"/>
                </a:rPr>
                <a:t> representation</a:t>
              </a:r>
            </a:p>
          </p:txBody>
        </p:sp>
        <p:graphicFrame>
          <p:nvGraphicFramePr>
            <p:cNvPr id="35847" name="Object 7"/>
            <p:cNvGraphicFramePr>
              <a:graphicFrameLocks noChangeAspect="1"/>
            </p:cNvGraphicFramePr>
            <p:nvPr/>
          </p:nvGraphicFramePr>
          <p:xfrm>
            <a:off x="292" y="1258"/>
            <a:ext cx="3216" cy="5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679" name="Equation" r:id="rId6" imgW="5105400" imgH="863600" progId="Equation.DSMT4">
                    <p:embed/>
                  </p:oleObj>
                </mc:Choice>
                <mc:Fallback>
                  <p:oleObj name="Equation" r:id="rId6" imgW="5105400" imgH="863600" progId="Equation.DSMT4">
                    <p:embed/>
                    <p:pic>
                      <p:nvPicPr>
                        <p:cNvPr id="0" name="Picture 4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2" y="1258"/>
                          <a:ext cx="3216" cy="54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5848" name="Text Box 8"/>
            <p:cNvSpPr txBox="1">
              <a:spLocks noChangeArrowheads="1"/>
            </p:cNvSpPr>
            <p:nvPr/>
          </p:nvSpPr>
          <p:spPr bwMode="auto">
            <a:xfrm>
              <a:off x="250" y="2003"/>
              <a:ext cx="4976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438600"/>
                  </a:solidFill>
                  <a:latin typeface="Times New Roman" pitchFamily="18" charset="0"/>
                </a:rPr>
                <a:t>The spin-orbit coupling Hamiltonian matrix in the </a:t>
              </a:r>
              <a:r>
                <a:rPr lang="en-US" sz="2000" b="1" i="1">
                  <a:solidFill>
                    <a:srgbClr val="438600"/>
                  </a:solidFill>
                  <a:latin typeface="Times New Roman" pitchFamily="18" charset="0"/>
                </a:rPr>
                <a:t>m</a:t>
              </a:r>
              <a:r>
                <a:rPr lang="en-US" sz="2000" b="1" baseline="-25000">
                  <a:solidFill>
                    <a:srgbClr val="438600"/>
                  </a:solidFill>
                  <a:latin typeface="Times New Roman" pitchFamily="18" charset="0"/>
                </a:rPr>
                <a:t>1</a:t>
              </a:r>
              <a:r>
                <a:rPr lang="en-US" sz="2000" b="1" i="1">
                  <a:solidFill>
                    <a:srgbClr val="438600"/>
                  </a:solidFill>
                  <a:latin typeface="Times New Roman" pitchFamily="18" charset="0"/>
                </a:rPr>
                <a:t>m</a:t>
              </a:r>
              <a:r>
                <a:rPr lang="en-US" sz="2000" b="1" baseline="-25000">
                  <a:solidFill>
                    <a:srgbClr val="438600"/>
                  </a:solidFill>
                  <a:latin typeface="Times New Roman" pitchFamily="18" charset="0"/>
                </a:rPr>
                <a:t>2</a:t>
              </a:r>
              <a:r>
                <a:rPr lang="en-US" sz="2000" b="1">
                  <a:solidFill>
                    <a:srgbClr val="438600"/>
                  </a:solidFill>
                  <a:latin typeface="Times New Roman" pitchFamily="18" charset="0"/>
                </a:rPr>
                <a:t> representation</a:t>
              </a:r>
            </a:p>
            <a:p>
              <a:r>
                <a:rPr lang="en-US" sz="2000" b="1">
                  <a:solidFill>
                    <a:srgbClr val="438600"/>
                  </a:solidFill>
                  <a:latin typeface="Times New Roman" pitchFamily="18" charset="0"/>
                </a:rPr>
                <a:t>is a 6 </a:t>
              </a:r>
              <a:r>
                <a:rPr lang="en-US" sz="2000" b="1">
                  <a:solidFill>
                    <a:srgbClr val="438600"/>
                  </a:solidFill>
                  <a:latin typeface="Times New Roman" pitchFamily="18" charset="0"/>
                  <a:sym typeface="Symbol" pitchFamily="18" charset="2"/>
                </a:rPr>
                <a:t> 6.</a:t>
              </a:r>
              <a:endParaRPr lang="en-US" sz="2000" b="1">
                <a:solidFill>
                  <a:srgbClr val="438600"/>
                </a:solidFill>
                <a:latin typeface="Times New Roman" pitchFamily="18" charset="0"/>
              </a:endParaRPr>
            </a:p>
          </p:txBody>
        </p:sp>
      </p:grp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363538" y="4017963"/>
            <a:ext cx="8455025" cy="2068512"/>
            <a:chOff x="229" y="2531"/>
            <a:chExt cx="5326" cy="1303"/>
          </a:xfrm>
        </p:grpSpPr>
        <p:graphicFrame>
          <p:nvGraphicFramePr>
            <p:cNvPr id="35850" name="Object 10"/>
            <p:cNvGraphicFramePr>
              <a:graphicFrameLocks noChangeAspect="1"/>
            </p:cNvGraphicFramePr>
            <p:nvPr/>
          </p:nvGraphicFramePr>
          <p:xfrm>
            <a:off x="370" y="3165"/>
            <a:ext cx="1272" cy="4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680" name="Equation" r:id="rId8" imgW="2019300" imgH="685800" progId="Equation.DSMT4">
                    <p:embed/>
                  </p:oleObj>
                </mc:Choice>
                <mc:Fallback>
                  <p:oleObj name="Equation" r:id="rId8" imgW="2019300" imgH="685800" progId="Equation.DSMT4">
                    <p:embed/>
                    <p:pic>
                      <p:nvPicPr>
                        <p:cNvPr id="0" name="Picture 4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0" y="3165"/>
                          <a:ext cx="1272" cy="4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5851" name="Text Box 11"/>
            <p:cNvSpPr txBox="1">
              <a:spLocks noChangeArrowheads="1"/>
            </p:cNvSpPr>
            <p:nvPr/>
          </p:nvSpPr>
          <p:spPr bwMode="auto">
            <a:xfrm>
              <a:off x="289" y="2594"/>
              <a:ext cx="11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35852" name="Text Box 12"/>
            <p:cNvSpPr txBox="1">
              <a:spLocks noChangeArrowheads="1"/>
            </p:cNvSpPr>
            <p:nvPr/>
          </p:nvSpPr>
          <p:spPr bwMode="auto">
            <a:xfrm>
              <a:off x="273" y="2531"/>
              <a:ext cx="229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00CC"/>
                  </a:solidFill>
                  <a:latin typeface="Times New Roman" pitchFamily="18" charset="0"/>
                </a:rPr>
                <a:t>Calculating the matrix elements</a:t>
              </a:r>
            </a:p>
          </p:txBody>
        </p:sp>
        <p:sp>
          <p:nvSpPr>
            <p:cNvPr id="35853" name="Text Box 13"/>
            <p:cNvSpPr txBox="1">
              <a:spLocks noChangeArrowheads="1"/>
            </p:cNvSpPr>
            <p:nvPr/>
          </p:nvSpPr>
          <p:spPr bwMode="auto">
            <a:xfrm>
              <a:off x="305" y="2815"/>
              <a:ext cx="486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E40000"/>
                  </a:solidFill>
                  <a:latin typeface="Times New Roman" pitchFamily="18" charset="0"/>
                </a:rPr>
                <a:t>Kets are diagonal for the          piece of the Hamiltonian.  For example</a:t>
              </a:r>
            </a:p>
          </p:txBody>
        </p:sp>
        <p:graphicFrame>
          <p:nvGraphicFramePr>
            <p:cNvPr id="35854" name="Object 14"/>
            <p:cNvGraphicFramePr>
              <a:graphicFrameLocks noChangeAspect="1"/>
            </p:cNvGraphicFramePr>
            <p:nvPr/>
          </p:nvGraphicFramePr>
          <p:xfrm>
            <a:off x="2082" y="2843"/>
            <a:ext cx="360" cy="2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681" name="Equation" r:id="rId10" imgW="571252" imgH="330057" progId="Equation.DSMT4">
                    <p:embed/>
                  </p:oleObj>
                </mc:Choice>
                <mc:Fallback>
                  <p:oleObj name="Equation" r:id="rId10" imgW="571252" imgH="330057" progId="Equation.DSMT4">
                    <p:embed/>
                    <p:pic>
                      <p:nvPicPr>
                        <p:cNvPr id="0" name="Picture 4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82" y="2843"/>
                          <a:ext cx="360" cy="20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5855" name="Line 15"/>
            <p:cNvSpPr>
              <a:spLocks noChangeShapeType="1"/>
            </p:cNvSpPr>
            <p:nvPr/>
          </p:nvSpPr>
          <p:spPr bwMode="auto">
            <a:xfrm>
              <a:off x="229" y="2533"/>
              <a:ext cx="532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856" name="Text Box 16"/>
            <p:cNvSpPr txBox="1">
              <a:spLocks noChangeArrowheads="1"/>
            </p:cNvSpPr>
            <p:nvPr/>
          </p:nvSpPr>
          <p:spPr bwMode="auto">
            <a:xfrm>
              <a:off x="636" y="3583"/>
              <a:ext cx="44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i="1">
                  <a:solidFill>
                    <a:srgbClr val="438600"/>
                  </a:solidFill>
                  <a:latin typeface="Times New Roman" pitchFamily="18" charset="0"/>
                </a:rPr>
                <a:t>m</a:t>
              </a:r>
              <a:r>
                <a:rPr lang="en-US" sz="2000" b="1" baseline="-25000">
                  <a:solidFill>
                    <a:srgbClr val="438600"/>
                  </a:solidFill>
                  <a:latin typeface="Times New Roman" pitchFamily="18" charset="0"/>
                  <a:sym typeface="MT Extra" pitchFamily="18" charset="2"/>
                </a:rPr>
                <a:t></a:t>
              </a:r>
              <a:r>
                <a:rPr lang="en-US" sz="2000" b="1" i="1">
                  <a:solidFill>
                    <a:srgbClr val="438600"/>
                  </a:solidFill>
                  <a:latin typeface="Times New Roman" pitchFamily="18" charset="0"/>
                </a:rPr>
                <a:t>m</a:t>
              </a:r>
              <a:r>
                <a:rPr lang="en-US" sz="2000" b="1" i="1" baseline="-25000">
                  <a:solidFill>
                    <a:srgbClr val="438600"/>
                  </a:solidFill>
                  <a:latin typeface="Times New Roman" pitchFamily="18" charset="0"/>
                </a:rPr>
                <a:t>s</a:t>
              </a:r>
            </a:p>
          </p:txBody>
        </p:sp>
        <p:sp>
          <p:nvSpPr>
            <p:cNvPr id="35857" name="Text Box 17"/>
            <p:cNvSpPr txBox="1">
              <a:spLocks noChangeArrowheads="1"/>
            </p:cNvSpPr>
            <p:nvPr/>
          </p:nvSpPr>
          <p:spPr bwMode="auto">
            <a:xfrm>
              <a:off x="1245" y="3584"/>
              <a:ext cx="44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i="1">
                  <a:solidFill>
                    <a:srgbClr val="438600"/>
                  </a:solidFill>
                  <a:latin typeface="Times New Roman" pitchFamily="18" charset="0"/>
                </a:rPr>
                <a:t>m</a:t>
              </a:r>
              <a:r>
                <a:rPr lang="en-US" sz="2000" b="1" baseline="-25000">
                  <a:solidFill>
                    <a:srgbClr val="438600"/>
                  </a:solidFill>
                  <a:latin typeface="Times New Roman" pitchFamily="18" charset="0"/>
                  <a:sym typeface="MT Extra" pitchFamily="18" charset="2"/>
                </a:rPr>
                <a:t></a:t>
              </a:r>
              <a:r>
                <a:rPr lang="en-US" sz="2000" b="1" i="1">
                  <a:solidFill>
                    <a:srgbClr val="438600"/>
                  </a:solidFill>
                  <a:latin typeface="Times New Roman" pitchFamily="18" charset="0"/>
                </a:rPr>
                <a:t>m</a:t>
              </a:r>
              <a:r>
                <a:rPr lang="en-US" sz="2000" b="1" i="1" baseline="-25000">
                  <a:solidFill>
                    <a:srgbClr val="438600"/>
                  </a:solidFill>
                  <a:latin typeface="Times New Roman" pitchFamily="18" charset="0"/>
                </a:rPr>
                <a:t>s</a:t>
              </a:r>
            </a:p>
          </p:txBody>
        </p:sp>
        <p:sp>
          <p:nvSpPr>
            <p:cNvPr id="35858" name="Text Box 18"/>
            <p:cNvSpPr txBox="1">
              <a:spLocks noChangeArrowheads="1"/>
            </p:cNvSpPr>
            <p:nvPr/>
          </p:nvSpPr>
          <p:spPr bwMode="auto">
            <a:xfrm>
              <a:off x="1994" y="3267"/>
              <a:ext cx="267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i="1" u="sng">
                  <a:solidFill>
                    <a:srgbClr val="E40000"/>
                  </a:solidFill>
                  <a:latin typeface="Times New Roman" pitchFamily="18" charset="0"/>
                </a:rPr>
                <a:t>L</a:t>
              </a:r>
              <a:r>
                <a:rPr lang="en-US" sz="2000" b="1" i="1" baseline="-25000">
                  <a:solidFill>
                    <a:srgbClr val="E40000"/>
                  </a:solidFill>
                  <a:latin typeface="Times New Roman" pitchFamily="18" charset="0"/>
                </a:rPr>
                <a:t>z</a:t>
              </a:r>
              <a:r>
                <a:rPr lang="en-US" sz="2000" b="1">
                  <a:latin typeface="Times New Roman" pitchFamily="18" charset="0"/>
                </a:rPr>
                <a:t> brings out </a:t>
              </a:r>
              <a:r>
                <a:rPr lang="en-US" sz="2000" b="1" i="1">
                  <a:solidFill>
                    <a:srgbClr val="E40000"/>
                  </a:solidFill>
                  <a:latin typeface="Times New Roman" pitchFamily="18" charset="0"/>
                </a:rPr>
                <a:t>m</a:t>
              </a:r>
              <a:r>
                <a:rPr lang="en-US" sz="2000" b="1" baseline="-25000">
                  <a:solidFill>
                    <a:srgbClr val="E40000"/>
                  </a:solidFill>
                  <a:latin typeface="Times New Roman" pitchFamily="18" charset="0"/>
                  <a:sym typeface="MT Extra" pitchFamily="18" charset="2"/>
                </a:rPr>
                <a:t></a:t>
              </a:r>
              <a:r>
                <a:rPr lang="en-US" sz="2000" b="1">
                  <a:latin typeface="Times New Roman" pitchFamily="18" charset="0"/>
                </a:rPr>
                <a:t> and </a:t>
              </a:r>
              <a:r>
                <a:rPr lang="en-US" sz="2000" b="1" i="1" u="sng">
                  <a:solidFill>
                    <a:srgbClr val="0000CC"/>
                  </a:solidFill>
                  <a:latin typeface="Times New Roman" pitchFamily="18" charset="0"/>
                </a:rPr>
                <a:t>S</a:t>
              </a:r>
              <a:r>
                <a:rPr lang="en-US" sz="2000" b="1" i="1" baseline="-25000">
                  <a:solidFill>
                    <a:srgbClr val="0000CC"/>
                  </a:solidFill>
                  <a:latin typeface="Times New Roman" pitchFamily="18" charset="0"/>
                </a:rPr>
                <a:t>z</a:t>
              </a:r>
              <a:r>
                <a:rPr lang="en-US" sz="2000" b="1">
                  <a:latin typeface="Times New Roman" pitchFamily="18" charset="0"/>
                </a:rPr>
                <a:t> brings out </a:t>
              </a:r>
              <a:r>
                <a:rPr lang="en-US" sz="2000" b="1" i="1">
                  <a:solidFill>
                    <a:srgbClr val="0000CC"/>
                  </a:solidFill>
                  <a:latin typeface="Times New Roman" pitchFamily="18" charset="0"/>
                </a:rPr>
                <a:t>m</a:t>
              </a:r>
              <a:r>
                <a:rPr lang="en-US" sz="2000" b="1" i="1" baseline="-25000">
                  <a:solidFill>
                    <a:srgbClr val="0000CC"/>
                  </a:solidFill>
                  <a:latin typeface="Times New Roman" pitchFamily="18" charset="0"/>
                </a:rPr>
                <a:t>s</a:t>
              </a:r>
              <a:r>
                <a:rPr lang="en-US" sz="2000" b="1" baseline="-25000">
                  <a:solidFill>
                    <a:srgbClr val="0000CC"/>
                  </a:solidFill>
                  <a:latin typeface="Times New Roman" pitchFamily="18" charset="0"/>
                </a:rPr>
                <a:t> </a:t>
              </a:r>
              <a:r>
                <a:rPr lang="en-US" sz="2000" b="1">
                  <a:latin typeface="Times New Roman" pitchFamily="18" charset="0"/>
                </a:rPr>
                <a:t>.</a:t>
              </a:r>
            </a:p>
          </p:txBody>
        </p:sp>
      </p:grpSp>
      <p:sp>
        <p:nvSpPr>
          <p:cNvPr id="35859" name="Text Box 19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latin typeface="Times New Roman" pitchFamily="18" charset="0"/>
            </a:endParaRPr>
          </a:p>
        </p:txBody>
      </p:sp>
      <p:sp>
        <p:nvSpPr>
          <p:cNvPr id="35860" name="Text Box 9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9723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7890" name="Object 2"/>
          <p:cNvGraphicFramePr>
            <a:graphicFrameLocks noChangeAspect="1"/>
          </p:cNvGraphicFramePr>
          <p:nvPr/>
        </p:nvGraphicFramePr>
        <p:xfrm>
          <a:off x="431800" y="296863"/>
          <a:ext cx="184150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764" name="Equation" r:id="rId4" imgW="1841500" imgH="622300" progId="Equation.DSMT4">
                  <p:embed/>
                </p:oleObj>
              </mc:Choice>
              <mc:Fallback>
                <p:oleObj name="Equation" r:id="rId4" imgW="1841500" imgH="622300" progId="Equation.DSMT4">
                  <p:embed/>
                  <p:pic>
                    <p:nvPicPr>
                      <p:cNvPr id="0" name="Picture 6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1800" y="296863"/>
                        <a:ext cx="1841500" cy="622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891" name="Text Box 3"/>
          <p:cNvSpPr txBox="1">
            <a:spLocks noChangeArrowheads="1"/>
          </p:cNvSpPr>
          <p:nvPr/>
        </p:nvSpPr>
        <p:spPr bwMode="auto">
          <a:xfrm>
            <a:off x="2751138" y="385763"/>
            <a:ext cx="15303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00CC"/>
                </a:solidFill>
                <a:latin typeface="Times New Roman" pitchFamily="18" charset="0"/>
              </a:rPr>
              <a:t>not diagonal</a:t>
            </a:r>
          </a:p>
        </p:txBody>
      </p:sp>
      <p:graphicFrame>
        <p:nvGraphicFramePr>
          <p:cNvPr id="37892" name="Object 4"/>
          <p:cNvGraphicFramePr>
            <a:graphicFrameLocks noChangeAspect="1"/>
          </p:cNvGraphicFramePr>
          <p:nvPr/>
        </p:nvGraphicFramePr>
        <p:xfrm>
          <a:off x="1250950" y="1063625"/>
          <a:ext cx="184150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765" name="Equation" r:id="rId6" imgW="1841500" imgH="622300" progId="Equation.DSMT4">
                  <p:embed/>
                </p:oleObj>
              </mc:Choice>
              <mc:Fallback>
                <p:oleObj name="Equation" r:id="rId6" imgW="1841500" imgH="622300" progId="Equation.DSMT4">
                  <p:embed/>
                  <p:pic>
                    <p:nvPicPr>
                      <p:cNvPr id="0" name="Picture 6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0950" y="1063625"/>
                        <a:ext cx="1841500" cy="622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893" name="Text Box 5"/>
          <p:cNvSpPr txBox="1">
            <a:spLocks noChangeArrowheads="1"/>
          </p:cNvSpPr>
          <p:nvPr/>
        </p:nvSpPr>
        <p:spPr bwMode="auto">
          <a:xfrm>
            <a:off x="396875" y="1162050"/>
            <a:ext cx="44783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438600"/>
                </a:solidFill>
                <a:latin typeface="Times New Roman" pitchFamily="18" charset="0"/>
              </a:rPr>
              <a:t>Apply                                 to the six kets.</a:t>
            </a: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396875" y="1851025"/>
            <a:ext cx="6630988" cy="1246188"/>
            <a:chOff x="250" y="1166"/>
            <a:chExt cx="4177" cy="785"/>
          </a:xfrm>
        </p:grpSpPr>
        <p:graphicFrame>
          <p:nvGraphicFramePr>
            <p:cNvPr id="37895" name="Object 7"/>
            <p:cNvGraphicFramePr>
              <a:graphicFrameLocks noChangeAspect="1"/>
            </p:cNvGraphicFramePr>
            <p:nvPr/>
          </p:nvGraphicFramePr>
          <p:xfrm>
            <a:off x="300" y="1519"/>
            <a:ext cx="1720" cy="4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4766" name="Equation" r:id="rId7" imgW="2730500" imgH="685800" progId="Equation.DSMT4">
                    <p:embed/>
                  </p:oleObj>
                </mc:Choice>
                <mc:Fallback>
                  <p:oleObj name="Equation" r:id="rId7" imgW="2730500" imgH="685800" progId="Equation.DSMT4">
                    <p:embed/>
                    <p:pic>
                      <p:nvPicPr>
                        <p:cNvPr id="0" name="Picture 7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0" y="1519"/>
                          <a:ext cx="1720" cy="4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7896" name="Text Box 8"/>
            <p:cNvSpPr txBox="1">
              <a:spLocks noChangeArrowheads="1"/>
            </p:cNvSpPr>
            <p:nvPr/>
          </p:nvSpPr>
          <p:spPr bwMode="auto">
            <a:xfrm>
              <a:off x="250" y="1166"/>
              <a:ext cx="78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E40000"/>
                  </a:solidFill>
                  <a:latin typeface="Times New Roman" pitchFamily="18" charset="0"/>
                </a:rPr>
                <a:t>Examples</a:t>
              </a:r>
            </a:p>
          </p:txBody>
        </p:sp>
        <p:sp>
          <p:nvSpPr>
            <p:cNvPr id="37897" name="Text Box 9"/>
            <p:cNvSpPr txBox="1">
              <a:spLocks noChangeArrowheads="1"/>
            </p:cNvSpPr>
            <p:nvPr/>
          </p:nvSpPr>
          <p:spPr bwMode="auto">
            <a:xfrm>
              <a:off x="2190" y="1577"/>
              <a:ext cx="223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E40000"/>
                  </a:solidFill>
                  <a:latin typeface="Times New Roman" pitchFamily="18" charset="0"/>
                </a:rPr>
                <a:t>can’t raise above largest values</a:t>
              </a:r>
            </a:p>
          </p:txBody>
        </p:sp>
      </p:grpSp>
      <p:grpSp>
        <p:nvGrpSpPr>
          <p:cNvPr id="3" name="Group 10"/>
          <p:cNvGrpSpPr>
            <a:grpSpLocks/>
          </p:cNvGrpSpPr>
          <p:nvPr/>
        </p:nvGrpSpPr>
        <p:grpSpPr bwMode="auto">
          <a:xfrm>
            <a:off x="422275" y="3525838"/>
            <a:ext cx="5907088" cy="2587625"/>
            <a:chOff x="266" y="2221"/>
            <a:chExt cx="3721" cy="1630"/>
          </a:xfrm>
        </p:grpSpPr>
        <p:graphicFrame>
          <p:nvGraphicFramePr>
            <p:cNvPr id="37899" name="Object 11"/>
            <p:cNvGraphicFramePr>
              <a:graphicFrameLocks noChangeAspect="1"/>
            </p:cNvGraphicFramePr>
            <p:nvPr/>
          </p:nvGraphicFramePr>
          <p:xfrm>
            <a:off x="273" y="2221"/>
            <a:ext cx="2344" cy="4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4767" name="Equation" r:id="rId9" imgW="3721100" imgH="723900" progId="Equation.DSMT4">
                    <p:embed/>
                  </p:oleObj>
                </mc:Choice>
                <mc:Fallback>
                  <p:oleObj name="Equation" r:id="rId9" imgW="3721100" imgH="723900" progId="Equation.DSMT4">
                    <p:embed/>
                    <p:pic>
                      <p:nvPicPr>
                        <p:cNvPr id="0" name="Picture 7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3" y="2221"/>
                          <a:ext cx="2344" cy="45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7900" name="Object 12"/>
            <p:cNvGraphicFramePr>
              <a:graphicFrameLocks noChangeAspect="1"/>
            </p:cNvGraphicFramePr>
            <p:nvPr/>
          </p:nvGraphicFramePr>
          <p:xfrm>
            <a:off x="275" y="3395"/>
            <a:ext cx="2344" cy="4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4768" name="Equation" r:id="rId11" imgW="3721100" imgH="723900" progId="Equation.DSMT4">
                    <p:embed/>
                  </p:oleObj>
                </mc:Choice>
                <mc:Fallback>
                  <p:oleObj name="Equation" r:id="rId11" imgW="3721100" imgH="723900" progId="Equation.DSMT4">
                    <p:embed/>
                    <p:pic>
                      <p:nvPicPr>
                        <p:cNvPr id="0" name="Picture 7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5" y="3395"/>
                          <a:ext cx="2344" cy="45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7901" name="Object 13"/>
            <p:cNvGraphicFramePr>
              <a:graphicFrameLocks noChangeAspect="1"/>
            </p:cNvGraphicFramePr>
            <p:nvPr/>
          </p:nvGraphicFramePr>
          <p:xfrm>
            <a:off x="1505" y="2777"/>
            <a:ext cx="360" cy="4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4769" name="Equation" r:id="rId13" imgW="571500" imgH="685800" progId="Equation.DSMT4">
                    <p:embed/>
                  </p:oleObj>
                </mc:Choice>
                <mc:Fallback>
                  <p:oleObj name="Equation" r:id="rId13" imgW="571500" imgH="685800" progId="Equation.DSMT4">
                    <p:embed/>
                    <p:pic>
                      <p:nvPicPr>
                        <p:cNvPr id="0" name="Picture 7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05" y="2777"/>
                          <a:ext cx="360" cy="4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7902" name="Text Box 14"/>
            <p:cNvSpPr txBox="1">
              <a:spLocks noChangeArrowheads="1"/>
            </p:cNvSpPr>
            <p:nvPr/>
          </p:nvSpPr>
          <p:spPr bwMode="auto">
            <a:xfrm>
              <a:off x="266" y="2847"/>
              <a:ext cx="126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00CC"/>
                  </a:solidFill>
                  <a:latin typeface="Times New Roman" pitchFamily="18" charset="0"/>
                </a:rPr>
                <a:t>Left multiply by </a:t>
              </a:r>
            </a:p>
          </p:txBody>
        </p:sp>
        <p:sp>
          <p:nvSpPr>
            <p:cNvPr id="37903" name="Text Box 15"/>
            <p:cNvSpPr txBox="1">
              <a:spLocks noChangeArrowheads="1"/>
            </p:cNvSpPr>
            <p:nvPr/>
          </p:nvSpPr>
          <p:spPr bwMode="auto">
            <a:xfrm>
              <a:off x="2838" y="3502"/>
              <a:ext cx="114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438600"/>
                  </a:solidFill>
                  <a:latin typeface="Times New Roman" pitchFamily="18" charset="0"/>
                </a:rPr>
                <a:t>matrix element</a:t>
              </a:r>
            </a:p>
          </p:txBody>
        </p:sp>
      </p:grpSp>
      <p:sp>
        <p:nvSpPr>
          <p:cNvPr id="37904" name="Text Box 16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latin typeface="Times New Roman" pitchFamily="18" charset="0"/>
            </a:endParaRPr>
          </a:p>
        </p:txBody>
      </p:sp>
      <p:sp>
        <p:nvSpPr>
          <p:cNvPr id="37905" name="Text Box 9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865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938" name="Group 2"/>
          <p:cNvGrpSpPr>
            <a:grpSpLocks/>
          </p:cNvGrpSpPr>
          <p:nvPr/>
        </p:nvGrpSpPr>
        <p:grpSpPr bwMode="auto">
          <a:xfrm>
            <a:off x="730250" y="912813"/>
            <a:ext cx="6105525" cy="3937000"/>
            <a:chOff x="460" y="575"/>
            <a:chExt cx="3846" cy="2480"/>
          </a:xfrm>
        </p:grpSpPr>
        <p:sp>
          <p:nvSpPr>
            <p:cNvPr id="39939" name="Line 3"/>
            <p:cNvSpPr>
              <a:spLocks noChangeShapeType="1"/>
            </p:cNvSpPr>
            <p:nvPr/>
          </p:nvSpPr>
          <p:spPr bwMode="auto">
            <a:xfrm>
              <a:off x="1753" y="1151"/>
              <a:ext cx="85" cy="1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940" name="Line 4"/>
            <p:cNvSpPr>
              <a:spLocks noChangeShapeType="1"/>
            </p:cNvSpPr>
            <p:nvPr/>
          </p:nvSpPr>
          <p:spPr bwMode="auto">
            <a:xfrm>
              <a:off x="2223" y="1486"/>
              <a:ext cx="88" cy="1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941" name="Line 5"/>
            <p:cNvSpPr>
              <a:spLocks noChangeShapeType="1"/>
            </p:cNvSpPr>
            <p:nvPr/>
          </p:nvSpPr>
          <p:spPr bwMode="auto">
            <a:xfrm flipV="1">
              <a:off x="2518" y="1490"/>
              <a:ext cx="17" cy="9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942" name="Line 6"/>
            <p:cNvSpPr>
              <a:spLocks noChangeShapeType="1"/>
            </p:cNvSpPr>
            <p:nvPr/>
          </p:nvSpPr>
          <p:spPr bwMode="auto">
            <a:xfrm>
              <a:off x="2535" y="1493"/>
              <a:ext cx="24" cy="43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943" name="Line 7"/>
            <p:cNvSpPr>
              <a:spLocks noChangeShapeType="1"/>
            </p:cNvSpPr>
            <p:nvPr/>
          </p:nvSpPr>
          <p:spPr bwMode="auto">
            <a:xfrm flipV="1">
              <a:off x="2562" y="1408"/>
              <a:ext cx="31" cy="128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944" name="Line 8"/>
            <p:cNvSpPr>
              <a:spLocks noChangeShapeType="1"/>
            </p:cNvSpPr>
            <p:nvPr/>
          </p:nvSpPr>
          <p:spPr bwMode="auto">
            <a:xfrm>
              <a:off x="2593" y="1408"/>
              <a:ext cx="88" cy="1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945" name="Line 9"/>
            <p:cNvSpPr>
              <a:spLocks noChangeShapeType="1"/>
            </p:cNvSpPr>
            <p:nvPr/>
          </p:nvSpPr>
          <p:spPr bwMode="auto">
            <a:xfrm flipH="1">
              <a:off x="2678" y="1405"/>
              <a:ext cx="51" cy="159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946" name="Line 10"/>
            <p:cNvSpPr>
              <a:spLocks noChangeShapeType="1"/>
            </p:cNvSpPr>
            <p:nvPr/>
          </p:nvSpPr>
          <p:spPr bwMode="auto">
            <a:xfrm flipV="1">
              <a:off x="2081" y="1824"/>
              <a:ext cx="17" cy="10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947" name="Line 11"/>
            <p:cNvSpPr>
              <a:spLocks noChangeShapeType="1"/>
            </p:cNvSpPr>
            <p:nvPr/>
          </p:nvSpPr>
          <p:spPr bwMode="auto">
            <a:xfrm>
              <a:off x="2098" y="1827"/>
              <a:ext cx="23" cy="44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948" name="Line 12"/>
            <p:cNvSpPr>
              <a:spLocks noChangeShapeType="1"/>
            </p:cNvSpPr>
            <p:nvPr/>
          </p:nvSpPr>
          <p:spPr bwMode="auto">
            <a:xfrm flipV="1">
              <a:off x="2124" y="1743"/>
              <a:ext cx="32" cy="128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949" name="Line 13"/>
            <p:cNvSpPr>
              <a:spLocks noChangeShapeType="1"/>
            </p:cNvSpPr>
            <p:nvPr/>
          </p:nvSpPr>
          <p:spPr bwMode="auto">
            <a:xfrm>
              <a:off x="2156" y="1743"/>
              <a:ext cx="86" cy="1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950" name="Line 14"/>
            <p:cNvSpPr>
              <a:spLocks noChangeShapeType="1"/>
            </p:cNvSpPr>
            <p:nvPr/>
          </p:nvSpPr>
          <p:spPr bwMode="auto">
            <a:xfrm flipH="1">
              <a:off x="2240" y="1740"/>
              <a:ext cx="52" cy="158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951" name="Line 15"/>
            <p:cNvSpPr>
              <a:spLocks noChangeShapeType="1"/>
            </p:cNvSpPr>
            <p:nvPr/>
          </p:nvSpPr>
          <p:spPr bwMode="auto">
            <a:xfrm flipV="1">
              <a:off x="3443" y="2160"/>
              <a:ext cx="17" cy="10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952" name="Line 16"/>
            <p:cNvSpPr>
              <a:spLocks noChangeShapeType="1"/>
            </p:cNvSpPr>
            <p:nvPr/>
          </p:nvSpPr>
          <p:spPr bwMode="auto">
            <a:xfrm>
              <a:off x="3460" y="2163"/>
              <a:ext cx="24" cy="43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953" name="Line 17"/>
            <p:cNvSpPr>
              <a:spLocks noChangeShapeType="1"/>
            </p:cNvSpPr>
            <p:nvPr/>
          </p:nvSpPr>
          <p:spPr bwMode="auto">
            <a:xfrm flipV="1">
              <a:off x="3486" y="2077"/>
              <a:ext cx="33" cy="129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954" name="Line 18"/>
            <p:cNvSpPr>
              <a:spLocks noChangeShapeType="1"/>
            </p:cNvSpPr>
            <p:nvPr/>
          </p:nvSpPr>
          <p:spPr bwMode="auto">
            <a:xfrm>
              <a:off x="3519" y="2077"/>
              <a:ext cx="86" cy="1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955" name="Line 19"/>
            <p:cNvSpPr>
              <a:spLocks noChangeShapeType="1"/>
            </p:cNvSpPr>
            <p:nvPr/>
          </p:nvSpPr>
          <p:spPr bwMode="auto">
            <a:xfrm flipH="1">
              <a:off x="3604" y="2074"/>
              <a:ext cx="50" cy="159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956" name="Line 20"/>
            <p:cNvSpPr>
              <a:spLocks noChangeShapeType="1"/>
            </p:cNvSpPr>
            <p:nvPr/>
          </p:nvSpPr>
          <p:spPr bwMode="auto">
            <a:xfrm flipV="1">
              <a:off x="2965" y="2495"/>
              <a:ext cx="16" cy="10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957" name="Line 21"/>
            <p:cNvSpPr>
              <a:spLocks noChangeShapeType="1"/>
            </p:cNvSpPr>
            <p:nvPr/>
          </p:nvSpPr>
          <p:spPr bwMode="auto">
            <a:xfrm>
              <a:off x="2981" y="2498"/>
              <a:ext cx="25" cy="42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958" name="Line 22"/>
            <p:cNvSpPr>
              <a:spLocks noChangeShapeType="1"/>
            </p:cNvSpPr>
            <p:nvPr/>
          </p:nvSpPr>
          <p:spPr bwMode="auto">
            <a:xfrm flipV="1">
              <a:off x="3008" y="2416"/>
              <a:ext cx="32" cy="124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959" name="Line 23"/>
            <p:cNvSpPr>
              <a:spLocks noChangeShapeType="1"/>
            </p:cNvSpPr>
            <p:nvPr/>
          </p:nvSpPr>
          <p:spPr bwMode="auto">
            <a:xfrm>
              <a:off x="3040" y="2416"/>
              <a:ext cx="87" cy="1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960" name="Line 24"/>
            <p:cNvSpPr>
              <a:spLocks noChangeShapeType="1"/>
            </p:cNvSpPr>
            <p:nvPr/>
          </p:nvSpPr>
          <p:spPr bwMode="auto">
            <a:xfrm flipH="1">
              <a:off x="3125" y="2413"/>
              <a:ext cx="50" cy="154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961" name="Line 25"/>
            <p:cNvSpPr>
              <a:spLocks noChangeShapeType="1"/>
            </p:cNvSpPr>
            <p:nvPr/>
          </p:nvSpPr>
          <p:spPr bwMode="auto">
            <a:xfrm>
              <a:off x="3587" y="2490"/>
              <a:ext cx="88" cy="1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962" name="Line 26"/>
            <p:cNvSpPr>
              <a:spLocks noChangeShapeType="1"/>
            </p:cNvSpPr>
            <p:nvPr/>
          </p:nvSpPr>
          <p:spPr bwMode="auto">
            <a:xfrm>
              <a:off x="4057" y="2827"/>
              <a:ext cx="88" cy="1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963" name="Line 27"/>
            <p:cNvSpPr>
              <a:spLocks noChangeShapeType="1"/>
            </p:cNvSpPr>
            <p:nvPr/>
          </p:nvSpPr>
          <p:spPr bwMode="auto">
            <a:xfrm>
              <a:off x="1392" y="1159"/>
              <a:ext cx="87" cy="1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964" name="Line 28"/>
            <p:cNvSpPr>
              <a:spLocks noChangeShapeType="1"/>
            </p:cNvSpPr>
            <p:nvPr/>
          </p:nvSpPr>
          <p:spPr bwMode="auto">
            <a:xfrm flipH="1">
              <a:off x="1260" y="1001"/>
              <a:ext cx="46" cy="158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965" name="Line 29"/>
            <p:cNvSpPr>
              <a:spLocks noChangeShapeType="1"/>
            </p:cNvSpPr>
            <p:nvPr/>
          </p:nvSpPr>
          <p:spPr bwMode="auto">
            <a:xfrm>
              <a:off x="1260" y="1159"/>
              <a:ext cx="46" cy="156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966" name="Line 30"/>
            <p:cNvSpPr>
              <a:spLocks noChangeShapeType="1"/>
            </p:cNvSpPr>
            <p:nvPr/>
          </p:nvSpPr>
          <p:spPr bwMode="auto">
            <a:xfrm>
              <a:off x="1497" y="1001"/>
              <a:ext cx="1" cy="322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967" name="Rectangle 31"/>
            <p:cNvSpPr>
              <a:spLocks noChangeArrowheads="1"/>
            </p:cNvSpPr>
            <p:nvPr/>
          </p:nvSpPr>
          <p:spPr bwMode="auto">
            <a:xfrm>
              <a:off x="1308" y="1085"/>
              <a:ext cx="68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700">
                  <a:solidFill>
                    <a:srgbClr val="000000"/>
                  </a:solidFill>
                  <a:latin typeface="Times New Roman" pitchFamily="18" charset="0"/>
                </a:rPr>
                <a:t>1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39968" name="Rectangle 32"/>
            <p:cNvSpPr>
              <a:spLocks noChangeArrowheads="1"/>
            </p:cNvSpPr>
            <p:nvPr/>
          </p:nvSpPr>
          <p:spPr bwMode="auto">
            <a:xfrm>
              <a:off x="1404" y="1009"/>
              <a:ext cx="68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700">
                  <a:solidFill>
                    <a:srgbClr val="000000"/>
                  </a:solidFill>
                  <a:latin typeface="Times New Roman" pitchFamily="18" charset="0"/>
                </a:rPr>
                <a:t>1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39969" name="Rectangle 33"/>
            <p:cNvSpPr>
              <a:spLocks noChangeArrowheads="1"/>
            </p:cNvSpPr>
            <p:nvPr/>
          </p:nvSpPr>
          <p:spPr bwMode="auto">
            <a:xfrm>
              <a:off x="1401" y="1150"/>
              <a:ext cx="68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700">
                  <a:solidFill>
                    <a:srgbClr val="000000"/>
                  </a:solidFill>
                  <a:latin typeface="Times New Roman" pitchFamily="18" charset="0"/>
                </a:rPr>
                <a:t>2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39970" name="Rectangle 34"/>
            <p:cNvSpPr>
              <a:spLocks noChangeArrowheads="1"/>
            </p:cNvSpPr>
            <p:nvPr/>
          </p:nvSpPr>
          <p:spPr bwMode="auto">
            <a:xfrm>
              <a:off x="1762" y="982"/>
              <a:ext cx="68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700">
                  <a:solidFill>
                    <a:srgbClr val="000000"/>
                  </a:solidFill>
                  <a:latin typeface="Times New Roman" pitchFamily="18" charset="0"/>
                </a:rPr>
                <a:t>1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39971" name="Rectangle 35"/>
            <p:cNvSpPr>
              <a:spLocks noChangeArrowheads="1"/>
            </p:cNvSpPr>
            <p:nvPr/>
          </p:nvSpPr>
          <p:spPr bwMode="auto">
            <a:xfrm>
              <a:off x="1760" y="1163"/>
              <a:ext cx="68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700">
                  <a:solidFill>
                    <a:srgbClr val="000000"/>
                  </a:solidFill>
                  <a:latin typeface="Times New Roman" pitchFamily="18" charset="0"/>
                </a:rPr>
                <a:t>2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39972" name="Rectangle 36"/>
            <p:cNvSpPr>
              <a:spLocks noChangeArrowheads="1"/>
            </p:cNvSpPr>
            <p:nvPr/>
          </p:nvSpPr>
          <p:spPr bwMode="auto">
            <a:xfrm>
              <a:off x="1386" y="1483"/>
              <a:ext cx="68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700">
                  <a:solidFill>
                    <a:srgbClr val="000000"/>
                  </a:solidFill>
                  <a:latin typeface="Times New Roman" pitchFamily="18" charset="0"/>
                </a:rPr>
                <a:t>2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39973" name="Rectangle 37"/>
            <p:cNvSpPr>
              <a:spLocks noChangeArrowheads="1"/>
            </p:cNvSpPr>
            <p:nvPr/>
          </p:nvSpPr>
          <p:spPr bwMode="auto">
            <a:xfrm>
              <a:off x="2233" y="1316"/>
              <a:ext cx="68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700">
                  <a:solidFill>
                    <a:srgbClr val="000000"/>
                  </a:solidFill>
                  <a:latin typeface="Times New Roman" pitchFamily="18" charset="0"/>
                </a:rPr>
                <a:t>1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39974" name="Rectangle 38"/>
            <p:cNvSpPr>
              <a:spLocks noChangeArrowheads="1"/>
            </p:cNvSpPr>
            <p:nvPr/>
          </p:nvSpPr>
          <p:spPr bwMode="auto">
            <a:xfrm>
              <a:off x="2230" y="1499"/>
              <a:ext cx="68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700">
                  <a:solidFill>
                    <a:srgbClr val="000000"/>
                  </a:solidFill>
                  <a:latin typeface="Times New Roman" pitchFamily="18" charset="0"/>
                </a:rPr>
                <a:t>2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39975" name="Rectangle 39"/>
            <p:cNvSpPr>
              <a:spLocks noChangeArrowheads="1"/>
            </p:cNvSpPr>
            <p:nvPr/>
          </p:nvSpPr>
          <p:spPr bwMode="auto">
            <a:xfrm>
              <a:off x="2600" y="1412"/>
              <a:ext cx="68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700">
                  <a:solidFill>
                    <a:srgbClr val="000000"/>
                  </a:solidFill>
                  <a:latin typeface="Times New Roman" pitchFamily="18" charset="0"/>
                </a:rPr>
                <a:t>2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39976" name="Rectangle 40"/>
            <p:cNvSpPr>
              <a:spLocks noChangeArrowheads="1"/>
            </p:cNvSpPr>
            <p:nvPr/>
          </p:nvSpPr>
          <p:spPr bwMode="auto">
            <a:xfrm>
              <a:off x="2729" y="1412"/>
              <a:ext cx="68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700">
                  <a:solidFill>
                    <a:srgbClr val="000000"/>
                  </a:solidFill>
                  <a:latin typeface="Times New Roman" pitchFamily="18" charset="0"/>
                </a:rPr>
                <a:t>2</a:t>
              </a:r>
              <a:endParaRPr lang="en-US" sz="2000" b="1">
                <a:latin typeface="Times New Roman" pitchFamily="18" charset="0"/>
              </a:endParaRPr>
            </a:p>
          </p:txBody>
        </p:sp>
        <p:grpSp>
          <p:nvGrpSpPr>
            <p:cNvPr id="39977" name="Group 41"/>
            <p:cNvGrpSpPr>
              <a:grpSpLocks/>
            </p:cNvGrpSpPr>
            <p:nvPr/>
          </p:nvGrpSpPr>
          <p:grpSpPr bwMode="auto">
            <a:xfrm>
              <a:off x="1236" y="1658"/>
              <a:ext cx="262" cy="334"/>
              <a:chOff x="1236" y="1658"/>
              <a:chExt cx="262" cy="334"/>
            </a:xfrm>
          </p:grpSpPr>
          <p:sp>
            <p:nvSpPr>
              <p:cNvPr id="39978" name="Line 42"/>
              <p:cNvSpPr>
                <a:spLocks noChangeShapeType="1"/>
              </p:cNvSpPr>
              <p:nvPr/>
            </p:nvSpPr>
            <p:spPr bwMode="auto">
              <a:xfrm>
                <a:off x="1392" y="1826"/>
                <a:ext cx="87" cy="1"/>
              </a:xfrm>
              <a:prstGeom prst="line">
                <a:avLst/>
              </a:prstGeom>
              <a:noFill/>
              <a:ln w="174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979" name="Line 43"/>
              <p:cNvSpPr>
                <a:spLocks noChangeShapeType="1"/>
              </p:cNvSpPr>
              <p:nvPr/>
            </p:nvSpPr>
            <p:spPr bwMode="auto">
              <a:xfrm flipH="1">
                <a:off x="1236" y="1667"/>
                <a:ext cx="45" cy="159"/>
              </a:xfrm>
              <a:prstGeom prst="line">
                <a:avLst/>
              </a:prstGeom>
              <a:noFill/>
              <a:ln w="174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980" name="Line 44"/>
              <p:cNvSpPr>
                <a:spLocks noChangeShapeType="1"/>
              </p:cNvSpPr>
              <p:nvPr/>
            </p:nvSpPr>
            <p:spPr bwMode="auto">
              <a:xfrm>
                <a:off x="1236" y="1826"/>
                <a:ext cx="45" cy="158"/>
              </a:xfrm>
              <a:prstGeom prst="line">
                <a:avLst/>
              </a:prstGeom>
              <a:noFill/>
              <a:ln w="174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981" name="Line 45"/>
              <p:cNvSpPr>
                <a:spLocks noChangeShapeType="1"/>
              </p:cNvSpPr>
              <p:nvPr/>
            </p:nvSpPr>
            <p:spPr bwMode="auto">
              <a:xfrm>
                <a:off x="1497" y="1667"/>
                <a:ext cx="1" cy="325"/>
              </a:xfrm>
              <a:prstGeom prst="line">
                <a:avLst/>
              </a:prstGeom>
              <a:noFill/>
              <a:ln w="174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982" name="Rectangle 46"/>
              <p:cNvSpPr>
                <a:spLocks noChangeArrowheads="1"/>
              </p:cNvSpPr>
              <p:nvPr/>
            </p:nvSpPr>
            <p:spPr bwMode="auto">
              <a:xfrm>
                <a:off x="1275" y="1730"/>
                <a:ext cx="68" cy="1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700">
                    <a:solidFill>
                      <a:srgbClr val="000000"/>
                    </a:solidFill>
                    <a:latin typeface="Times New Roman" pitchFamily="18" charset="0"/>
                  </a:rPr>
                  <a:t>0</a:t>
                </a:r>
                <a:endParaRPr lang="en-US" sz="2000" b="1">
                  <a:latin typeface="Times New Roman" pitchFamily="18" charset="0"/>
                </a:endParaRPr>
              </a:p>
            </p:txBody>
          </p:sp>
          <p:sp>
            <p:nvSpPr>
              <p:cNvPr id="39983" name="Rectangle 47"/>
              <p:cNvSpPr>
                <a:spLocks noChangeArrowheads="1"/>
              </p:cNvSpPr>
              <p:nvPr/>
            </p:nvSpPr>
            <p:spPr bwMode="auto">
              <a:xfrm>
                <a:off x="1385" y="1658"/>
                <a:ext cx="68" cy="1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700">
                    <a:solidFill>
                      <a:srgbClr val="000000"/>
                    </a:solidFill>
                    <a:latin typeface="Times New Roman" pitchFamily="18" charset="0"/>
                  </a:rPr>
                  <a:t>1</a:t>
                </a:r>
                <a:endParaRPr lang="en-US" sz="2000" b="1">
                  <a:latin typeface="Times New Roman" pitchFamily="18" charset="0"/>
                </a:endParaRPr>
              </a:p>
            </p:txBody>
          </p:sp>
          <p:sp>
            <p:nvSpPr>
              <p:cNvPr id="39984" name="Rectangle 48"/>
              <p:cNvSpPr>
                <a:spLocks noChangeArrowheads="1"/>
              </p:cNvSpPr>
              <p:nvPr/>
            </p:nvSpPr>
            <p:spPr bwMode="auto">
              <a:xfrm>
                <a:off x="1387" y="1815"/>
                <a:ext cx="68" cy="1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700">
                    <a:solidFill>
                      <a:srgbClr val="000000"/>
                    </a:solidFill>
                    <a:latin typeface="Times New Roman" pitchFamily="18" charset="0"/>
                  </a:rPr>
                  <a:t>2</a:t>
                </a:r>
                <a:endParaRPr lang="en-US" sz="2000" b="1">
                  <a:latin typeface="Times New Roman" pitchFamily="18" charset="0"/>
                </a:endParaRPr>
              </a:p>
            </p:txBody>
          </p:sp>
        </p:grpSp>
        <p:sp>
          <p:nvSpPr>
            <p:cNvPr id="39985" name="Rectangle 49"/>
            <p:cNvSpPr>
              <a:spLocks noChangeArrowheads="1"/>
            </p:cNvSpPr>
            <p:nvPr/>
          </p:nvSpPr>
          <p:spPr bwMode="auto">
            <a:xfrm>
              <a:off x="2162" y="1746"/>
              <a:ext cx="68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700">
                  <a:solidFill>
                    <a:srgbClr val="000000"/>
                  </a:solidFill>
                  <a:latin typeface="Times New Roman" pitchFamily="18" charset="0"/>
                </a:rPr>
                <a:t>2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39986" name="Rectangle 50"/>
            <p:cNvSpPr>
              <a:spLocks noChangeArrowheads="1"/>
            </p:cNvSpPr>
            <p:nvPr/>
          </p:nvSpPr>
          <p:spPr bwMode="auto">
            <a:xfrm>
              <a:off x="2292" y="1746"/>
              <a:ext cx="68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700">
                  <a:solidFill>
                    <a:srgbClr val="000000"/>
                  </a:solidFill>
                  <a:latin typeface="Times New Roman" pitchFamily="18" charset="0"/>
                </a:rPr>
                <a:t>2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39987" name="Rectangle 51"/>
            <p:cNvSpPr>
              <a:spLocks noChangeArrowheads="1"/>
            </p:cNvSpPr>
            <p:nvPr/>
          </p:nvSpPr>
          <p:spPr bwMode="auto">
            <a:xfrm>
              <a:off x="2622" y="1746"/>
              <a:ext cx="68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700">
                  <a:solidFill>
                    <a:srgbClr val="000000"/>
                  </a:solidFill>
                  <a:latin typeface="Times New Roman" pitchFamily="18" charset="0"/>
                </a:rPr>
                <a:t>0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39988" name="Rectangle 52"/>
            <p:cNvSpPr>
              <a:spLocks noChangeArrowheads="1"/>
            </p:cNvSpPr>
            <p:nvPr/>
          </p:nvSpPr>
          <p:spPr bwMode="auto">
            <a:xfrm>
              <a:off x="3069" y="2081"/>
              <a:ext cx="68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700">
                  <a:solidFill>
                    <a:srgbClr val="000000"/>
                  </a:solidFill>
                  <a:latin typeface="Times New Roman" pitchFamily="18" charset="0"/>
                </a:rPr>
                <a:t>0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39989" name="Rectangle 53"/>
            <p:cNvSpPr>
              <a:spLocks noChangeArrowheads="1"/>
            </p:cNvSpPr>
            <p:nvPr/>
          </p:nvSpPr>
          <p:spPr bwMode="auto">
            <a:xfrm>
              <a:off x="3525" y="2081"/>
              <a:ext cx="68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700">
                  <a:solidFill>
                    <a:srgbClr val="000000"/>
                  </a:solidFill>
                  <a:latin typeface="Times New Roman" pitchFamily="18" charset="0"/>
                </a:rPr>
                <a:t>2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39990" name="Rectangle 54"/>
            <p:cNvSpPr>
              <a:spLocks noChangeArrowheads="1"/>
            </p:cNvSpPr>
            <p:nvPr/>
          </p:nvSpPr>
          <p:spPr bwMode="auto">
            <a:xfrm>
              <a:off x="3654" y="2081"/>
              <a:ext cx="68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700">
                  <a:solidFill>
                    <a:srgbClr val="000000"/>
                  </a:solidFill>
                  <a:latin typeface="Times New Roman" pitchFamily="18" charset="0"/>
                </a:rPr>
                <a:t>2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39991" name="Rectangle 55"/>
            <p:cNvSpPr>
              <a:spLocks noChangeArrowheads="1"/>
            </p:cNvSpPr>
            <p:nvPr/>
          </p:nvSpPr>
          <p:spPr bwMode="auto">
            <a:xfrm>
              <a:off x="3047" y="2416"/>
              <a:ext cx="68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700">
                  <a:solidFill>
                    <a:srgbClr val="000000"/>
                  </a:solidFill>
                  <a:latin typeface="Times New Roman" pitchFamily="18" charset="0"/>
                </a:rPr>
                <a:t>2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39992" name="Rectangle 56"/>
            <p:cNvSpPr>
              <a:spLocks noChangeArrowheads="1"/>
            </p:cNvSpPr>
            <p:nvPr/>
          </p:nvSpPr>
          <p:spPr bwMode="auto">
            <a:xfrm>
              <a:off x="3175" y="2416"/>
              <a:ext cx="68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700">
                  <a:solidFill>
                    <a:srgbClr val="000000"/>
                  </a:solidFill>
                  <a:latin typeface="Times New Roman" pitchFamily="18" charset="0"/>
                </a:rPr>
                <a:t>2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39993" name="Rectangle 57"/>
            <p:cNvSpPr>
              <a:spLocks noChangeArrowheads="1"/>
            </p:cNvSpPr>
            <p:nvPr/>
          </p:nvSpPr>
          <p:spPr bwMode="auto">
            <a:xfrm>
              <a:off x="3596" y="2321"/>
              <a:ext cx="68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700">
                  <a:solidFill>
                    <a:srgbClr val="000000"/>
                  </a:solidFill>
                  <a:latin typeface="Times New Roman" pitchFamily="18" charset="0"/>
                </a:rPr>
                <a:t>1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39994" name="Rectangle 58"/>
            <p:cNvSpPr>
              <a:spLocks noChangeArrowheads="1"/>
            </p:cNvSpPr>
            <p:nvPr/>
          </p:nvSpPr>
          <p:spPr bwMode="auto">
            <a:xfrm>
              <a:off x="3594" y="2506"/>
              <a:ext cx="68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700">
                  <a:solidFill>
                    <a:srgbClr val="000000"/>
                  </a:solidFill>
                  <a:latin typeface="Times New Roman" pitchFamily="18" charset="0"/>
                </a:rPr>
                <a:t>2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39995" name="Rectangle 59"/>
            <p:cNvSpPr>
              <a:spLocks noChangeArrowheads="1"/>
            </p:cNvSpPr>
            <p:nvPr/>
          </p:nvSpPr>
          <p:spPr bwMode="auto">
            <a:xfrm>
              <a:off x="4067" y="2659"/>
              <a:ext cx="68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700">
                  <a:solidFill>
                    <a:srgbClr val="000000"/>
                  </a:solidFill>
                  <a:latin typeface="Times New Roman" pitchFamily="18" charset="0"/>
                </a:rPr>
                <a:t>1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39996" name="Rectangle 60"/>
            <p:cNvSpPr>
              <a:spLocks noChangeArrowheads="1"/>
            </p:cNvSpPr>
            <p:nvPr/>
          </p:nvSpPr>
          <p:spPr bwMode="auto">
            <a:xfrm>
              <a:off x="4064" y="2840"/>
              <a:ext cx="68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700">
                  <a:solidFill>
                    <a:srgbClr val="000000"/>
                  </a:solidFill>
                  <a:latin typeface="Times New Roman" pitchFamily="18" charset="0"/>
                </a:rPr>
                <a:t>2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39997" name="Line 61"/>
            <p:cNvSpPr>
              <a:spLocks noChangeShapeType="1"/>
            </p:cNvSpPr>
            <p:nvPr/>
          </p:nvSpPr>
          <p:spPr bwMode="auto">
            <a:xfrm>
              <a:off x="1774" y="733"/>
              <a:ext cx="87" cy="1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998" name="Line 62"/>
            <p:cNvSpPr>
              <a:spLocks noChangeShapeType="1"/>
            </p:cNvSpPr>
            <p:nvPr/>
          </p:nvSpPr>
          <p:spPr bwMode="auto">
            <a:xfrm>
              <a:off x="1673" y="575"/>
              <a:ext cx="1" cy="323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999" name="Line 63"/>
            <p:cNvSpPr>
              <a:spLocks noChangeShapeType="1"/>
            </p:cNvSpPr>
            <p:nvPr/>
          </p:nvSpPr>
          <p:spPr bwMode="auto">
            <a:xfrm>
              <a:off x="1867" y="575"/>
              <a:ext cx="44" cy="158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000" name="Line 64"/>
            <p:cNvSpPr>
              <a:spLocks noChangeShapeType="1"/>
            </p:cNvSpPr>
            <p:nvPr/>
          </p:nvSpPr>
          <p:spPr bwMode="auto">
            <a:xfrm flipH="1">
              <a:off x="1867" y="733"/>
              <a:ext cx="44" cy="157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001" name="Line 65"/>
            <p:cNvSpPr>
              <a:spLocks noChangeShapeType="1"/>
            </p:cNvSpPr>
            <p:nvPr/>
          </p:nvSpPr>
          <p:spPr bwMode="auto">
            <a:xfrm>
              <a:off x="2246" y="733"/>
              <a:ext cx="88" cy="1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002" name="Line 66"/>
            <p:cNvSpPr>
              <a:spLocks noChangeShapeType="1"/>
            </p:cNvSpPr>
            <p:nvPr/>
          </p:nvSpPr>
          <p:spPr bwMode="auto">
            <a:xfrm>
              <a:off x="2072" y="575"/>
              <a:ext cx="1" cy="323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003" name="Line 67"/>
            <p:cNvSpPr>
              <a:spLocks noChangeShapeType="1"/>
            </p:cNvSpPr>
            <p:nvPr/>
          </p:nvSpPr>
          <p:spPr bwMode="auto">
            <a:xfrm>
              <a:off x="2338" y="575"/>
              <a:ext cx="45" cy="158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004" name="Line 68"/>
            <p:cNvSpPr>
              <a:spLocks noChangeShapeType="1"/>
            </p:cNvSpPr>
            <p:nvPr/>
          </p:nvSpPr>
          <p:spPr bwMode="auto">
            <a:xfrm flipH="1">
              <a:off x="2338" y="733"/>
              <a:ext cx="45" cy="157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005" name="Line 69"/>
            <p:cNvSpPr>
              <a:spLocks noChangeShapeType="1"/>
            </p:cNvSpPr>
            <p:nvPr/>
          </p:nvSpPr>
          <p:spPr bwMode="auto">
            <a:xfrm>
              <a:off x="2644" y="733"/>
              <a:ext cx="87" cy="1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006" name="Line 70"/>
            <p:cNvSpPr>
              <a:spLocks noChangeShapeType="1"/>
            </p:cNvSpPr>
            <p:nvPr/>
          </p:nvSpPr>
          <p:spPr bwMode="auto">
            <a:xfrm>
              <a:off x="2525" y="575"/>
              <a:ext cx="1" cy="323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007" name="Line 71"/>
            <p:cNvSpPr>
              <a:spLocks noChangeShapeType="1"/>
            </p:cNvSpPr>
            <p:nvPr/>
          </p:nvSpPr>
          <p:spPr bwMode="auto">
            <a:xfrm>
              <a:off x="2737" y="575"/>
              <a:ext cx="42" cy="158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008" name="Line 72"/>
            <p:cNvSpPr>
              <a:spLocks noChangeShapeType="1"/>
            </p:cNvSpPr>
            <p:nvPr/>
          </p:nvSpPr>
          <p:spPr bwMode="auto">
            <a:xfrm flipH="1">
              <a:off x="2737" y="733"/>
              <a:ext cx="42" cy="157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009" name="Line 73"/>
            <p:cNvSpPr>
              <a:spLocks noChangeShapeType="1"/>
            </p:cNvSpPr>
            <p:nvPr/>
          </p:nvSpPr>
          <p:spPr bwMode="auto">
            <a:xfrm>
              <a:off x="3140" y="733"/>
              <a:ext cx="86" cy="1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010" name="Line 74"/>
            <p:cNvSpPr>
              <a:spLocks noChangeShapeType="1"/>
            </p:cNvSpPr>
            <p:nvPr/>
          </p:nvSpPr>
          <p:spPr bwMode="auto">
            <a:xfrm>
              <a:off x="2931" y="575"/>
              <a:ext cx="1" cy="323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011" name="Line 75"/>
            <p:cNvSpPr>
              <a:spLocks noChangeShapeType="1"/>
            </p:cNvSpPr>
            <p:nvPr/>
          </p:nvSpPr>
          <p:spPr bwMode="auto">
            <a:xfrm>
              <a:off x="3230" y="575"/>
              <a:ext cx="45" cy="158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012" name="Line 76"/>
            <p:cNvSpPr>
              <a:spLocks noChangeShapeType="1"/>
            </p:cNvSpPr>
            <p:nvPr/>
          </p:nvSpPr>
          <p:spPr bwMode="auto">
            <a:xfrm flipH="1">
              <a:off x="3230" y="733"/>
              <a:ext cx="45" cy="157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013" name="Line 77"/>
            <p:cNvSpPr>
              <a:spLocks noChangeShapeType="1"/>
            </p:cNvSpPr>
            <p:nvPr/>
          </p:nvSpPr>
          <p:spPr bwMode="auto">
            <a:xfrm>
              <a:off x="3609" y="733"/>
              <a:ext cx="88" cy="1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014" name="Line 78"/>
            <p:cNvSpPr>
              <a:spLocks noChangeShapeType="1"/>
            </p:cNvSpPr>
            <p:nvPr/>
          </p:nvSpPr>
          <p:spPr bwMode="auto">
            <a:xfrm>
              <a:off x="3425" y="575"/>
              <a:ext cx="1" cy="323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015" name="Line 79"/>
            <p:cNvSpPr>
              <a:spLocks noChangeShapeType="1"/>
            </p:cNvSpPr>
            <p:nvPr/>
          </p:nvSpPr>
          <p:spPr bwMode="auto">
            <a:xfrm>
              <a:off x="3702" y="575"/>
              <a:ext cx="44" cy="158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016" name="Line 80"/>
            <p:cNvSpPr>
              <a:spLocks noChangeShapeType="1"/>
            </p:cNvSpPr>
            <p:nvPr/>
          </p:nvSpPr>
          <p:spPr bwMode="auto">
            <a:xfrm flipH="1">
              <a:off x="3702" y="733"/>
              <a:ext cx="44" cy="157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017" name="Rectangle 81"/>
            <p:cNvSpPr>
              <a:spLocks noChangeArrowheads="1"/>
            </p:cNvSpPr>
            <p:nvPr/>
          </p:nvSpPr>
          <p:spPr bwMode="auto">
            <a:xfrm>
              <a:off x="1680" y="646"/>
              <a:ext cx="68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700">
                  <a:solidFill>
                    <a:srgbClr val="000000"/>
                  </a:solidFill>
                  <a:latin typeface="Times New Roman" pitchFamily="18" charset="0"/>
                </a:rPr>
                <a:t>1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40018" name="Rectangle 82"/>
            <p:cNvSpPr>
              <a:spLocks noChangeArrowheads="1"/>
            </p:cNvSpPr>
            <p:nvPr/>
          </p:nvSpPr>
          <p:spPr bwMode="auto">
            <a:xfrm>
              <a:off x="1786" y="592"/>
              <a:ext cx="68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700">
                  <a:solidFill>
                    <a:srgbClr val="000000"/>
                  </a:solidFill>
                  <a:latin typeface="Times New Roman" pitchFamily="18" charset="0"/>
                </a:rPr>
                <a:t>1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40019" name="Rectangle 83"/>
            <p:cNvSpPr>
              <a:spLocks noChangeArrowheads="1"/>
            </p:cNvSpPr>
            <p:nvPr/>
          </p:nvSpPr>
          <p:spPr bwMode="auto">
            <a:xfrm>
              <a:off x="1786" y="736"/>
              <a:ext cx="68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700">
                  <a:solidFill>
                    <a:srgbClr val="000000"/>
                  </a:solidFill>
                  <a:latin typeface="Times New Roman" pitchFamily="18" charset="0"/>
                </a:rPr>
                <a:t>2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40020" name="Rectangle 84"/>
            <p:cNvSpPr>
              <a:spLocks noChangeArrowheads="1"/>
            </p:cNvSpPr>
            <p:nvPr/>
          </p:nvSpPr>
          <p:spPr bwMode="auto">
            <a:xfrm>
              <a:off x="2076" y="659"/>
              <a:ext cx="68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700">
                  <a:solidFill>
                    <a:srgbClr val="000000"/>
                  </a:solidFill>
                  <a:latin typeface="Times New Roman" pitchFamily="18" charset="0"/>
                </a:rPr>
                <a:t>1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40021" name="Rectangle 85"/>
            <p:cNvSpPr>
              <a:spLocks noChangeArrowheads="1"/>
            </p:cNvSpPr>
            <p:nvPr/>
          </p:nvSpPr>
          <p:spPr bwMode="auto">
            <a:xfrm>
              <a:off x="2251" y="576"/>
              <a:ext cx="68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700">
                  <a:solidFill>
                    <a:srgbClr val="000000"/>
                  </a:solidFill>
                  <a:latin typeface="Times New Roman" pitchFamily="18" charset="0"/>
                </a:rPr>
                <a:t>1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40022" name="Rectangle 86"/>
            <p:cNvSpPr>
              <a:spLocks noChangeArrowheads="1"/>
            </p:cNvSpPr>
            <p:nvPr/>
          </p:nvSpPr>
          <p:spPr bwMode="auto">
            <a:xfrm>
              <a:off x="2259" y="736"/>
              <a:ext cx="68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700">
                  <a:solidFill>
                    <a:srgbClr val="000000"/>
                  </a:solidFill>
                  <a:latin typeface="Times New Roman" pitchFamily="18" charset="0"/>
                </a:rPr>
                <a:t>2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40023" name="Rectangle 87"/>
            <p:cNvSpPr>
              <a:spLocks noChangeArrowheads="1"/>
            </p:cNvSpPr>
            <p:nvPr/>
          </p:nvSpPr>
          <p:spPr bwMode="auto">
            <a:xfrm>
              <a:off x="2540" y="646"/>
              <a:ext cx="68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700">
                  <a:solidFill>
                    <a:srgbClr val="000000"/>
                  </a:solidFill>
                  <a:latin typeface="Times New Roman" pitchFamily="18" charset="0"/>
                </a:rPr>
                <a:t>0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40024" name="Rectangle 88"/>
            <p:cNvSpPr>
              <a:spLocks noChangeArrowheads="1"/>
            </p:cNvSpPr>
            <p:nvPr/>
          </p:nvSpPr>
          <p:spPr bwMode="auto">
            <a:xfrm>
              <a:off x="2648" y="584"/>
              <a:ext cx="68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700">
                  <a:solidFill>
                    <a:srgbClr val="000000"/>
                  </a:solidFill>
                  <a:latin typeface="Times New Roman" pitchFamily="18" charset="0"/>
                </a:rPr>
                <a:t>1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40025" name="Rectangle 89"/>
            <p:cNvSpPr>
              <a:spLocks noChangeArrowheads="1"/>
            </p:cNvSpPr>
            <p:nvPr/>
          </p:nvSpPr>
          <p:spPr bwMode="auto">
            <a:xfrm>
              <a:off x="2656" y="736"/>
              <a:ext cx="68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700">
                  <a:solidFill>
                    <a:srgbClr val="000000"/>
                  </a:solidFill>
                  <a:latin typeface="Times New Roman" pitchFamily="18" charset="0"/>
                </a:rPr>
                <a:t>2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40026" name="Rectangle 90"/>
            <p:cNvSpPr>
              <a:spLocks noChangeArrowheads="1"/>
            </p:cNvSpPr>
            <p:nvPr/>
          </p:nvSpPr>
          <p:spPr bwMode="auto">
            <a:xfrm>
              <a:off x="2951" y="667"/>
              <a:ext cx="68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700">
                  <a:solidFill>
                    <a:srgbClr val="000000"/>
                  </a:solidFill>
                  <a:latin typeface="Times New Roman" pitchFamily="18" charset="0"/>
                </a:rPr>
                <a:t>0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40027" name="Rectangle 91"/>
            <p:cNvSpPr>
              <a:spLocks noChangeArrowheads="1"/>
            </p:cNvSpPr>
            <p:nvPr/>
          </p:nvSpPr>
          <p:spPr bwMode="auto">
            <a:xfrm>
              <a:off x="3150" y="584"/>
              <a:ext cx="68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700">
                  <a:solidFill>
                    <a:srgbClr val="000000"/>
                  </a:solidFill>
                  <a:latin typeface="Times New Roman" pitchFamily="18" charset="0"/>
                </a:rPr>
                <a:t>1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40028" name="Rectangle 92"/>
            <p:cNvSpPr>
              <a:spLocks noChangeArrowheads="1"/>
            </p:cNvSpPr>
            <p:nvPr/>
          </p:nvSpPr>
          <p:spPr bwMode="auto">
            <a:xfrm>
              <a:off x="3152" y="736"/>
              <a:ext cx="68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700">
                  <a:solidFill>
                    <a:srgbClr val="000000"/>
                  </a:solidFill>
                  <a:latin typeface="Times New Roman" pitchFamily="18" charset="0"/>
                </a:rPr>
                <a:t>2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40029" name="Rectangle 93"/>
            <p:cNvSpPr>
              <a:spLocks noChangeArrowheads="1"/>
            </p:cNvSpPr>
            <p:nvPr/>
          </p:nvSpPr>
          <p:spPr bwMode="auto">
            <a:xfrm>
              <a:off x="3519" y="659"/>
              <a:ext cx="68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700">
                  <a:solidFill>
                    <a:srgbClr val="000000"/>
                  </a:solidFill>
                  <a:latin typeface="Times New Roman" pitchFamily="18" charset="0"/>
                </a:rPr>
                <a:t>1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40030" name="Rectangle 94"/>
            <p:cNvSpPr>
              <a:spLocks noChangeArrowheads="1"/>
            </p:cNvSpPr>
            <p:nvPr/>
          </p:nvSpPr>
          <p:spPr bwMode="auto">
            <a:xfrm>
              <a:off x="3613" y="584"/>
              <a:ext cx="68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700">
                  <a:solidFill>
                    <a:srgbClr val="000000"/>
                  </a:solidFill>
                  <a:latin typeface="Times New Roman" pitchFamily="18" charset="0"/>
                </a:rPr>
                <a:t>1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40031" name="Rectangle 95"/>
            <p:cNvSpPr>
              <a:spLocks noChangeArrowheads="1"/>
            </p:cNvSpPr>
            <p:nvPr/>
          </p:nvSpPr>
          <p:spPr bwMode="auto">
            <a:xfrm>
              <a:off x="3622" y="736"/>
              <a:ext cx="68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700">
                  <a:solidFill>
                    <a:srgbClr val="000000"/>
                  </a:solidFill>
                  <a:latin typeface="Times New Roman" pitchFamily="18" charset="0"/>
                </a:rPr>
                <a:t>2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40032" name="Rectangle 96"/>
            <p:cNvSpPr>
              <a:spLocks noChangeArrowheads="1"/>
            </p:cNvSpPr>
            <p:nvPr/>
          </p:nvSpPr>
          <p:spPr bwMode="auto">
            <a:xfrm>
              <a:off x="2151" y="638"/>
              <a:ext cx="70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Symbol" pitchFamily="18" charset="2"/>
                </a:rPr>
                <a:t>-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40033" name="Rectangle 97"/>
            <p:cNvSpPr>
              <a:spLocks noChangeArrowheads="1"/>
            </p:cNvSpPr>
            <p:nvPr/>
          </p:nvSpPr>
          <p:spPr bwMode="auto">
            <a:xfrm>
              <a:off x="3036" y="646"/>
              <a:ext cx="70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Symbol" pitchFamily="18" charset="2"/>
                </a:rPr>
                <a:t>-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40034" name="Rectangle 98"/>
            <p:cNvSpPr>
              <a:spLocks noChangeArrowheads="1"/>
            </p:cNvSpPr>
            <p:nvPr/>
          </p:nvSpPr>
          <p:spPr bwMode="auto">
            <a:xfrm>
              <a:off x="3440" y="646"/>
              <a:ext cx="70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Symbol" pitchFamily="18" charset="2"/>
                </a:rPr>
                <a:t>-</a:t>
              </a:r>
              <a:endParaRPr lang="en-US" sz="2000" b="1">
                <a:latin typeface="Times New Roman" pitchFamily="18" charset="0"/>
              </a:endParaRPr>
            </a:p>
          </p:txBody>
        </p:sp>
        <p:grpSp>
          <p:nvGrpSpPr>
            <p:cNvPr id="40035" name="Group 99"/>
            <p:cNvGrpSpPr>
              <a:grpSpLocks/>
            </p:cNvGrpSpPr>
            <p:nvPr/>
          </p:nvGrpSpPr>
          <p:grpSpPr bwMode="auto">
            <a:xfrm>
              <a:off x="3891" y="575"/>
              <a:ext cx="390" cy="323"/>
              <a:chOff x="3891" y="575"/>
              <a:chExt cx="390" cy="323"/>
            </a:xfrm>
          </p:grpSpPr>
          <p:sp>
            <p:nvSpPr>
              <p:cNvPr id="40036" name="Line 100"/>
              <p:cNvSpPr>
                <a:spLocks noChangeShapeType="1"/>
              </p:cNvSpPr>
              <p:nvPr/>
            </p:nvSpPr>
            <p:spPr bwMode="auto">
              <a:xfrm>
                <a:off x="4145" y="733"/>
                <a:ext cx="87" cy="1"/>
              </a:xfrm>
              <a:prstGeom prst="line">
                <a:avLst/>
              </a:prstGeom>
              <a:noFill/>
              <a:ln w="174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037" name="Line 101"/>
              <p:cNvSpPr>
                <a:spLocks noChangeShapeType="1"/>
              </p:cNvSpPr>
              <p:nvPr/>
            </p:nvSpPr>
            <p:spPr bwMode="auto">
              <a:xfrm>
                <a:off x="3891" y="575"/>
                <a:ext cx="1" cy="323"/>
              </a:xfrm>
              <a:prstGeom prst="line">
                <a:avLst/>
              </a:prstGeom>
              <a:noFill/>
              <a:ln w="174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038" name="Line 102"/>
              <p:cNvSpPr>
                <a:spLocks noChangeShapeType="1"/>
              </p:cNvSpPr>
              <p:nvPr/>
            </p:nvSpPr>
            <p:spPr bwMode="auto">
              <a:xfrm>
                <a:off x="4236" y="575"/>
                <a:ext cx="45" cy="158"/>
              </a:xfrm>
              <a:prstGeom prst="line">
                <a:avLst/>
              </a:prstGeom>
              <a:noFill/>
              <a:ln w="174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039" name="Line 103"/>
              <p:cNvSpPr>
                <a:spLocks noChangeShapeType="1"/>
              </p:cNvSpPr>
              <p:nvPr/>
            </p:nvSpPr>
            <p:spPr bwMode="auto">
              <a:xfrm flipH="1">
                <a:off x="4236" y="733"/>
                <a:ext cx="45" cy="157"/>
              </a:xfrm>
              <a:prstGeom prst="line">
                <a:avLst/>
              </a:prstGeom>
              <a:noFill/>
              <a:ln w="174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040" name="Rectangle 104"/>
              <p:cNvSpPr>
                <a:spLocks noChangeArrowheads="1"/>
              </p:cNvSpPr>
              <p:nvPr/>
            </p:nvSpPr>
            <p:spPr bwMode="auto">
              <a:xfrm>
                <a:off x="3966" y="659"/>
                <a:ext cx="68" cy="1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700">
                    <a:solidFill>
                      <a:srgbClr val="000000"/>
                    </a:solidFill>
                    <a:latin typeface="Times New Roman" pitchFamily="18" charset="0"/>
                  </a:rPr>
                  <a:t>1</a:t>
                </a:r>
                <a:endParaRPr lang="en-US" sz="2000" b="1">
                  <a:latin typeface="Times New Roman" pitchFamily="18" charset="0"/>
                </a:endParaRPr>
              </a:p>
            </p:txBody>
          </p:sp>
          <p:sp>
            <p:nvSpPr>
              <p:cNvPr id="40041" name="Rectangle 105"/>
              <p:cNvSpPr>
                <a:spLocks noChangeArrowheads="1"/>
              </p:cNvSpPr>
              <p:nvPr/>
            </p:nvSpPr>
            <p:spPr bwMode="auto">
              <a:xfrm>
                <a:off x="4157" y="584"/>
                <a:ext cx="68" cy="1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700">
                    <a:solidFill>
                      <a:srgbClr val="000000"/>
                    </a:solidFill>
                    <a:latin typeface="Times New Roman" pitchFamily="18" charset="0"/>
                  </a:rPr>
                  <a:t>1</a:t>
                </a:r>
                <a:endParaRPr lang="en-US" sz="2000" b="1">
                  <a:latin typeface="Times New Roman" pitchFamily="18" charset="0"/>
                </a:endParaRPr>
              </a:p>
            </p:txBody>
          </p:sp>
          <p:sp>
            <p:nvSpPr>
              <p:cNvPr id="40042" name="Rectangle 106"/>
              <p:cNvSpPr>
                <a:spLocks noChangeArrowheads="1"/>
              </p:cNvSpPr>
              <p:nvPr/>
            </p:nvSpPr>
            <p:spPr bwMode="auto">
              <a:xfrm>
                <a:off x="4146" y="725"/>
                <a:ext cx="68" cy="1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700">
                    <a:solidFill>
                      <a:srgbClr val="000000"/>
                    </a:solidFill>
                    <a:latin typeface="Times New Roman" pitchFamily="18" charset="0"/>
                  </a:rPr>
                  <a:t>2</a:t>
                </a:r>
                <a:endParaRPr lang="en-US" sz="2000" b="1">
                  <a:latin typeface="Times New Roman" pitchFamily="18" charset="0"/>
                </a:endParaRPr>
              </a:p>
            </p:txBody>
          </p:sp>
          <p:sp>
            <p:nvSpPr>
              <p:cNvPr id="40043" name="Rectangle 107"/>
              <p:cNvSpPr>
                <a:spLocks noChangeArrowheads="1"/>
              </p:cNvSpPr>
              <p:nvPr/>
            </p:nvSpPr>
            <p:spPr bwMode="auto">
              <a:xfrm>
                <a:off x="3914" y="654"/>
                <a:ext cx="70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600">
                    <a:solidFill>
                      <a:srgbClr val="000000"/>
                    </a:solidFill>
                    <a:latin typeface="Symbol" pitchFamily="18" charset="2"/>
                  </a:rPr>
                  <a:t>-</a:t>
                </a:r>
                <a:endParaRPr lang="en-US" sz="2000" b="1">
                  <a:latin typeface="Times New Roman" pitchFamily="18" charset="0"/>
                </a:endParaRPr>
              </a:p>
            </p:txBody>
          </p:sp>
          <p:sp>
            <p:nvSpPr>
              <p:cNvPr id="40044" name="Rectangle 108"/>
              <p:cNvSpPr>
                <a:spLocks noChangeArrowheads="1"/>
              </p:cNvSpPr>
              <p:nvPr/>
            </p:nvSpPr>
            <p:spPr bwMode="auto">
              <a:xfrm>
                <a:off x="4049" y="646"/>
                <a:ext cx="70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600">
                    <a:solidFill>
                      <a:srgbClr val="000000"/>
                    </a:solidFill>
                    <a:latin typeface="Symbol" pitchFamily="18" charset="2"/>
                  </a:rPr>
                  <a:t>-</a:t>
                </a:r>
                <a:endParaRPr lang="en-US" sz="2000" b="1">
                  <a:latin typeface="Times New Roman" pitchFamily="18" charset="0"/>
                </a:endParaRPr>
              </a:p>
            </p:txBody>
          </p:sp>
        </p:grpSp>
        <p:grpSp>
          <p:nvGrpSpPr>
            <p:cNvPr id="40045" name="Group 109"/>
            <p:cNvGrpSpPr>
              <a:grpSpLocks/>
            </p:cNvGrpSpPr>
            <p:nvPr/>
          </p:nvGrpSpPr>
          <p:grpSpPr bwMode="auto">
            <a:xfrm>
              <a:off x="1168" y="1336"/>
              <a:ext cx="334" cy="322"/>
              <a:chOff x="1168" y="1336"/>
              <a:chExt cx="334" cy="322"/>
            </a:xfrm>
          </p:grpSpPr>
          <p:sp>
            <p:nvSpPr>
              <p:cNvPr id="40046" name="Line 110"/>
              <p:cNvSpPr>
                <a:spLocks noChangeShapeType="1"/>
              </p:cNvSpPr>
              <p:nvPr/>
            </p:nvSpPr>
            <p:spPr bwMode="auto">
              <a:xfrm>
                <a:off x="1379" y="1494"/>
                <a:ext cx="88" cy="1"/>
              </a:xfrm>
              <a:prstGeom prst="line">
                <a:avLst/>
              </a:prstGeom>
              <a:noFill/>
              <a:ln w="174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047" name="Line 111"/>
              <p:cNvSpPr>
                <a:spLocks noChangeShapeType="1"/>
              </p:cNvSpPr>
              <p:nvPr/>
            </p:nvSpPr>
            <p:spPr bwMode="auto">
              <a:xfrm flipH="1">
                <a:off x="1168" y="1336"/>
                <a:ext cx="45" cy="158"/>
              </a:xfrm>
              <a:prstGeom prst="line">
                <a:avLst/>
              </a:prstGeom>
              <a:noFill/>
              <a:ln w="174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048" name="Line 112"/>
              <p:cNvSpPr>
                <a:spLocks noChangeShapeType="1"/>
              </p:cNvSpPr>
              <p:nvPr/>
            </p:nvSpPr>
            <p:spPr bwMode="auto">
              <a:xfrm>
                <a:off x="1168" y="1494"/>
                <a:ext cx="45" cy="156"/>
              </a:xfrm>
              <a:prstGeom prst="line">
                <a:avLst/>
              </a:prstGeom>
              <a:noFill/>
              <a:ln w="174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049" name="Line 113"/>
              <p:cNvSpPr>
                <a:spLocks noChangeShapeType="1"/>
              </p:cNvSpPr>
              <p:nvPr/>
            </p:nvSpPr>
            <p:spPr bwMode="auto">
              <a:xfrm>
                <a:off x="1501" y="1336"/>
                <a:ext cx="1" cy="322"/>
              </a:xfrm>
              <a:prstGeom prst="line">
                <a:avLst/>
              </a:prstGeom>
              <a:noFill/>
              <a:ln w="174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050" name="Rectangle 114"/>
              <p:cNvSpPr>
                <a:spLocks noChangeArrowheads="1"/>
              </p:cNvSpPr>
              <p:nvPr/>
            </p:nvSpPr>
            <p:spPr bwMode="auto">
              <a:xfrm>
                <a:off x="1211" y="1425"/>
                <a:ext cx="68" cy="1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700">
                    <a:solidFill>
                      <a:srgbClr val="000000"/>
                    </a:solidFill>
                    <a:latin typeface="Times New Roman" pitchFamily="18" charset="0"/>
                  </a:rPr>
                  <a:t>1</a:t>
                </a:r>
                <a:endParaRPr lang="en-US" sz="2000" b="1">
                  <a:latin typeface="Times New Roman" pitchFamily="18" charset="0"/>
                </a:endParaRPr>
              </a:p>
            </p:txBody>
          </p:sp>
          <p:sp>
            <p:nvSpPr>
              <p:cNvPr id="40051" name="Rectangle 115"/>
              <p:cNvSpPr>
                <a:spLocks noChangeArrowheads="1"/>
              </p:cNvSpPr>
              <p:nvPr/>
            </p:nvSpPr>
            <p:spPr bwMode="auto">
              <a:xfrm>
                <a:off x="1386" y="1338"/>
                <a:ext cx="68" cy="1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700">
                    <a:solidFill>
                      <a:srgbClr val="000000"/>
                    </a:solidFill>
                    <a:latin typeface="Times New Roman" pitchFamily="18" charset="0"/>
                  </a:rPr>
                  <a:t>1</a:t>
                </a:r>
                <a:endParaRPr lang="en-US" sz="2000" b="1">
                  <a:latin typeface="Times New Roman" pitchFamily="18" charset="0"/>
                </a:endParaRPr>
              </a:p>
            </p:txBody>
          </p:sp>
          <p:sp>
            <p:nvSpPr>
              <p:cNvPr id="40052" name="Rectangle 116"/>
              <p:cNvSpPr>
                <a:spLocks noChangeArrowheads="1"/>
              </p:cNvSpPr>
              <p:nvPr/>
            </p:nvSpPr>
            <p:spPr bwMode="auto">
              <a:xfrm>
                <a:off x="1286" y="1404"/>
                <a:ext cx="70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600">
                    <a:solidFill>
                      <a:srgbClr val="000000"/>
                    </a:solidFill>
                    <a:latin typeface="Symbol" pitchFamily="18" charset="2"/>
                  </a:rPr>
                  <a:t>-</a:t>
                </a:r>
                <a:endParaRPr lang="en-US" sz="2000" b="1">
                  <a:latin typeface="Times New Roman" pitchFamily="18" charset="0"/>
                </a:endParaRPr>
              </a:p>
            </p:txBody>
          </p:sp>
        </p:grpSp>
        <p:sp>
          <p:nvSpPr>
            <p:cNvPr id="40053" name="Rectangle 117"/>
            <p:cNvSpPr>
              <a:spLocks noChangeArrowheads="1"/>
            </p:cNvSpPr>
            <p:nvPr/>
          </p:nvSpPr>
          <p:spPr bwMode="auto">
            <a:xfrm>
              <a:off x="2125" y="1399"/>
              <a:ext cx="70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Symbol" pitchFamily="18" charset="2"/>
                </a:rPr>
                <a:t>-</a:t>
              </a:r>
              <a:endParaRPr lang="en-US" sz="2000" b="1">
                <a:latin typeface="Times New Roman" pitchFamily="18" charset="0"/>
              </a:endParaRPr>
            </a:p>
          </p:txBody>
        </p:sp>
        <p:grpSp>
          <p:nvGrpSpPr>
            <p:cNvPr id="40054" name="Group 118"/>
            <p:cNvGrpSpPr>
              <a:grpSpLocks/>
            </p:cNvGrpSpPr>
            <p:nvPr/>
          </p:nvGrpSpPr>
          <p:grpSpPr bwMode="auto">
            <a:xfrm>
              <a:off x="1184" y="1973"/>
              <a:ext cx="318" cy="357"/>
              <a:chOff x="1184" y="1973"/>
              <a:chExt cx="318" cy="357"/>
            </a:xfrm>
          </p:grpSpPr>
          <p:sp>
            <p:nvSpPr>
              <p:cNvPr id="40055" name="Line 119"/>
              <p:cNvSpPr>
                <a:spLocks noChangeShapeType="1"/>
              </p:cNvSpPr>
              <p:nvPr/>
            </p:nvSpPr>
            <p:spPr bwMode="auto">
              <a:xfrm>
                <a:off x="1396" y="2163"/>
                <a:ext cx="87" cy="1"/>
              </a:xfrm>
              <a:prstGeom prst="line">
                <a:avLst/>
              </a:prstGeom>
              <a:noFill/>
              <a:ln w="174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056" name="Line 120"/>
              <p:cNvSpPr>
                <a:spLocks noChangeShapeType="1"/>
              </p:cNvSpPr>
              <p:nvPr/>
            </p:nvSpPr>
            <p:spPr bwMode="auto">
              <a:xfrm flipH="1">
                <a:off x="1184" y="2006"/>
                <a:ext cx="45" cy="157"/>
              </a:xfrm>
              <a:prstGeom prst="line">
                <a:avLst/>
              </a:prstGeom>
              <a:noFill/>
              <a:ln w="174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057" name="Line 121"/>
              <p:cNvSpPr>
                <a:spLocks noChangeShapeType="1"/>
              </p:cNvSpPr>
              <p:nvPr/>
            </p:nvSpPr>
            <p:spPr bwMode="auto">
              <a:xfrm>
                <a:off x="1184" y="2163"/>
                <a:ext cx="45" cy="159"/>
              </a:xfrm>
              <a:prstGeom prst="line">
                <a:avLst/>
              </a:prstGeom>
              <a:noFill/>
              <a:ln w="174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058" name="Line 122"/>
              <p:cNvSpPr>
                <a:spLocks noChangeShapeType="1"/>
              </p:cNvSpPr>
              <p:nvPr/>
            </p:nvSpPr>
            <p:spPr bwMode="auto">
              <a:xfrm>
                <a:off x="1501" y="2006"/>
                <a:ext cx="1" cy="324"/>
              </a:xfrm>
              <a:prstGeom prst="line">
                <a:avLst/>
              </a:prstGeom>
              <a:noFill/>
              <a:ln w="174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059" name="Rectangle 123"/>
              <p:cNvSpPr>
                <a:spLocks noChangeArrowheads="1"/>
              </p:cNvSpPr>
              <p:nvPr/>
            </p:nvSpPr>
            <p:spPr bwMode="auto">
              <a:xfrm>
                <a:off x="1225" y="2100"/>
                <a:ext cx="68" cy="1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700">
                    <a:solidFill>
                      <a:srgbClr val="000000"/>
                    </a:solidFill>
                    <a:latin typeface="Times New Roman" pitchFamily="18" charset="0"/>
                  </a:rPr>
                  <a:t>0</a:t>
                </a:r>
                <a:endParaRPr lang="en-US" sz="2000" b="1">
                  <a:latin typeface="Times New Roman" pitchFamily="18" charset="0"/>
                </a:endParaRPr>
              </a:p>
            </p:txBody>
          </p:sp>
          <p:sp>
            <p:nvSpPr>
              <p:cNvPr id="40060" name="Rectangle 124"/>
              <p:cNvSpPr>
                <a:spLocks noChangeArrowheads="1"/>
              </p:cNvSpPr>
              <p:nvPr/>
            </p:nvSpPr>
            <p:spPr bwMode="auto">
              <a:xfrm>
                <a:off x="1383" y="1973"/>
                <a:ext cx="68" cy="1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700">
                    <a:solidFill>
                      <a:srgbClr val="000000"/>
                    </a:solidFill>
                    <a:latin typeface="Times New Roman" pitchFamily="18" charset="0"/>
                  </a:rPr>
                  <a:t>1</a:t>
                </a:r>
                <a:endParaRPr lang="en-US" sz="2000" b="1">
                  <a:latin typeface="Times New Roman" pitchFamily="18" charset="0"/>
                </a:endParaRPr>
              </a:p>
            </p:txBody>
          </p:sp>
          <p:sp>
            <p:nvSpPr>
              <p:cNvPr id="40061" name="Rectangle 125"/>
              <p:cNvSpPr>
                <a:spLocks noChangeArrowheads="1"/>
              </p:cNvSpPr>
              <p:nvPr/>
            </p:nvSpPr>
            <p:spPr bwMode="auto">
              <a:xfrm>
                <a:off x="1381" y="2158"/>
                <a:ext cx="68" cy="1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700">
                    <a:solidFill>
                      <a:srgbClr val="000000"/>
                    </a:solidFill>
                    <a:latin typeface="Times New Roman" pitchFamily="18" charset="0"/>
                  </a:rPr>
                  <a:t>2</a:t>
                </a:r>
                <a:endParaRPr lang="en-US" sz="2000" b="1">
                  <a:latin typeface="Times New Roman" pitchFamily="18" charset="0"/>
                </a:endParaRPr>
              </a:p>
            </p:txBody>
          </p:sp>
          <p:sp>
            <p:nvSpPr>
              <p:cNvPr id="40062" name="Rectangle 126"/>
              <p:cNvSpPr>
                <a:spLocks noChangeArrowheads="1"/>
              </p:cNvSpPr>
              <p:nvPr/>
            </p:nvSpPr>
            <p:spPr bwMode="auto">
              <a:xfrm>
                <a:off x="1300" y="2079"/>
                <a:ext cx="70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600">
                    <a:solidFill>
                      <a:srgbClr val="000000"/>
                    </a:solidFill>
                    <a:latin typeface="Symbol" pitchFamily="18" charset="2"/>
                  </a:rPr>
                  <a:t>-</a:t>
                </a:r>
                <a:endParaRPr lang="en-US" sz="2000" b="1">
                  <a:latin typeface="Times New Roman" pitchFamily="18" charset="0"/>
                </a:endParaRPr>
              </a:p>
            </p:txBody>
          </p:sp>
        </p:grpSp>
        <p:sp>
          <p:nvSpPr>
            <p:cNvPr id="40063" name="Rectangle 127"/>
            <p:cNvSpPr>
              <a:spLocks noChangeArrowheads="1"/>
            </p:cNvSpPr>
            <p:nvPr/>
          </p:nvSpPr>
          <p:spPr bwMode="auto">
            <a:xfrm>
              <a:off x="3489" y="2403"/>
              <a:ext cx="70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Symbol" pitchFamily="18" charset="2"/>
                </a:rPr>
                <a:t>-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40064" name="Line 128"/>
            <p:cNvSpPr>
              <a:spLocks noChangeShapeType="1"/>
            </p:cNvSpPr>
            <p:nvPr/>
          </p:nvSpPr>
          <p:spPr bwMode="auto">
            <a:xfrm flipH="1">
              <a:off x="1200" y="2350"/>
              <a:ext cx="45" cy="156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065" name="Line 129"/>
            <p:cNvSpPr>
              <a:spLocks noChangeShapeType="1"/>
            </p:cNvSpPr>
            <p:nvPr/>
          </p:nvSpPr>
          <p:spPr bwMode="auto">
            <a:xfrm>
              <a:off x="1501" y="2350"/>
              <a:ext cx="1" cy="323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066" name="Rectangle 130"/>
            <p:cNvSpPr>
              <a:spLocks noChangeArrowheads="1"/>
            </p:cNvSpPr>
            <p:nvPr/>
          </p:nvSpPr>
          <p:spPr bwMode="auto">
            <a:xfrm>
              <a:off x="1300" y="2429"/>
              <a:ext cx="68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700">
                  <a:solidFill>
                    <a:srgbClr val="000000"/>
                  </a:solidFill>
                  <a:latin typeface="Times New Roman" pitchFamily="18" charset="0"/>
                </a:rPr>
                <a:t>1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40067" name="Rectangle 131"/>
            <p:cNvSpPr>
              <a:spLocks noChangeArrowheads="1"/>
            </p:cNvSpPr>
            <p:nvPr/>
          </p:nvSpPr>
          <p:spPr bwMode="auto">
            <a:xfrm>
              <a:off x="1378" y="2354"/>
              <a:ext cx="68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700">
                  <a:solidFill>
                    <a:srgbClr val="000000"/>
                  </a:solidFill>
                  <a:latin typeface="Times New Roman" pitchFamily="18" charset="0"/>
                </a:rPr>
                <a:t>1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40068" name="Rectangle 132"/>
            <p:cNvSpPr>
              <a:spLocks noChangeArrowheads="1"/>
            </p:cNvSpPr>
            <p:nvPr/>
          </p:nvSpPr>
          <p:spPr bwMode="auto">
            <a:xfrm>
              <a:off x="1239" y="2411"/>
              <a:ext cx="70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Symbol" pitchFamily="18" charset="2"/>
                </a:rPr>
                <a:t>-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40069" name="Line 133"/>
            <p:cNvSpPr>
              <a:spLocks noChangeShapeType="1"/>
            </p:cNvSpPr>
            <p:nvPr/>
          </p:nvSpPr>
          <p:spPr bwMode="auto">
            <a:xfrm>
              <a:off x="1379" y="2506"/>
              <a:ext cx="88" cy="1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070" name="Line 134"/>
            <p:cNvSpPr>
              <a:spLocks noChangeShapeType="1"/>
            </p:cNvSpPr>
            <p:nvPr/>
          </p:nvSpPr>
          <p:spPr bwMode="auto">
            <a:xfrm>
              <a:off x="1200" y="2506"/>
              <a:ext cx="45" cy="158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071" name="Rectangle 135"/>
            <p:cNvSpPr>
              <a:spLocks noChangeArrowheads="1"/>
            </p:cNvSpPr>
            <p:nvPr/>
          </p:nvSpPr>
          <p:spPr bwMode="auto">
            <a:xfrm>
              <a:off x="1375" y="2500"/>
              <a:ext cx="68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700">
                  <a:solidFill>
                    <a:srgbClr val="000000"/>
                  </a:solidFill>
                  <a:latin typeface="Times New Roman" pitchFamily="18" charset="0"/>
                </a:rPr>
                <a:t>2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40072" name="Line 136"/>
            <p:cNvSpPr>
              <a:spLocks noChangeShapeType="1"/>
            </p:cNvSpPr>
            <p:nvPr/>
          </p:nvSpPr>
          <p:spPr bwMode="auto">
            <a:xfrm>
              <a:off x="1393" y="2843"/>
              <a:ext cx="87" cy="1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40073" name="Group 137"/>
            <p:cNvGrpSpPr>
              <a:grpSpLocks/>
            </p:cNvGrpSpPr>
            <p:nvPr/>
          </p:nvGrpSpPr>
          <p:grpSpPr bwMode="auto">
            <a:xfrm>
              <a:off x="1183" y="2690"/>
              <a:ext cx="45" cy="316"/>
              <a:chOff x="1183" y="2690"/>
              <a:chExt cx="45" cy="316"/>
            </a:xfrm>
          </p:grpSpPr>
          <p:sp>
            <p:nvSpPr>
              <p:cNvPr id="40074" name="Line 138"/>
              <p:cNvSpPr>
                <a:spLocks noChangeShapeType="1"/>
              </p:cNvSpPr>
              <p:nvPr/>
            </p:nvSpPr>
            <p:spPr bwMode="auto">
              <a:xfrm flipH="1">
                <a:off x="1183" y="2690"/>
                <a:ext cx="45" cy="157"/>
              </a:xfrm>
              <a:prstGeom prst="line">
                <a:avLst/>
              </a:prstGeom>
              <a:noFill/>
              <a:ln w="174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075" name="Line 139"/>
              <p:cNvSpPr>
                <a:spLocks noChangeShapeType="1"/>
              </p:cNvSpPr>
              <p:nvPr/>
            </p:nvSpPr>
            <p:spPr bwMode="auto">
              <a:xfrm>
                <a:off x="1183" y="2847"/>
                <a:ext cx="45" cy="159"/>
              </a:xfrm>
              <a:prstGeom prst="line">
                <a:avLst/>
              </a:prstGeom>
              <a:noFill/>
              <a:ln w="174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40076" name="Line 140"/>
            <p:cNvSpPr>
              <a:spLocks noChangeShapeType="1"/>
            </p:cNvSpPr>
            <p:nvPr/>
          </p:nvSpPr>
          <p:spPr bwMode="auto">
            <a:xfrm>
              <a:off x="1498" y="2685"/>
              <a:ext cx="1" cy="324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077" name="Rectangle 141"/>
            <p:cNvSpPr>
              <a:spLocks noChangeArrowheads="1"/>
            </p:cNvSpPr>
            <p:nvPr/>
          </p:nvSpPr>
          <p:spPr bwMode="auto">
            <a:xfrm>
              <a:off x="1262" y="2764"/>
              <a:ext cx="68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700">
                  <a:solidFill>
                    <a:srgbClr val="000000"/>
                  </a:solidFill>
                  <a:latin typeface="Times New Roman" pitchFamily="18" charset="0"/>
                </a:rPr>
                <a:t>1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40078" name="Rectangle 142"/>
            <p:cNvSpPr>
              <a:spLocks noChangeArrowheads="1"/>
            </p:cNvSpPr>
            <p:nvPr/>
          </p:nvSpPr>
          <p:spPr bwMode="auto">
            <a:xfrm>
              <a:off x="1400" y="2694"/>
              <a:ext cx="68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700">
                  <a:solidFill>
                    <a:srgbClr val="000000"/>
                  </a:solidFill>
                  <a:latin typeface="Times New Roman" pitchFamily="18" charset="0"/>
                </a:rPr>
                <a:t>1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40079" name="Rectangle 143"/>
            <p:cNvSpPr>
              <a:spLocks noChangeArrowheads="1"/>
            </p:cNvSpPr>
            <p:nvPr/>
          </p:nvSpPr>
          <p:spPr bwMode="auto">
            <a:xfrm>
              <a:off x="1402" y="2835"/>
              <a:ext cx="68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700">
                  <a:solidFill>
                    <a:srgbClr val="000000"/>
                  </a:solidFill>
                  <a:latin typeface="Times New Roman" pitchFamily="18" charset="0"/>
                </a:rPr>
                <a:t>2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40080" name="Rectangle 144"/>
            <p:cNvSpPr>
              <a:spLocks noChangeArrowheads="1"/>
            </p:cNvSpPr>
            <p:nvPr/>
          </p:nvSpPr>
          <p:spPr bwMode="auto">
            <a:xfrm>
              <a:off x="1206" y="2748"/>
              <a:ext cx="70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Symbol" pitchFamily="18" charset="2"/>
                </a:rPr>
                <a:t>-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40081" name="Rectangle 145"/>
            <p:cNvSpPr>
              <a:spLocks noChangeArrowheads="1"/>
            </p:cNvSpPr>
            <p:nvPr/>
          </p:nvSpPr>
          <p:spPr bwMode="auto">
            <a:xfrm>
              <a:off x="1316" y="2745"/>
              <a:ext cx="70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Symbol" pitchFamily="18" charset="2"/>
                </a:rPr>
                <a:t>-</a:t>
              </a:r>
              <a:endParaRPr lang="en-US" sz="2000" b="1">
                <a:latin typeface="Times New Roman" pitchFamily="18" charset="0"/>
              </a:endParaRPr>
            </a:p>
          </p:txBody>
        </p:sp>
        <p:grpSp>
          <p:nvGrpSpPr>
            <p:cNvPr id="40082" name="Group 146"/>
            <p:cNvGrpSpPr>
              <a:grpSpLocks/>
            </p:cNvGrpSpPr>
            <p:nvPr/>
          </p:nvGrpSpPr>
          <p:grpSpPr bwMode="auto">
            <a:xfrm>
              <a:off x="1591" y="967"/>
              <a:ext cx="127" cy="2088"/>
              <a:chOff x="1591" y="967"/>
              <a:chExt cx="127" cy="2088"/>
            </a:xfrm>
          </p:grpSpPr>
          <p:sp>
            <p:nvSpPr>
              <p:cNvPr id="40083" name="Line 147"/>
              <p:cNvSpPr>
                <a:spLocks noChangeShapeType="1"/>
              </p:cNvSpPr>
              <p:nvPr/>
            </p:nvSpPr>
            <p:spPr bwMode="auto">
              <a:xfrm>
                <a:off x="1595" y="967"/>
                <a:ext cx="1" cy="2088"/>
              </a:xfrm>
              <a:prstGeom prst="line">
                <a:avLst/>
              </a:prstGeom>
              <a:noFill/>
              <a:ln w="174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084" name="Line 148"/>
              <p:cNvSpPr>
                <a:spLocks noChangeShapeType="1"/>
              </p:cNvSpPr>
              <p:nvPr/>
            </p:nvSpPr>
            <p:spPr bwMode="auto">
              <a:xfrm>
                <a:off x="1595" y="971"/>
                <a:ext cx="123" cy="1"/>
              </a:xfrm>
              <a:prstGeom prst="line">
                <a:avLst/>
              </a:prstGeom>
              <a:noFill/>
              <a:ln w="174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085" name="Line 149"/>
              <p:cNvSpPr>
                <a:spLocks noChangeShapeType="1"/>
              </p:cNvSpPr>
              <p:nvPr/>
            </p:nvSpPr>
            <p:spPr bwMode="auto">
              <a:xfrm>
                <a:off x="1591" y="3051"/>
                <a:ext cx="123" cy="1"/>
              </a:xfrm>
              <a:prstGeom prst="line">
                <a:avLst/>
              </a:prstGeom>
              <a:noFill/>
              <a:ln w="174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40086" name="Group 150"/>
            <p:cNvGrpSpPr>
              <a:grpSpLocks/>
            </p:cNvGrpSpPr>
            <p:nvPr/>
          </p:nvGrpSpPr>
          <p:grpSpPr bwMode="auto">
            <a:xfrm>
              <a:off x="4184" y="967"/>
              <a:ext cx="122" cy="2088"/>
              <a:chOff x="4184" y="967"/>
              <a:chExt cx="122" cy="2088"/>
            </a:xfrm>
          </p:grpSpPr>
          <p:sp>
            <p:nvSpPr>
              <p:cNvPr id="40087" name="Line 151"/>
              <p:cNvSpPr>
                <a:spLocks noChangeShapeType="1"/>
              </p:cNvSpPr>
              <p:nvPr/>
            </p:nvSpPr>
            <p:spPr bwMode="auto">
              <a:xfrm>
                <a:off x="4299" y="967"/>
                <a:ext cx="1" cy="2088"/>
              </a:xfrm>
              <a:prstGeom prst="line">
                <a:avLst/>
              </a:prstGeom>
              <a:noFill/>
              <a:ln w="174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088" name="Line 152"/>
              <p:cNvSpPr>
                <a:spLocks noChangeShapeType="1"/>
              </p:cNvSpPr>
              <p:nvPr/>
            </p:nvSpPr>
            <p:spPr bwMode="auto">
              <a:xfrm flipH="1">
                <a:off x="4184" y="971"/>
                <a:ext cx="122" cy="1"/>
              </a:xfrm>
              <a:prstGeom prst="line">
                <a:avLst/>
              </a:prstGeom>
              <a:noFill/>
              <a:ln w="174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089" name="Line 153"/>
              <p:cNvSpPr>
                <a:spLocks noChangeShapeType="1"/>
              </p:cNvSpPr>
              <p:nvPr/>
            </p:nvSpPr>
            <p:spPr bwMode="auto">
              <a:xfrm flipH="1">
                <a:off x="4188" y="3051"/>
                <a:ext cx="118" cy="1"/>
              </a:xfrm>
              <a:prstGeom prst="line">
                <a:avLst/>
              </a:prstGeom>
              <a:noFill/>
              <a:ln w="174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40090" name="Group 154"/>
            <p:cNvGrpSpPr>
              <a:grpSpLocks/>
            </p:cNvGrpSpPr>
            <p:nvPr/>
          </p:nvGrpSpPr>
          <p:grpSpPr bwMode="auto">
            <a:xfrm>
              <a:off x="460" y="1874"/>
              <a:ext cx="726" cy="246"/>
              <a:chOff x="460" y="1874"/>
              <a:chExt cx="726" cy="246"/>
            </a:xfrm>
          </p:grpSpPr>
          <p:sp>
            <p:nvSpPr>
              <p:cNvPr id="40091" name="Rectangle 155"/>
              <p:cNvSpPr>
                <a:spLocks noChangeArrowheads="1"/>
              </p:cNvSpPr>
              <p:nvPr/>
            </p:nvSpPr>
            <p:spPr bwMode="auto">
              <a:xfrm>
                <a:off x="460" y="1874"/>
                <a:ext cx="144" cy="2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2500" i="1">
                    <a:solidFill>
                      <a:srgbClr val="000000"/>
                    </a:solidFill>
                    <a:latin typeface="Times New Roman" pitchFamily="18" charset="0"/>
                  </a:rPr>
                  <a:t>H</a:t>
                </a:r>
                <a:endParaRPr lang="en-US" sz="2000" b="1" i="1">
                  <a:latin typeface="Times New Roman" pitchFamily="18" charset="0"/>
                </a:endParaRPr>
              </a:p>
            </p:txBody>
          </p:sp>
          <p:sp>
            <p:nvSpPr>
              <p:cNvPr id="40092" name="Rectangle 156"/>
              <p:cNvSpPr>
                <a:spLocks noChangeArrowheads="1"/>
              </p:cNvSpPr>
              <p:nvPr/>
            </p:nvSpPr>
            <p:spPr bwMode="auto">
              <a:xfrm>
                <a:off x="606" y="1957"/>
                <a:ext cx="121" cy="1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700" i="1">
                    <a:solidFill>
                      <a:srgbClr val="000000"/>
                    </a:solidFill>
                    <a:latin typeface="Times New Roman" pitchFamily="18" charset="0"/>
                  </a:rPr>
                  <a:t>so</a:t>
                </a:r>
                <a:endParaRPr lang="en-US" sz="2000" b="1" i="1">
                  <a:latin typeface="Times New Roman" pitchFamily="18" charset="0"/>
                </a:endParaRPr>
              </a:p>
            </p:txBody>
          </p:sp>
          <p:sp>
            <p:nvSpPr>
              <p:cNvPr id="40093" name="Rectangle 157"/>
              <p:cNvSpPr>
                <a:spLocks noChangeArrowheads="1"/>
              </p:cNvSpPr>
              <p:nvPr/>
            </p:nvSpPr>
            <p:spPr bwMode="auto">
              <a:xfrm>
                <a:off x="711" y="1874"/>
                <a:ext cx="475" cy="2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2500">
                    <a:solidFill>
                      <a:srgbClr val="000000"/>
                    </a:solidFill>
                    <a:latin typeface="Times New Roman" pitchFamily="18" charset="0"/>
                  </a:rPr>
                  <a:t>= </a:t>
                </a:r>
                <a:r>
                  <a:rPr lang="en-US" sz="2500" i="1">
                    <a:solidFill>
                      <a:srgbClr val="000000"/>
                    </a:solidFill>
                    <a:latin typeface="Times New Roman" pitchFamily="18" charset="0"/>
                  </a:rPr>
                  <a:t>a</a:t>
                </a:r>
                <a:r>
                  <a:rPr lang="en-US" sz="2500">
                    <a:solidFill>
                      <a:srgbClr val="000000"/>
                    </a:solidFill>
                    <a:latin typeface="Times New Roman" pitchFamily="18" charset="0"/>
                  </a:rPr>
                  <a:t>(</a:t>
                </a:r>
                <a:r>
                  <a:rPr lang="en-US" sz="2500" i="1">
                    <a:solidFill>
                      <a:srgbClr val="000000"/>
                    </a:solidFill>
                    <a:latin typeface="Times New Roman" pitchFamily="18" charset="0"/>
                  </a:rPr>
                  <a:t>r</a:t>
                </a:r>
                <a:r>
                  <a:rPr lang="en-US" sz="2500">
                    <a:solidFill>
                      <a:srgbClr val="000000"/>
                    </a:solidFill>
                    <a:latin typeface="Times New Roman" pitchFamily="18" charset="0"/>
                  </a:rPr>
                  <a:t>)</a:t>
                </a:r>
                <a:endParaRPr lang="en-US" sz="2000" b="1">
                  <a:latin typeface="Times New Roman" pitchFamily="18" charset="0"/>
                </a:endParaRPr>
              </a:p>
            </p:txBody>
          </p:sp>
          <p:sp>
            <p:nvSpPr>
              <p:cNvPr id="40094" name="Line 158"/>
              <p:cNvSpPr>
                <a:spLocks noChangeShapeType="1"/>
              </p:cNvSpPr>
              <p:nvPr/>
            </p:nvSpPr>
            <p:spPr bwMode="auto">
              <a:xfrm>
                <a:off x="464" y="2066"/>
                <a:ext cx="129" cy="1"/>
              </a:xfrm>
              <a:prstGeom prst="line">
                <a:avLst/>
              </a:prstGeom>
              <a:noFill/>
              <a:ln w="174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095" name="Line 159"/>
              <p:cNvSpPr>
                <a:spLocks noChangeShapeType="1"/>
              </p:cNvSpPr>
              <p:nvPr/>
            </p:nvSpPr>
            <p:spPr bwMode="auto">
              <a:xfrm>
                <a:off x="464" y="2088"/>
                <a:ext cx="129" cy="1"/>
              </a:xfrm>
              <a:prstGeom prst="line">
                <a:avLst/>
              </a:prstGeom>
              <a:noFill/>
              <a:ln w="174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40096" name="Text Box 160"/>
          <p:cNvSpPr txBox="1">
            <a:spLocks noChangeArrowheads="1"/>
          </p:cNvSpPr>
          <p:nvPr/>
        </p:nvSpPr>
        <p:spPr bwMode="auto">
          <a:xfrm>
            <a:off x="6810375" y="160338"/>
            <a:ext cx="21224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438600"/>
                </a:solidFill>
                <a:latin typeface="Times New Roman" pitchFamily="18" charset="0"/>
              </a:rPr>
              <a:t>put kets along top</a:t>
            </a:r>
          </a:p>
        </p:txBody>
      </p:sp>
      <p:sp>
        <p:nvSpPr>
          <p:cNvPr id="40097" name="Text Box 161"/>
          <p:cNvSpPr txBox="1">
            <a:spLocks noChangeArrowheads="1"/>
          </p:cNvSpPr>
          <p:nvPr/>
        </p:nvSpPr>
        <p:spPr bwMode="auto">
          <a:xfrm>
            <a:off x="496888" y="5534025"/>
            <a:ext cx="26511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438600"/>
                </a:solidFill>
                <a:latin typeface="Times New Roman" pitchFamily="18" charset="0"/>
              </a:rPr>
              <a:t>put bras down left side</a:t>
            </a:r>
          </a:p>
        </p:txBody>
      </p:sp>
      <p:sp>
        <p:nvSpPr>
          <p:cNvPr id="40098" name="Line 162"/>
          <p:cNvSpPr>
            <a:spLocks noChangeShapeType="1"/>
          </p:cNvSpPr>
          <p:nvPr/>
        </p:nvSpPr>
        <p:spPr bwMode="auto">
          <a:xfrm flipV="1">
            <a:off x="1303338" y="4848225"/>
            <a:ext cx="487362" cy="6254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0099" name="Line 163"/>
          <p:cNvSpPr>
            <a:spLocks noChangeShapeType="1"/>
          </p:cNvSpPr>
          <p:nvPr/>
        </p:nvSpPr>
        <p:spPr bwMode="auto">
          <a:xfrm flipH="1">
            <a:off x="6375400" y="525463"/>
            <a:ext cx="488950" cy="3381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graphicFrame>
        <p:nvGraphicFramePr>
          <p:cNvPr id="40100" name="Object 164"/>
          <p:cNvGraphicFramePr>
            <a:graphicFrameLocks noChangeAspect="1"/>
          </p:cNvGraphicFramePr>
          <p:nvPr/>
        </p:nvGraphicFramePr>
        <p:xfrm>
          <a:off x="4946650" y="5410200"/>
          <a:ext cx="3721100" cy="723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64" name="Equation" r:id="rId4" imgW="3721100" imgH="723900" progId="Equation.DSMT4">
                  <p:embed/>
                </p:oleObj>
              </mc:Choice>
              <mc:Fallback>
                <p:oleObj name="Equation" r:id="rId4" imgW="3721100" imgH="723900" progId="Equation.DSMT4">
                  <p:embed/>
                  <p:pic>
                    <p:nvPicPr>
                      <p:cNvPr id="0" name="Picture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46650" y="5410200"/>
                        <a:ext cx="3721100" cy="723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101" name="Text Box 165"/>
          <p:cNvSpPr txBox="1">
            <a:spLocks noChangeArrowheads="1"/>
          </p:cNvSpPr>
          <p:nvPr/>
        </p:nvSpPr>
        <p:spPr bwMode="auto">
          <a:xfrm>
            <a:off x="3652838" y="5578475"/>
            <a:ext cx="10858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E40000"/>
                </a:solidFill>
                <a:latin typeface="Times New Roman" pitchFamily="18" charset="0"/>
              </a:rPr>
              <a:t>example</a:t>
            </a:r>
          </a:p>
        </p:txBody>
      </p:sp>
      <p:grpSp>
        <p:nvGrpSpPr>
          <p:cNvPr id="11" name="Group 166"/>
          <p:cNvGrpSpPr>
            <a:grpSpLocks/>
          </p:cNvGrpSpPr>
          <p:nvPr/>
        </p:nvGrpSpPr>
        <p:grpSpPr bwMode="auto">
          <a:xfrm>
            <a:off x="558800" y="1565275"/>
            <a:ext cx="6218238" cy="5067300"/>
            <a:chOff x="352" y="986"/>
            <a:chExt cx="3917" cy="3192"/>
          </a:xfrm>
        </p:grpSpPr>
        <p:sp>
          <p:nvSpPr>
            <p:cNvPr id="40103" name="Text Box 167"/>
            <p:cNvSpPr txBox="1">
              <a:spLocks noChangeArrowheads="1"/>
            </p:cNvSpPr>
            <p:nvPr/>
          </p:nvSpPr>
          <p:spPr bwMode="auto">
            <a:xfrm>
              <a:off x="352" y="3928"/>
              <a:ext cx="182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00D2"/>
                  </a:solidFill>
                  <a:latin typeface="Times New Roman" pitchFamily="18" charset="0"/>
                </a:rPr>
                <a:t>Matrix is block diagonal.</a:t>
              </a:r>
            </a:p>
          </p:txBody>
        </p:sp>
        <p:sp>
          <p:nvSpPr>
            <p:cNvPr id="40104" name="Rectangle 168"/>
            <p:cNvSpPr>
              <a:spLocks noChangeArrowheads="1"/>
            </p:cNvSpPr>
            <p:nvPr/>
          </p:nvSpPr>
          <p:spPr bwMode="auto">
            <a:xfrm>
              <a:off x="1625" y="986"/>
              <a:ext cx="348" cy="340"/>
            </a:xfrm>
            <a:prstGeom prst="rect">
              <a:avLst/>
            </a:prstGeom>
            <a:noFill/>
            <a:ln w="9525">
              <a:solidFill>
                <a:srgbClr val="E4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105" name="Rectangle 169"/>
            <p:cNvSpPr>
              <a:spLocks noChangeArrowheads="1"/>
            </p:cNvSpPr>
            <p:nvPr/>
          </p:nvSpPr>
          <p:spPr bwMode="auto">
            <a:xfrm>
              <a:off x="2028" y="1310"/>
              <a:ext cx="789" cy="654"/>
            </a:xfrm>
            <a:prstGeom prst="rect">
              <a:avLst/>
            </a:prstGeom>
            <a:noFill/>
            <a:ln w="9525">
              <a:solidFill>
                <a:srgbClr val="E4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106" name="Rectangle 170"/>
            <p:cNvSpPr>
              <a:spLocks noChangeArrowheads="1"/>
            </p:cNvSpPr>
            <p:nvPr/>
          </p:nvSpPr>
          <p:spPr bwMode="auto">
            <a:xfrm>
              <a:off x="2940" y="2038"/>
              <a:ext cx="789" cy="654"/>
            </a:xfrm>
            <a:prstGeom prst="rect">
              <a:avLst/>
            </a:prstGeom>
            <a:noFill/>
            <a:ln w="9525">
              <a:solidFill>
                <a:srgbClr val="E4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107" name="Rectangle 171"/>
            <p:cNvSpPr>
              <a:spLocks noChangeArrowheads="1"/>
            </p:cNvSpPr>
            <p:nvPr/>
          </p:nvSpPr>
          <p:spPr bwMode="auto">
            <a:xfrm>
              <a:off x="3922" y="2659"/>
              <a:ext cx="347" cy="355"/>
            </a:xfrm>
            <a:prstGeom prst="rect">
              <a:avLst/>
            </a:prstGeom>
            <a:noFill/>
            <a:ln w="9525">
              <a:solidFill>
                <a:srgbClr val="E4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aphicFrame>
        <p:nvGraphicFramePr>
          <p:cNvPr id="40108" name="Object 172"/>
          <p:cNvGraphicFramePr>
            <a:graphicFrameLocks noChangeAspect="1"/>
          </p:cNvGraphicFramePr>
          <p:nvPr/>
        </p:nvGraphicFramePr>
        <p:xfrm>
          <a:off x="261938" y="38100"/>
          <a:ext cx="40640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65" name="Equation" r:id="rId6" imgW="4064000" imgH="685800" progId="Equation.DSMT4">
                  <p:embed/>
                </p:oleObj>
              </mc:Choice>
              <mc:Fallback>
                <p:oleObj name="Equation" r:id="rId6" imgW="4064000" imgH="685800" progId="Equation.DSMT4">
                  <p:embed/>
                  <p:pic>
                    <p:nvPicPr>
                      <p:cNvPr id="0" name="Picture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1938" y="38100"/>
                        <a:ext cx="4064000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109" name="Text Box 173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latin typeface="Times New Roman" pitchFamily="18" charset="0"/>
            </a:endParaRPr>
          </a:p>
        </p:txBody>
      </p:sp>
      <p:sp>
        <p:nvSpPr>
          <p:cNvPr id="40110" name="Text Box 9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9700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 Box 2"/>
          <p:cNvSpPr txBox="1">
            <a:spLocks noChangeArrowheads="1"/>
          </p:cNvSpPr>
          <p:nvPr/>
        </p:nvSpPr>
        <p:spPr bwMode="auto">
          <a:xfrm>
            <a:off x="422275" y="109538"/>
            <a:ext cx="66389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00D2"/>
                </a:solidFill>
                <a:latin typeface="Times New Roman" pitchFamily="18" charset="0"/>
              </a:rPr>
              <a:t>Matrix – Block Diagonal</a:t>
            </a:r>
            <a:br>
              <a:rPr lang="en-US" sz="2000" b="1">
                <a:solidFill>
                  <a:srgbClr val="0000D2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0000D2"/>
                </a:solidFill>
                <a:latin typeface="Times New Roman" pitchFamily="18" charset="0"/>
              </a:rPr>
              <a:t>	Each block is independent.  Diagonalize separately.</a:t>
            </a:r>
          </a:p>
        </p:txBody>
      </p:sp>
      <p:graphicFrame>
        <p:nvGraphicFramePr>
          <p:cNvPr id="41987" name="Object 3"/>
          <p:cNvGraphicFramePr>
            <a:graphicFrameLocks noChangeAspect="1"/>
          </p:cNvGraphicFramePr>
          <p:nvPr/>
        </p:nvGraphicFramePr>
        <p:xfrm>
          <a:off x="492125" y="1933575"/>
          <a:ext cx="2019300" cy="1092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50" name="Equation" r:id="rId4" imgW="2019300" imgH="1092200" progId="Equation.DSMT4">
                  <p:embed/>
                </p:oleObj>
              </mc:Choice>
              <mc:Fallback>
                <p:oleObj name="Equation" r:id="rId4" imgW="2019300" imgH="1092200" progId="Equation.DSMT4">
                  <p:embed/>
                  <p:pic>
                    <p:nvPicPr>
                      <p:cNvPr id="0" name="Picture 4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2125" y="1933575"/>
                        <a:ext cx="2019300" cy="1092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988" name="Text Box 4"/>
          <p:cNvSpPr txBox="1">
            <a:spLocks noChangeArrowheads="1"/>
          </p:cNvSpPr>
          <p:nvPr/>
        </p:nvSpPr>
        <p:spPr bwMode="auto">
          <a:xfrm>
            <a:off x="336550" y="920750"/>
            <a:ext cx="738346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438600"/>
                </a:solidFill>
                <a:latin typeface="Times New Roman" pitchFamily="18" charset="0"/>
              </a:rPr>
              <a:t>Form determinant from block with </a:t>
            </a:r>
            <a:r>
              <a:rPr lang="en-US" sz="2000" b="1" i="1">
                <a:solidFill>
                  <a:srgbClr val="438600"/>
                </a:solidFill>
                <a:latin typeface="Symbol" pitchFamily="18" charset="2"/>
              </a:rPr>
              <a:t>l</a:t>
            </a:r>
            <a:r>
              <a:rPr lang="en-US" sz="2000" b="1">
                <a:solidFill>
                  <a:srgbClr val="438600"/>
                </a:solidFill>
                <a:latin typeface="Times New Roman" pitchFamily="18" charset="0"/>
              </a:rPr>
              <a:t> (eigenvalue) subtracted from</a:t>
            </a:r>
            <a:br>
              <a:rPr lang="en-US" sz="2000" b="1">
                <a:solidFill>
                  <a:srgbClr val="438600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438600"/>
                </a:solidFill>
                <a:latin typeface="Times New Roman" pitchFamily="18" charset="0"/>
              </a:rPr>
              <a:t>	diagonal elements.</a:t>
            </a:r>
          </a:p>
        </p:txBody>
      </p:sp>
      <p:sp>
        <p:nvSpPr>
          <p:cNvPr id="41989" name="Text Box 5"/>
          <p:cNvSpPr txBox="1">
            <a:spLocks noChangeArrowheads="1"/>
          </p:cNvSpPr>
          <p:nvPr/>
        </p:nvSpPr>
        <p:spPr bwMode="auto">
          <a:xfrm>
            <a:off x="3352800" y="1827213"/>
            <a:ext cx="4548188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00D2"/>
                </a:solidFill>
                <a:latin typeface="Times New Roman" pitchFamily="18" charset="0"/>
              </a:rPr>
              <a:t>The two blocks are the same.  Only need</a:t>
            </a:r>
          </a:p>
          <a:p>
            <a:r>
              <a:rPr lang="en-US" sz="2000" b="1">
                <a:solidFill>
                  <a:srgbClr val="0000D2"/>
                </a:solidFill>
                <a:latin typeface="Times New Roman" pitchFamily="18" charset="0"/>
              </a:rPr>
              <a:t>to solve one of them.</a:t>
            </a:r>
            <a:br>
              <a:rPr lang="en-US" sz="2000" b="1">
                <a:solidFill>
                  <a:srgbClr val="0000D2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438600"/>
                </a:solidFill>
                <a:latin typeface="Times New Roman" pitchFamily="18" charset="0"/>
              </a:rPr>
              <a:t>The two 1</a:t>
            </a:r>
            <a:r>
              <a:rPr lang="en-US" sz="2000" b="1">
                <a:solidFill>
                  <a:srgbClr val="438600"/>
                </a:solidFill>
                <a:latin typeface="Times New Roman" pitchFamily="18" charset="0"/>
                <a:sym typeface="Symbol" pitchFamily="18" charset="2"/>
              </a:rPr>
              <a:t>1 blocks</a:t>
            </a:r>
            <a:br>
              <a:rPr lang="en-US" sz="2000" b="1">
                <a:solidFill>
                  <a:srgbClr val="438600"/>
                </a:solidFill>
                <a:latin typeface="Times New Roman" pitchFamily="18" charset="0"/>
                <a:sym typeface="Symbol" pitchFamily="18" charset="2"/>
              </a:rPr>
            </a:br>
            <a:r>
              <a:rPr lang="en-US" sz="2000" b="1">
                <a:solidFill>
                  <a:srgbClr val="438600"/>
                </a:solidFill>
                <a:latin typeface="Times New Roman" pitchFamily="18" charset="0"/>
                <a:sym typeface="Symbol" pitchFamily="18" charset="2"/>
              </a:rPr>
              <a:t>are diagonal – eigenvalues.</a:t>
            </a:r>
            <a:endParaRPr lang="en-US" sz="2000" b="1">
              <a:solidFill>
                <a:srgbClr val="438600"/>
              </a:solidFill>
              <a:latin typeface="Times New Roman" pitchFamily="18" charset="0"/>
            </a:endParaRP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433388" y="3221038"/>
            <a:ext cx="7618412" cy="1558925"/>
            <a:chOff x="273" y="2029"/>
            <a:chExt cx="4799" cy="982"/>
          </a:xfrm>
        </p:grpSpPr>
        <p:sp>
          <p:nvSpPr>
            <p:cNvPr id="41991" name="Text Box 7"/>
            <p:cNvSpPr txBox="1">
              <a:spLocks noChangeArrowheads="1"/>
            </p:cNvSpPr>
            <p:nvPr/>
          </p:nvSpPr>
          <p:spPr bwMode="auto">
            <a:xfrm>
              <a:off x="273" y="2029"/>
              <a:ext cx="479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E40000"/>
                  </a:solidFill>
                  <a:latin typeface="Times New Roman" pitchFamily="18" charset="0"/>
                </a:rPr>
                <a:t>Expand the determinant.  Solve for </a:t>
              </a:r>
              <a:r>
                <a:rPr lang="en-US" sz="2000" b="1" i="1">
                  <a:solidFill>
                    <a:srgbClr val="E40000"/>
                  </a:solidFill>
                  <a:latin typeface="Symbol" pitchFamily="18" charset="2"/>
                </a:rPr>
                <a:t>l</a:t>
              </a:r>
              <a:r>
                <a:rPr lang="en-US" sz="2000" b="1">
                  <a:solidFill>
                    <a:srgbClr val="E40000"/>
                  </a:solidFill>
                  <a:latin typeface="Times New Roman" pitchFamily="18" charset="0"/>
                </a:rPr>
                <a:t>. Each block multiplied by </a:t>
              </a:r>
              <a:r>
                <a:rPr lang="en-US" sz="2000" b="1" i="1">
                  <a:solidFill>
                    <a:srgbClr val="E40000"/>
                  </a:solidFill>
                  <a:latin typeface="Times New Roman" pitchFamily="18" charset="0"/>
                </a:rPr>
                <a:t>a</a:t>
              </a:r>
              <a:r>
                <a:rPr lang="en-US" sz="2000" b="1">
                  <a:solidFill>
                    <a:srgbClr val="E40000"/>
                  </a:solidFill>
                  <a:latin typeface="Times New Roman" pitchFamily="18" charset="0"/>
                </a:rPr>
                <a:t>(</a:t>
              </a:r>
              <a:r>
                <a:rPr lang="en-US" sz="2000" b="1" i="1">
                  <a:solidFill>
                    <a:srgbClr val="E40000"/>
                  </a:solidFill>
                  <a:latin typeface="Times New Roman" pitchFamily="18" charset="0"/>
                </a:rPr>
                <a:t>r</a:t>
              </a:r>
              <a:r>
                <a:rPr lang="en-US" sz="2000" b="1">
                  <a:solidFill>
                    <a:srgbClr val="E40000"/>
                  </a:solidFill>
                  <a:latin typeface="Times New Roman" pitchFamily="18" charset="0"/>
                </a:rPr>
                <a:t>). </a:t>
              </a:r>
            </a:p>
          </p:txBody>
        </p:sp>
        <p:graphicFrame>
          <p:nvGraphicFramePr>
            <p:cNvPr id="41992" name="Object 8"/>
            <p:cNvGraphicFramePr>
              <a:graphicFrameLocks noChangeAspect="1"/>
            </p:cNvGraphicFramePr>
            <p:nvPr/>
          </p:nvGraphicFramePr>
          <p:xfrm>
            <a:off x="350" y="2307"/>
            <a:ext cx="1248" cy="70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6751" name="Equation" r:id="rId6" imgW="1981200" imgH="1117600" progId="Equation.DSMT4">
                    <p:embed/>
                  </p:oleObj>
                </mc:Choice>
                <mc:Fallback>
                  <p:oleObj name="Equation" r:id="rId6" imgW="1981200" imgH="1117600" progId="Equation.DSMT4">
                    <p:embed/>
                    <p:pic>
                      <p:nvPicPr>
                        <p:cNvPr id="0" name="Picture 4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0" y="2307"/>
                          <a:ext cx="1248" cy="70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287338" y="4922838"/>
            <a:ext cx="8569325" cy="1862137"/>
            <a:chOff x="181" y="3101"/>
            <a:chExt cx="5398" cy="1173"/>
          </a:xfrm>
        </p:grpSpPr>
        <p:graphicFrame>
          <p:nvGraphicFramePr>
            <p:cNvPr id="41994" name="Object 10"/>
            <p:cNvGraphicFramePr>
              <a:graphicFrameLocks noChangeAspect="1"/>
            </p:cNvGraphicFramePr>
            <p:nvPr/>
          </p:nvGraphicFramePr>
          <p:xfrm>
            <a:off x="715" y="3177"/>
            <a:ext cx="688" cy="3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6752" name="Equation" r:id="rId8" imgW="1091726" imgH="622030" progId="Equation.DSMT4">
                    <p:embed/>
                  </p:oleObj>
                </mc:Choice>
                <mc:Fallback>
                  <p:oleObj name="Equation" r:id="rId8" imgW="1091726" imgH="622030" progId="Equation.DSMT4">
                    <p:embed/>
                    <p:pic>
                      <p:nvPicPr>
                        <p:cNvPr id="0" name="Picture 4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15" y="3177"/>
                          <a:ext cx="688" cy="3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1995" name="Object 11"/>
            <p:cNvGraphicFramePr>
              <a:graphicFrameLocks noChangeAspect="1"/>
            </p:cNvGraphicFramePr>
            <p:nvPr/>
          </p:nvGraphicFramePr>
          <p:xfrm>
            <a:off x="639" y="3727"/>
            <a:ext cx="744" cy="18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6753" name="Equation" r:id="rId10" imgW="1180588" imgH="291973" progId="Equation.DSMT4">
                    <p:embed/>
                  </p:oleObj>
                </mc:Choice>
                <mc:Fallback>
                  <p:oleObj name="Equation" r:id="rId10" imgW="1180588" imgH="291973" progId="Equation.DSMT4">
                    <p:embed/>
                    <p:pic>
                      <p:nvPicPr>
                        <p:cNvPr id="0" name="Picture 4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39" y="3727"/>
                          <a:ext cx="744" cy="18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1996" name="Text Box 12"/>
            <p:cNvSpPr txBox="1">
              <a:spLocks noChangeArrowheads="1"/>
            </p:cNvSpPr>
            <p:nvPr/>
          </p:nvSpPr>
          <p:spPr bwMode="auto">
            <a:xfrm>
              <a:off x="1917" y="3256"/>
              <a:ext cx="3019" cy="10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E40000"/>
                  </a:solidFill>
                  <a:latin typeface="Times New Roman" pitchFamily="18" charset="0"/>
                </a:rPr>
                <a:t>The two 2</a:t>
              </a:r>
              <a:r>
                <a:rPr lang="en-US" sz="2000" b="1">
                  <a:solidFill>
                    <a:srgbClr val="E40000"/>
                  </a:solidFill>
                  <a:latin typeface="Times New Roman" pitchFamily="18" charset="0"/>
                  <a:sym typeface="Symbol" pitchFamily="18" charset="2"/>
                </a:rPr>
                <a:t>2 blocks each give these results.</a:t>
              </a:r>
              <a:br>
                <a:rPr lang="en-US" sz="2000" b="1">
                  <a:solidFill>
                    <a:srgbClr val="E40000"/>
                  </a:solidFill>
                  <a:latin typeface="Times New Roman" pitchFamily="18" charset="0"/>
                  <a:sym typeface="Symbol" pitchFamily="18" charset="2"/>
                </a:rPr>
              </a:br>
              <a:r>
                <a:rPr lang="en-US" sz="2000" b="1">
                  <a:solidFill>
                    <a:srgbClr val="3366FF"/>
                  </a:solidFill>
                  <a:latin typeface="Times New Roman" pitchFamily="18" charset="0"/>
                  <a:sym typeface="Symbol" pitchFamily="18" charset="2"/>
                </a:rPr>
                <a:t>The </a:t>
              </a:r>
              <a:r>
                <a:rPr lang="en-US" sz="2000" b="1">
                  <a:solidFill>
                    <a:srgbClr val="3366FF"/>
                  </a:solidFill>
                  <a:latin typeface="Times New Roman" pitchFamily="18" charset="0"/>
                </a:rPr>
                <a:t>two 1</a:t>
              </a:r>
              <a:r>
                <a:rPr lang="en-US" sz="2000" b="1">
                  <a:solidFill>
                    <a:srgbClr val="3366FF"/>
                  </a:solidFill>
                  <a:latin typeface="Times New Roman" pitchFamily="18" charset="0"/>
                  <a:sym typeface="Symbol" pitchFamily="18" charset="2"/>
                </a:rPr>
                <a:t>1 blocks each give 1/2</a:t>
              </a:r>
              <a:r>
                <a:rPr lang="en-US" sz="2000" b="1" i="1">
                  <a:solidFill>
                    <a:srgbClr val="3366FF"/>
                  </a:solidFill>
                  <a:latin typeface="Times New Roman" pitchFamily="18" charset="0"/>
                  <a:sym typeface="Symbol" pitchFamily="18" charset="2"/>
                </a:rPr>
                <a:t>a</a:t>
              </a:r>
              <a:r>
                <a:rPr lang="en-US" sz="2000" b="1">
                  <a:solidFill>
                    <a:srgbClr val="3366FF"/>
                  </a:solidFill>
                  <a:latin typeface="Times New Roman" pitchFamily="18" charset="0"/>
                  <a:sym typeface="Symbol" pitchFamily="18" charset="2"/>
                </a:rPr>
                <a:t>(</a:t>
              </a:r>
              <a:r>
                <a:rPr lang="en-US" sz="2000" b="1" i="1">
                  <a:solidFill>
                    <a:srgbClr val="3366FF"/>
                  </a:solidFill>
                  <a:latin typeface="Times New Roman" pitchFamily="18" charset="0"/>
                  <a:sym typeface="Symbol" pitchFamily="18" charset="2"/>
                </a:rPr>
                <a:t>r</a:t>
              </a:r>
              <a:r>
                <a:rPr lang="en-US" sz="2000" b="1">
                  <a:solidFill>
                    <a:srgbClr val="3366FF"/>
                  </a:solidFill>
                  <a:latin typeface="Times New Roman" pitchFamily="18" charset="0"/>
                  <a:sym typeface="Symbol" pitchFamily="18" charset="2"/>
                </a:rPr>
                <a:t>).</a:t>
              </a:r>
              <a:br>
                <a:rPr lang="en-US" sz="2000" b="1">
                  <a:solidFill>
                    <a:srgbClr val="3366FF"/>
                  </a:solidFill>
                  <a:latin typeface="Times New Roman" pitchFamily="18" charset="0"/>
                  <a:sym typeface="Symbol" pitchFamily="18" charset="2"/>
                </a:rPr>
              </a:br>
              <a:r>
                <a:rPr lang="en-US" sz="2000" b="1">
                  <a:solidFill>
                    <a:srgbClr val="438600"/>
                  </a:solidFill>
                  <a:latin typeface="Times New Roman" pitchFamily="18" charset="0"/>
                  <a:sym typeface="Symbol" pitchFamily="18" charset="2"/>
                </a:rPr>
                <a:t>Therefore,</a:t>
              </a:r>
            </a:p>
            <a:p>
              <a:r>
                <a:rPr lang="en-US" sz="2000" b="1">
                  <a:solidFill>
                    <a:srgbClr val="438600"/>
                  </a:solidFill>
                  <a:latin typeface="Times New Roman" pitchFamily="18" charset="0"/>
                  <a:sym typeface="Symbol" pitchFamily="18" charset="2"/>
                </a:rPr>
                <a:t>	</a:t>
              </a:r>
              <a:r>
                <a:rPr lang="en-US" sz="2000" b="1">
                  <a:solidFill>
                    <a:srgbClr val="3366FF"/>
                  </a:solidFill>
                  <a:latin typeface="Times New Roman" pitchFamily="18" charset="0"/>
                  <a:sym typeface="Symbol" pitchFamily="18" charset="2"/>
                </a:rPr>
                <a:t>4 eigenvalues of 1/2</a:t>
              </a:r>
              <a:r>
                <a:rPr lang="en-US" sz="2000" b="1" i="1">
                  <a:solidFill>
                    <a:srgbClr val="3366FF"/>
                  </a:solidFill>
                  <a:latin typeface="Times New Roman" pitchFamily="18" charset="0"/>
                  <a:sym typeface="Symbol" pitchFamily="18" charset="2"/>
                </a:rPr>
                <a:t>a</a:t>
              </a:r>
              <a:r>
                <a:rPr lang="en-US" sz="2000" b="1">
                  <a:solidFill>
                    <a:srgbClr val="3366FF"/>
                  </a:solidFill>
                  <a:latin typeface="Times New Roman" pitchFamily="18" charset="0"/>
                  <a:sym typeface="Symbol" pitchFamily="18" charset="2"/>
                </a:rPr>
                <a:t>(</a:t>
              </a:r>
              <a:r>
                <a:rPr lang="en-US" sz="2000" b="1" i="1">
                  <a:solidFill>
                    <a:srgbClr val="3366FF"/>
                  </a:solidFill>
                  <a:latin typeface="Times New Roman" pitchFamily="18" charset="0"/>
                  <a:sym typeface="Symbol" pitchFamily="18" charset="2"/>
                </a:rPr>
                <a:t>r</a:t>
              </a:r>
              <a:r>
                <a:rPr lang="en-US" sz="2000" b="1">
                  <a:solidFill>
                    <a:srgbClr val="3366FF"/>
                  </a:solidFill>
                  <a:latin typeface="Times New Roman" pitchFamily="18" charset="0"/>
                  <a:sym typeface="Symbol" pitchFamily="18" charset="2"/>
                </a:rPr>
                <a:t>).</a:t>
              </a:r>
              <a:br>
                <a:rPr lang="en-US" sz="2000" b="1">
                  <a:solidFill>
                    <a:srgbClr val="3366FF"/>
                  </a:solidFill>
                  <a:latin typeface="Times New Roman" pitchFamily="18" charset="0"/>
                  <a:sym typeface="Symbol" pitchFamily="18" charset="2"/>
                </a:rPr>
              </a:br>
              <a:r>
                <a:rPr lang="en-US" sz="2000" b="1">
                  <a:solidFill>
                    <a:srgbClr val="438600"/>
                  </a:solidFill>
                  <a:latin typeface="Times New Roman" pitchFamily="18" charset="0"/>
                  <a:sym typeface="Symbol" pitchFamily="18" charset="2"/>
                </a:rPr>
                <a:t>	</a:t>
              </a:r>
              <a:r>
                <a:rPr lang="en-US" sz="2000" b="1">
                  <a:solidFill>
                    <a:srgbClr val="E40000"/>
                  </a:solidFill>
                  <a:latin typeface="Times New Roman" pitchFamily="18" charset="0"/>
                  <a:sym typeface="Symbol" pitchFamily="18" charset="2"/>
                </a:rPr>
                <a:t>2 eigenvalues of -1</a:t>
              </a:r>
              <a:r>
                <a:rPr lang="en-US" sz="2000" b="1" i="1">
                  <a:solidFill>
                    <a:srgbClr val="E40000"/>
                  </a:solidFill>
                  <a:latin typeface="Times New Roman" pitchFamily="18" charset="0"/>
                  <a:sym typeface="Symbol" pitchFamily="18" charset="2"/>
                </a:rPr>
                <a:t>a</a:t>
              </a:r>
              <a:r>
                <a:rPr lang="en-US" sz="2000" b="1">
                  <a:solidFill>
                    <a:srgbClr val="E40000"/>
                  </a:solidFill>
                  <a:latin typeface="Times New Roman" pitchFamily="18" charset="0"/>
                  <a:sym typeface="Symbol" pitchFamily="18" charset="2"/>
                </a:rPr>
                <a:t>(</a:t>
              </a:r>
              <a:r>
                <a:rPr lang="en-US" sz="2000" b="1" i="1">
                  <a:solidFill>
                    <a:srgbClr val="E40000"/>
                  </a:solidFill>
                  <a:latin typeface="Times New Roman" pitchFamily="18" charset="0"/>
                  <a:sym typeface="Symbol" pitchFamily="18" charset="2"/>
                </a:rPr>
                <a:t>r</a:t>
              </a:r>
              <a:r>
                <a:rPr lang="en-US" sz="2000" b="1">
                  <a:solidFill>
                    <a:srgbClr val="E40000"/>
                  </a:solidFill>
                  <a:latin typeface="Times New Roman" pitchFamily="18" charset="0"/>
                  <a:sym typeface="Symbol" pitchFamily="18" charset="2"/>
                </a:rPr>
                <a:t>).</a:t>
              </a:r>
            </a:p>
          </p:txBody>
        </p:sp>
        <p:sp>
          <p:nvSpPr>
            <p:cNvPr id="41997" name="Line 13"/>
            <p:cNvSpPr>
              <a:spLocks noChangeShapeType="1"/>
            </p:cNvSpPr>
            <p:nvPr/>
          </p:nvSpPr>
          <p:spPr bwMode="auto">
            <a:xfrm>
              <a:off x="181" y="3101"/>
              <a:ext cx="539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1998" name="Text Box 14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latin typeface="Times New Roman" pitchFamily="18" charset="0"/>
            </a:endParaRPr>
          </a:p>
        </p:txBody>
      </p:sp>
      <p:sp>
        <p:nvSpPr>
          <p:cNvPr id="41999" name="Text Box 9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9121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ext Box 3"/>
          <p:cNvSpPr txBox="1">
            <a:spLocks noChangeArrowheads="1"/>
          </p:cNvSpPr>
          <p:nvPr/>
        </p:nvSpPr>
        <p:spPr bwMode="auto">
          <a:xfrm>
            <a:off x="290513" y="160338"/>
            <a:ext cx="25098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438600"/>
                </a:solidFill>
                <a:latin typeface="Times New Roman" pitchFamily="18" charset="0"/>
              </a:rPr>
              <a:t>Energy level diagram</a:t>
            </a:r>
          </a:p>
        </p:txBody>
      </p:sp>
      <p:sp>
        <p:nvSpPr>
          <p:cNvPr id="44035" name="Text Box 4"/>
          <p:cNvSpPr txBox="1">
            <a:spLocks noChangeArrowheads="1"/>
          </p:cNvSpPr>
          <p:nvPr/>
        </p:nvSpPr>
        <p:spPr bwMode="auto">
          <a:xfrm>
            <a:off x="4578350" y="1938338"/>
            <a:ext cx="257968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E40000"/>
                </a:solidFill>
                <a:latin typeface="Times New Roman" pitchFamily="18" charset="0"/>
              </a:rPr>
              <a:t>no spin-orbit coupling</a:t>
            </a:r>
            <a:br>
              <a:rPr lang="en-US" sz="2000" b="1">
                <a:solidFill>
                  <a:srgbClr val="E40000"/>
                </a:solidFill>
                <a:latin typeface="Times New Roman" pitchFamily="18" charset="0"/>
              </a:rPr>
            </a:br>
            <a:r>
              <a:rPr lang="en-US" sz="2000" b="1" i="1">
                <a:solidFill>
                  <a:srgbClr val="E40000"/>
                </a:solidFill>
                <a:latin typeface="Times New Roman" pitchFamily="18" charset="0"/>
              </a:rPr>
              <a:t>E</a:t>
            </a:r>
            <a:r>
              <a:rPr lang="en-US" sz="2000" b="1">
                <a:solidFill>
                  <a:srgbClr val="E40000"/>
                </a:solidFill>
                <a:latin typeface="Times New Roman" pitchFamily="18" charset="0"/>
              </a:rPr>
              <a:t> = 16,980 cm</a:t>
            </a:r>
            <a:r>
              <a:rPr lang="en-US" sz="2000" b="1" baseline="30000">
                <a:solidFill>
                  <a:srgbClr val="E40000"/>
                </a:solidFill>
                <a:latin typeface="Times New Roman" pitchFamily="18" charset="0"/>
              </a:rPr>
              <a:t>-1</a:t>
            </a:r>
            <a:endParaRPr lang="en-US" sz="2000" b="1">
              <a:solidFill>
                <a:srgbClr val="E40000"/>
              </a:solidFill>
              <a:latin typeface="Times New Roman" pitchFamily="18" charset="0"/>
            </a:endParaRPr>
          </a:p>
        </p:txBody>
      </p:sp>
      <p:sp>
        <p:nvSpPr>
          <p:cNvPr id="44036" name="Line 5"/>
          <p:cNvSpPr>
            <a:spLocks noChangeShapeType="1"/>
          </p:cNvSpPr>
          <p:nvPr/>
        </p:nvSpPr>
        <p:spPr bwMode="auto">
          <a:xfrm flipH="1">
            <a:off x="3067050" y="2166938"/>
            <a:ext cx="1477963" cy="0"/>
          </a:xfrm>
          <a:prstGeom prst="line">
            <a:avLst/>
          </a:prstGeom>
          <a:noFill/>
          <a:ln w="9525">
            <a:solidFill>
              <a:srgbClr val="E4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523875" y="5662613"/>
            <a:ext cx="7537450" cy="701675"/>
            <a:chOff x="330" y="3567"/>
            <a:chExt cx="4748" cy="442"/>
          </a:xfrm>
        </p:grpSpPr>
        <p:graphicFrame>
          <p:nvGraphicFramePr>
            <p:cNvPr id="44038" name="Object 6"/>
            <p:cNvGraphicFramePr>
              <a:graphicFrameLocks noChangeAspect="1"/>
            </p:cNvGraphicFramePr>
            <p:nvPr/>
          </p:nvGraphicFramePr>
          <p:xfrm>
            <a:off x="935" y="3567"/>
            <a:ext cx="952" cy="3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7681" name="Equation" r:id="rId4" imgW="1511300" imgH="622300" progId="Equation.DSMT4">
                    <p:embed/>
                  </p:oleObj>
                </mc:Choice>
                <mc:Fallback>
                  <p:oleObj name="Equation" r:id="rId4" imgW="1511300" imgH="622300" progId="Equation.DSMT4">
                    <p:embed/>
                    <p:pic>
                      <p:nvPicPr>
                        <p:cNvPr id="0" name="Picture 1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35" y="3567"/>
                          <a:ext cx="952" cy="3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4039" name="Text Box 8"/>
            <p:cNvSpPr txBox="1">
              <a:spLocks noChangeArrowheads="1"/>
            </p:cNvSpPr>
            <p:nvPr/>
          </p:nvSpPr>
          <p:spPr bwMode="auto">
            <a:xfrm>
              <a:off x="330" y="3626"/>
              <a:ext cx="48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E40000"/>
                  </a:solidFill>
                  <a:latin typeface="Times New Roman" pitchFamily="18" charset="0"/>
                </a:rPr>
                <a:t>Ratio</a:t>
              </a:r>
            </a:p>
          </p:txBody>
        </p:sp>
        <p:sp>
          <p:nvSpPr>
            <p:cNvPr id="44040" name="Text Box 9"/>
            <p:cNvSpPr txBox="1">
              <a:spLocks noChangeArrowheads="1"/>
            </p:cNvSpPr>
            <p:nvPr/>
          </p:nvSpPr>
          <p:spPr bwMode="auto">
            <a:xfrm>
              <a:off x="2175" y="3567"/>
              <a:ext cx="2903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438600"/>
                  </a:solidFill>
                  <a:latin typeface="Times New Roman" pitchFamily="18" charset="0"/>
                </a:rPr>
                <a:t>Ratio small, but need spin-orbit coupling</a:t>
              </a:r>
              <a:br>
                <a:rPr lang="en-US" sz="2000" b="1">
                  <a:solidFill>
                    <a:srgbClr val="438600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438600"/>
                  </a:solidFill>
                  <a:latin typeface="Times New Roman" pitchFamily="18" charset="0"/>
                </a:rPr>
                <a:t>to explain line splitting.</a:t>
              </a:r>
            </a:p>
          </p:txBody>
        </p:sp>
      </p:grpSp>
      <p:grpSp>
        <p:nvGrpSpPr>
          <p:cNvPr id="3" name="Group 10"/>
          <p:cNvGrpSpPr>
            <a:grpSpLocks/>
          </p:cNvGrpSpPr>
          <p:nvPr/>
        </p:nvGrpSpPr>
        <p:grpSpPr bwMode="auto">
          <a:xfrm>
            <a:off x="496888" y="1516063"/>
            <a:ext cx="8299450" cy="3867150"/>
            <a:chOff x="313" y="955"/>
            <a:chExt cx="5228" cy="2436"/>
          </a:xfrm>
        </p:grpSpPr>
        <p:sp>
          <p:nvSpPr>
            <p:cNvPr id="44042" name="Text Box 11"/>
            <p:cNvSpPr txBox="1">
              <a:spLocks noChangeArrowheads="1"/>
            </p:cNvSpPr>
            <p:nvPr/>
          </p:nvSpPr>
          <p:spPr bwMode="auto">
            <a:xfrm>
              <a:off x="313" y="2572"/>
              <a:ext cx="3256" cy="8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sz="2000" b="1">
                  <a:solidFill>
                    <a:srgbClr val="0000CC"/>
                  </a:solidFill>
                  <a:latin typeface="Times New Roman" pitchFamily="18" charset="0"/>
                </a:rPr>
                <a:t>Na D-line (3p to 3s transition) split by 17 cm</a:t>
              </a:r>
              <a:r>
                <a:rPr lang="en-US" sz="2000" b="1" baseline="30000">
                  <a:solidFill>
                    <a:srgbClr val="0000CC"/>
                  </a:solidFill>
                  <a:latin typeface="Times New Roman" pitchFamily="18" charset="0"/>
                </a:rPr>
                <a:t>-1</a:t>
              </a:r>
              <a:r>
                <a:rPr lang="en-US" sz="2000" b="1">
                  <a:solidFill>
                    <a:srgbClr val="0000CC"/>
                  </a:solidFill>
                  <a:latin typeface="Times New Roman" pitchFamily="18" charset="0"/>
                </a:rPr>
                <a:t>.</a:t>
              </a:r>
            </a:p>
            <a:p>
              <a:pPr>
                <a:lnSpc>
                  <a:spcPct val="130000"/>
                </a:lnSpc>
              </a:pPr>
              <a:r>
                <a:rPr lang="en-US" sz="2000" b="1">
                  <a:solidFill>
                    <a:srgbClr val="0000CC"/>
                  </a:solidFill>
                  <a:latin typeface="Times New Roman" pitchFamily="18" charset="0"/>
                </a:rPr>
                <a:t>17 cm</a:t>
              </a:r>
              <a:r>
                <a:rPr lang="en-US" sz="2000" b="1" baseline="30000">
                  <a:solidFill>
                    <a:srgbClr val="0000CC"/>
                  </a:solidFill>
                  <a:latin typeface="Times New Roman" pitchFamily="18" charset="0"/>
                </a:rPr>
                <a:t>-1</a:t>
              </a:r>
              <a:r>
                <a:rPr lang="en-US" sz="2000" b="1">
                  <a:solidFill>
                    <a:srgbClr val="0000CC"/>
                  </a:solidFill>
                  <a:latin typeface="Times New Roman" pitchFamily="18" charset="0"/>
                </a:rPr>
                <a:t> = 3/2 </a:t>
              </a:r>
              <a:r>
                <a:rPr lang="en-US" sz="2000" b="1" i="1">
                  <a:solidFill>
                    <a:srgbClr val="0000CC"/>
                  </a:solidFill>
                  <a:latin typeface="Times New Roman" pitchFamily="18" charset="0"/>
                </a:rPr>
                <a:t>a</a:t>
              </a:r>
              <a:r>
                <a:rPr lang="en-US" sz="2000" b="1">
                  <a:solidFill>
                    <a:srgbClr val="0000CC"/>
                  </a:solidFill>
                  <a:latin typeface="Times New Roman" pitchFamily="18" charset="0"/>
                </a:rPr>
                <a:t>(</a:t>
              </a:r>
              <a:r>
                <a:rPr lang="en-US" sz="2000" b="1" i="1">
                  <a:solidFill>
                    <a:srgbClr val="0000CC"/>
                  </a:solidFill>
                  <a:latin typeface="Times New Roman" pitchFamily="18" charset="0"/>
                </a:rPr>
                <a:t>r</a:t>
              </a:r>
              <a:r>
                <a:rPr lang="en-US" sz="2000" b="1">
                  <a:solidFill>
                    <a:srgbClr val="0000CC"/>
                  </a:solidFill>
                  <a:latin typeface="Times New Roman" pitchFamily="18" charset="0"/>
                </a:rPr>
                <a:t>).</a:t>
              </a:r>
              <a:br>
                <a:rPr lang="en-US" sz="2000" b="1">
                  <a:solidFill>
                    <a:srgbClr val="0000CC"/>
                  </a:solidFill>
                  <a:latin typeface="Times New Roman" pitchFamily="18" charset="0"/>
                </a:rPr>
              </a:br>
              <a:r>
                <a:rPr lang="en-US" sz="2000" b="1" i="1">
                  <a:solidFill>
                    <a:srgbClr val="0000CC"/>
                  </a:solidFill>
                  <a:latin typeface="Times New Roman" pitchFamily="18" charset="0"/>
                </a:rPr>
                <a:t>a</a:t>
              </a:r>
              <a:r>
                <a:rPr lang="en-US" sz="2000" b="1">
                  <a:solidFill>
                    <a:srgbClr val="0000CC"/>
                  </a:solidFill>
                  <a:latin typeface="Times New Roman" pitchFamily="18" charset="0"/>
                </a:rPr>
                <a:t>(</a:t>
              </a:r>
              <a:r>
                <a:rPr lang="en-US" sz="2000" b="1" i="1">
                  <a:solidFill>
                    <a:srgbClr val="0000CC"/>
                  </a:solidFill>
                  <a:latin typeface="Times New Roman" pitchFamily="18" charset="0"/>
                </a:rPr>
                <a:t>r</a:t>
              </a:r>
              <a:r>
                <a:rPr lang="en-US" sz="2000" b="1">
                  <a:solidFill>
                    <a:srgbClr val="0000CC"/>
                  </a:solidFill>
                  <a:latin typeface="Times New Roman" pitchFamily="18" charset="0"/>
                </a:rPr>
                <a:t>) = 11.3 cm</a:t>
              </a:r>
              <a:r>
                <a:rPr lang="en-US" sz="2000" b="1" baseline="30000">
                  <a:solidFill>
                    <a:srgbClr val="0000CC"/>
                  </a:solidFill>
                  <a:latin typeface="Times New Roman" pitchFamily="18" charset="0"/>
                </a:rPr>
                <a:t>-1</a:t>
              </a:r>
              <a:r>
                <a:rPr lang="en-US" sz="2000" b="1">
                  <a:solidFill>
                    <a:srgbClr val="0000CC"/>
                  </a:solidFill>
                  <a:latin typeface="Times New Roman" pitchFamily="18" charset="0"/>
                </a:rPr>
                <a:t>.</a:t>
              </a:r>
            </a:p>
          </p:txBody>
        </p:sp>
        <p:grpSp>
          <p:nvGrpSpPr>
            <p:cNvPr id="44043" name="Group 12"/>
            <p:cNvGrpSpPr>
              <a:grpSpLocks/>
            </p:cNvGrpSpPr>
            <p:nvPr/>
          </p:nvGrpSpPr>
          <p:grpSpPr bwMode="auto">
            <a:xfrm>
              <a:off x="4542" y="955"/>
              <a:ext cx="999" cy="2436"/>
              <a:chOff x="4542" y="955"/>
              <a:chExt cx="999" cy="2436"/>
            </a:xfrm>
          </p:grpSpPr>
          <p:sp>
            <p:nvSpPr>
              <p:cNvPr id="44044" name="Line 13"/>
              <p:cNvSpPr>
                <a:spLocks noChangeShapeType="1"/>
              </p:cNvSpPr>
              <p:nvPr/>
            </p:nvSpPr>
            <p:spPr bwMode="auto">
              <a:xfrm>
                <a:off x="4865" y="3274"/>
                <a:ext cx="631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045" name="Line 14"/>
              <p:cNvSpPr>
                <a:spLocks noChangeShapeType="1"/>
              </p:cNvSpPr>
              <p:nvPr/>
            </p:nvSpPr>
            <p:spPr bwMode="auto">
              <a:xfrm>
                <a:off x="4860" y="1336"/>
                <a:ext cx="576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046" name="Line 15"/>
              <p:cNvSpPr>
                <a:spLocks noChangeShapeType="1"/>
              </p:cNvSpPr>
              <p:nvPr/>
            </p:nvSpPr>
            <p:spPr bwMode="auto">
              <a:xfrm>
                <a:off x="4868" y="1432"/>
                <a:ext cx="576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047" name="Text Box 16"/>
              <p:cNvSpPr txBox="1">
                <a:spLocks noChangeArrowheads="1"/>
              </p:cNvSpPr>
              <p:nvPr/>
            </p:nvSpPr>
            <p:spPr bwMode="auto">
              <a:xfrm>
                <a:off x="4589" y="3141"/>
                <a:ext cx="258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000" b="1">
                    <a:latin typeface="Times New Roman" pitchFamily="18" charset="0"/>
                  </a:rPr>
                  <a:t>3s</a:t>
                </a:r>
              </a:p>
            </p:txBody>
          </p:sp>
          <p:sp>
            <p:nvSpPr>
              <p:cNvPr id="44048" name="Text Box 17"/>
              <p:cNvSpPr txBox="1">
                <a:spLocks noChangeArrowheads="1"/>
              </p:cNvSpPr>
              <p:nvPr/>
            </p:nvSpPr>
            <p:spPr bwMode="auto">
              <a:xfrm>
                <a:off x="4542" y="1255"/>
                <a:ext cx="285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000" b="1">
                    <a:latin typeface="Times New Roman" pitchFamily="18" charset="0"/>
                  </a:rPr>
                  <a:t>3p</a:t>
                </a:r>
              </a:p>
            </p:txBody>
          </p:sp>
          <p:sp>
            <p:nvSpPr>
              <p:cNvPr id="44049" name="Line 18"/>
              <p:cNvSpPr>
                <a:spLocks noChangeShapeType="1"/>
              </p:cNvSpPr>
              <p:nvPr/>
            </p:nvSpPr>
            <p:spPr bwMode="auto">
              <a:xfrm>
                <a:off x="5026" y="1430"/>
                <a:ext cx="0" cy="184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050" name="Line 19"/>
              <p:cNvSpPr>
                <a:spLocks noChangeShapeType="1"/>
              </p:cNvSpPr>
              <p:nvPr/>
            </p:nvSpPr>
            <p:spPr bwMode="auto">
              <a:xfrm>
                <a:off x="5184" y="1336"/>
                <a:ext cx="0" cy="194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051" name="Text Box 20"/>
              <p:cNvSpPr txBox="1">
                <a:spLocks noChangeArrowheads="1"/>
              </p:cNvSpPr>
              <p:nvPr/>
            </p:nvSpPr>
            <p:spPr bwMode="auto">
              <a:xfrm>
                <a:off x="4582" y="955"/>
                <a:ext cx="959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000" b="1" dirty="0">
                    <a:solidFill>
                      <a:srgbClr val="002060"/>
                    </a:solidFill>
                    <a:latin typeface="Times New Roman" pitchFamily="18" charset="0"/>
                  </a:rPr>
                  <a:t>fluorescence</a:t>
                </a:r>
              </a:p>
            </p:txBody>
          </p:sp>
        </p:grpSp>
      </p:grpSp>
      <p:sp>
        <p:nvSpPr>
          <p:cNvPr id="44052" name="Text Box 21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latin typeface="Times New Roman" pitchFamily="18" charset="0"/>
            </a:endParaRPr>
          </a:p>
        </p:txBody>
      </p:sp>
      <p:grpSp>
        <p:nvGrpSpPr>
          <p:cNvPr id="44053" name="Group 5"/>
          <p:cNvGrpSpPr>
            <a:grpSpLocks noChangeAspect="1"/>
          </p:cNvGrpSpPr>
          <p:nvPr/>
        </p:nvGrpSpPr>
        <p:grpSpPr bwMode="auto">
          <a:xfrm>
            <a:off x="207963" y="1185863"/>
            <a:ext cx="5834062" cy="2965450"/>
            <a:chOff x="131" y="747"/>
            <a:chExt cx="3675" cy="1868"/>
          </a:xfrm>
        </p:grpSpPr>
        <p:sp>
          <p:nvSpPr>
            <p:cNvPr id="44054" name="AutoShape 4"/>
            <p:cNvSpPr>
              <a:spLocks noChangeAspect="1" noChangeArrowheads="1" noTextEdit="1"/>
            </p:cNvSpPr>
            <p:nvPr/>
          </p:nvSpPr>
          <p:spPr bwMode="auto">
            <a:xfrm>
              <a:off x="131" y="747"/>
              <a:ext cx="3530" cy="1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44055" name="Group 37"/>
            <p:cNvGrpSpPr>
              <a:grpSpLocks/>
            </p:cNvGrpSpPr>
            <p:nvPr/>
          </p:nvGrpSpPr>
          <p:grpSpPr bwMode="auto">
            <a:xfrm>
              <a:off x="201" y="784"/>
              <a:ext cx="3530" cy="1738"/>
              <a:chOff x="201" y="784"/>
              <a:chExt cx="3530" cy="1738"/>
            </a:xfrm>
          </p:grpSpPr>
          <p:sp>
            <p:nvSpPr>
              <p:cNvPr id="44056" name="Rectangle 6"/>
              <p:cNvSpPr>
                <a:spLocks noChangeArrowheads="1"/>
              </p:cNvSpPr>
              <p:nvPr/>
            </p:nvSpPr>
            <p:spPr bwMode="auto">
              <a:xfrm>
                <a:off x="201" y="784"/>
                <a:ext cx="531" cy="22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2300" b="1">
                    <a:solidFill>
                      <a:srgbClr val="000000"/>
                    </a:solidFill>
                    <a:latin typeface="Times New Roman" pitchFamily="18" charset="0"/>
                    <a:cs typeface="Arial" charset="0"/>
                  </a:rPr>
                  <a:t>0.5a(r)</a:t>
                </a:r>
                <a:endParaRPr lang="en-US" b="1">
                  <a:cs typeface="Arial" charset="0"/>
                </a:endParaRPr>
              </a:p>
            </p:txBody>
          </p:sp>
          <p:sp>
            <p:nvSpPr>
              <p:cNvPr id="44057" name="Rectangle 7"/>
              <p:cNvSpPr>
                <a:spLocks noChangeArrowheads="1"/>
              </p:cNvSpPr>
              <p:nvPr/>
            </p:nvSpPr>
            <p:spPr bwMode="auto">
              <a:xfrm>
                <a:off x="728" y="847"/>
                <a:ext cx="121" cy="2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2300">
                    <a:solidFill>
                      <a:srgbClr val="000000"/>
                    </a:solidFill>
                    <a:latin typeface="Times New Roman" pitchFamily="18" charset="0"/>
                    <a:cs typeface="Arial" charset="0"/>
                  </a:rPr>
                  <a:t> </a:t>
                </a:r>
                <a:endParaRPr lang="en-US">
                  <a:cs typeface="Arial" charset="0"/>
                </a:endParaRPr>
              </a:p>
            </p:txBody>
          </p:sp>
          <p:sp>
            <p:nvSpPr>
              <p:cNvPr id="44058" name="Line 8"/>
              <p:cNvSpPr>
                <a:spLocks noChangeShapeType="1"/>
              </p:cNvSpPr>
              <p:nvPr/>
            </p:nvSpPr>
            <p:spPr bwMode="auto">
              <a:xfrm>
                <a:off x="764" y="879"/>
                <a:ext cx="1131" cy="1"/>
              </a:xfrm>
              <a:prstGeom prst="line">
                <a:avLst/>
              </a:prstGeom>
              <a:noFill/>
              <a:ln w="2381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059" name="Line 9"/>
              <p:cNvSpPr>
                <a:spLocks noChangeShapeType="1"/>
              </p:cNvSpPr>
              <p:nvPr/>
            </p:nvSpPr>
            <p:spPr bwMode="auto">
              <a:xfrm>
                <a:off x="764" y="909"/>
                <a:ext cx="1131" cy="1"/>
              </a:xfrm>
              <a:prstGeom prst="line">
                <a:avLst/>
              </a:prstGeom>
              <a:noFill/>
              <a:ln w="2381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060" name="Line 10"/>
              <p:cNvSpPr>
                <a:spLocks noChangeShapeType="1"/>
              </p:cNvSpPr>
              <p:nvPr/>
            </p:nvSpPr>
            <p:spPr bwMode="auto">
              <a:xfrm>
                <a:off x="764" y="909"/>
                <a:ext cx="1076" cy="1"/>
              </a:xfrm>
              <a:prstGeom prst="line">
                <a:avLst/>
              </a:prstGeom>
              <a:noFill/>
              <a:ln w="2381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061" name="Line 11"/>
              <p:cNvSpPr>
                <a:spLocks noChangeShapeType="1"/>
              </p:cNvSpPr>
              <p:nvPr/>
            </p:nvSpPr>
            <p:spPr bwMode="auto">
              <a:xfrm>
                <a:off x="764" y="965"/>
                <a:ext cx="1131" cy="1"/>
              </a:xfrm>
              <a:prstGeom prst="line">
                <a:avLst/>
              </a:prstGeom>
              <a:noFill/>
              <a:ln w="2381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062" name="Line 12"/>
              <p:cNvSpPr>
                <a:spLocks noChangeShapeType="1"/>
              </p:cNvSpPr>
              <p:nvPr/>
            </p:nvSpPr>
            <p:spPr bwMode="auto">
              <a:xfrm>
                <a:off x="764" y="935"/>
                <a:ext cx="1131" cy="1"/>
              </a:xfrm>
              <a:prstGeom prst="line">
                <a:avLst/>
              </a:prstGeom>
              <a:noFill/>
              <a:ln w="2381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063" name="Rectangle 13"/>
              <p:cNvSpPr>
                <a:spLocks noChangeArrowheads="1"/>
              </p:cNvSpPr>
              <p:nvPr/>
            </p:nvSpPr>
            <p:spPr bwMode="auto">
              <a:xfrm>
                <a:off x="1912" y="794"/>
                <a:ext cx="292" cy="26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2200">
                    <a:solidFill>
                      <a:srgbClr val="000000"/>
                    </a:solidFill>
                    <a:latin typeface="Symbol" pitchFamily="18" charset="2"/>
                    <a:cs typeface="Arial" charset="0"/>
                  </a:rPr>
                  <a:t>¬</a:t>
                </a:r>
                <a:endParaRPr lang="en-US">
                  <a:cs typeface="Arial" charset="0"/>
                </a:endParaRPr>
              </a:p>
            </p:txBody>
          </p:sp>
          <p:sp>
            <p:nvSpPr>
              <p:cNvPr id="44064" name="Rectangle 14"/>
              <p:cNvSpPr>
                <a:spLocks noChangeArrowheads="1"/>
              </p:cNvSpPr>
              <p:nvPr/>
            </p:nvSpPr>
            <p:spPr bwMode="auto">
              <a:xfrm>
                <a:off x="2113" y="805"/>
                <a:ext cx="1618" cy="22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2300" b="1">
                    <a:solidFill>
                      <a:srgbClr val="000000"/>
                    </a:solidFill>
                    <a:latin typeface="Times New Roman" pitchFamily="18" charset="0"/>
                    <a:cs typeface="Arial" charset="0"/>
                  </a:rPr>
                  <a:t>four-fold degenerate</a:t>
                </a:r>
                <a:endParaRPr lang="en-US" b="1">
                  <a:cs typeface="Arial" charset="0"/>
                </a:endParaRPr>
              </a:p>
            </p:txBody>
          </p:sp>
          <p:sp>
            <p:nvSpPr>
              <p:cNvPr id="44065" name="Rectangle 15"/>
              <p:cNvSpPr>
                <a:spLocks noChangeArrowheads="1"/>
              </p:cNvSpPr>
              <p:nvPr/>
            </p:nvSpPr>
            <p:spPr bwMode="auto">
              <a:xfrm>
                <a:off x="2104" y="823"/>
                <a:ext cx="121" cy="2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2300">
                    <a:solidFill>
                      <a:srgbClr val="000000"/>
                    </a:solidFill>
                    <a:latin typeface="Times New Roman" pitchFamily="18" charset="0"/>
                    <a:cs typeface="Arial" charset="0"/>
                  </a:rPr>
                  <a:t> </a:t>
                </a:r>
                <a:endParaRPr lang="en-US">
                  <a:cs typeface="Arial" charset="0"/>
                </a:endParaRPr>
              </a:p>
            </p:txBody>
          </p:sp>
          <p:sp>
            <p:nvSpPr>
              <p:cNvPr id="44066" name="Rectangle 16"/>
              <p:cNvSpPr>
                <a:spLocks noChangeArrowheads="1"/>
              </p:cNvSpPr>
              <p:nvPr/>
            </p:nvSpPr>
            <p:spPr bwMode="auto">
              <a:xfrm>
                <a:off x="565" y="1262"/>
                <a:ext cx="354" cy="2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2300">
                    <a:solidFill>
                      <a:srgbClr val="000000"/>
                    </a:solidFill>
                    <a:latin typeface="Times New Roman" pitchFamily="18" charset="0"/>
                    <a:cs typeface="Arial" charset="0"/>
                  </a:rPr>
                  <a:t> 0   </a:t>
                </a:r>
                <a:endParaRPr lang="en-US">
                  <a:cs typeface="Arial" charset="0"/>
                </a:endParaRPr>
              </a:p>
            </p:txBody>
          </p:sp>
          <p:sp>
            <p:nvSpPr>
              <p:cNvPr id="44067" name="Line 17"/>
              <p:cNvSpPr>
                <a:spLocks noChangeShapeType="1"/>
              </p:cNvSpPr>
              <p:nvPr/>
            </p:nvSpPr>
            <p:spPr bwMode="auto">
              <a:xfrm>
                <a:off x="762" y="2224"/>
                <a:ext cx="1133" cy="1"/>
              </a:xfrm>
              <a:prstGeom prst="line">
                <a:avLst/>
              </a:prstGeom>
              <a:noFill/>
              <a:ln w="2381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068" name="Line 18"/>
              <p:cNvSpPr>
                <a:spLocks noChangeShapeType="1"/>
              </p:cNvSpPr>
              <p:nvPr/>
            </p:nvSpPr>
            <p:spPr bwMode="auto">
              <a:xfrm>
                <a:off x="762" y="2258"/>
                <a:ext cx="1133" cy="1"/>
              </a:xfrm>
              <a:prstGeom prst="line">
                <a:avLst/>
              </a:prstGeom>
              <a:noFill/>
              <a:ln w="2381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069" name="Rectangle 19"/>
              <p:cNvSpPr>
                <a:spLocks noChangeArrowheads="1"/>
              </p:cNvSpPr>
              <p:nvPr/>
            </p:nvSpPr>
            <p:spPr bwMode="auto">
              <a:xfrm>
                <a:off x="1912" y="2115"/>
                <a:ext cx="292" cy="26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2200">
                    <a:solidFill>
                      <a:srgbClr val="000000"/>
                    </a:solidFill>
                    <a:latin typeface="Symbol" pitchFamily="18" charset="2"/>
                    <a:cs typeface="Arial" charset="0"/>
                  </a:rPr>
                  <a:t>¬</a:t>
                </a:r>
                <a:endParaRPr lang="en-US">
                  <a:cs typeface="Arial" charset="0"/>
                </a:endParaRPr>
              </a:p>
            </p:txBody>
          </p:sp>
          <p:sp>
            <p:nvSpPr>
              <p:cNvPr id="44070" name="Rectangle 20"/>
              <p:cNvSpPr>
                <a:spLocks noChangeArrowheads="1"/>
              </p:cNvSpPr>
              <p:nvPr/>
            </p:nvSpPr>
            <p:spPr bwMode="auto">
              <a:xfrm>
                <a:off x="2119" y="2219"/>
                <a:ext cx="121" cy="2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2300">
                    <a:solidFill>
                      <a:srgbClr val="000000"/>
                    </a:solidFill>
                    <a:latin typeface="Times New Roman" pitchFamily="18" charset="0"/>
                    <a:cs typeface="Arial" charset="0"/>
                  </a:rPr>
                  <a:t> </a:t>
                </a:r>
                <a:endParaRPr lang="en-US">
                  <a:cs typeface="Arial" charset="0"/>
                </a:endParaRPr>
              </a:p>
            </p:txBody>
          </p:sp>
          <p:sp>
            <p:nvSpPr>
              <p:cNvPr id="44071" name="Rectangle 21"/>
              <p:cNvSpPr>
                <a:spLocks noChangeArrowheads="1"/>
              </p:cNvSpPr>
              <p:nvPr/>
            </p:nvSpPr>
            <p:spPr bwMode="auto">
              <a:xfrm>
                <a:off x="1853" y="2133"/>
                <a:ext cx="1852" cy="22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2300" b="1">
                    <a:solidFill>
                      <a:srgbClr val="000000"/>
                    </a:solidFill>
                    <a:latin typeface="Times New Roman" pitchFamily="18" charset="0"/>
                    <a:cs typeface="Arial" charset="0"/>
                  </a:rPr>
                  <a:t>      two-fold degenerate</a:t>
                </a:r>
                <a:endParaRPr lang="en-US" b="1">
                  <a:cs typeface="Arial" charset="0"/>
                </a:endParaRPr>
              </a:p>
            </p:txBody>
          </p:sp>
          <p:sp>
            <p:nvSpPr>
              <p:cNvPr id="44072" name="Line 22"/>
              <p:cNvSpPr>
                <a:spLocks noChangeShapeType="1"/>
              </p:cNvSpPr>
              <p:nvPr/>
            </p:nvSpPr>
            <p:spPr bwMode="auto">
              <a:xfrm>
                <a:off x="1897" y="794"/>
                <a:ext cx="1" cy="1728"/>
              </a:xfrm>
              <a:prstGeom prst="line">
                <a:avLst/>
              </a:prstGeom>
              <a:noFill/>
              <a:ln w="2381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073" name="Rectangle 23"/>
              <p:cNvSpPr>
                <a:spLocks noChangeArrowheads="1"/>
              </p:cNvSpPr>
              <p:nvPr/>
            </p:nvSpPr>
            <p:spPr bwMode="auto">
              <a:xfrm>
                <a:off x="287" y="2107"/>
                <a:ext cx="453" cy="22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2300" b="1">
                    <a:solidFill>
                      <a:srgbClr val="000000"/>
                    </a:solidFill>
                    <a:latin typeface="Times New Roman" pitchFamily="18" charset="0"/>
                    <a:cs typeface="Arial" charset="0"/>
                  </a:rPr>
                  <a:t>-1a(r)</a:t>
                </a:r>
                <a:endParaRPr lang="en-US" b="1">
                  <a:cs typeface="Arial" charset="0"/>
                </a:endParaRPr>
              </a:p>
            </p:txBody>
          </p:sp>
          <p:sp>
            <p:nvSpPr>
              <p:cNvPr id="44074" name="Rectangle 24"/>
              <p:cNvSpPr>
                <a:spLocks noChangeArrowheads="1"/>
              </p:cNvSpPr>
              <p:nvPr/>
            </p:nvSpPr>
            <p:spPr bwMode="auto">
              <a:xfrm>
                <a:off x="1830" y="1361"/>
                <a:ext cx="60" cy="15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075" name="Rectangle 25"/>
              <p:cNvSpPr>
                <a:spLocks noChangeArrowheads="1"/>
              </p:cNvSpPr>
              <p:nvPr/>
            </p:nvSpPr>
            <p:spPr bwMode="auto">
              <a:xfrm>
                <a:off x="1711" y="1361"/>
                <a:ext cx="60" cy="15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076" name="Rectangle 26"/>
              <p:cNvSpPr>
                <a:spLocks noChangeArrowheads="1"/>
              </p:cNvSpPr>
              <p:nvPr/>
            </p:nvSpPr>
            <p:spPr bwMode="auto">
              <a:xfrm>
                <a:off x="1592" y="1361"/>
                <a:ext cx="60" cy="15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077" name="Rectangle 27"/>
              <p:cNvSpPr>
                <a:spLocks noChangeArrowheads="1"/>
              </p:cNvSpPr>
              <p:nvPr/>
            </p:nvSpPr>
            <p:spPr bwMode="auto">
              <a:xfrm>
                <a:off x="1473" y="1361"/>
                <a:ext cx="60" cy="15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078" name="Rectangle 28"/>
              <p:cNvSpPr>
                <a:spLocks noChangeArrowheads="1"/>
              </p:cNvSpPr>
              <p:nvPr/>
            </p:nvSpPr>
            <p:spPr bwMode="auto">
              <a:xfrm>
                <a:off x="1354" y="1361"/>
                <a:ext cx="59" cy="15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079" name="Rectangle 29"/>
              <p:cNvSpPr>
                <a:spLocks noChangeArrowheads="1"/>
              </p:cNvSpPr>
              <p:nvPr/>
            </p:nvSpPr>
            <p:spPr bwMode="auto">
              <a:xfrm>
                <a:off x="1235" y="1361"/>
                <a:ext cx="59" cy="15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080" name="Rectangle 30"/>
              <p:cNvSpPr>
                <a:spLocks noChangeArrowheads="1"/>
              </p:cNvSpPr>
              <p:nvPr/>
            </p:nvSpPr>
            <p:spPr bwMode="auto">
              <a:xfrm>
                <a:off x="1116" y="1361"/>
                <a:ext cx="59" cy="15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081" name="Rectangle 31"/>
              <p:cNvSpPr>
                <a:spLocks noChangeArrowheads="1"/>
              </p:cNvSpPr>
              <p:nvPr/>
            </p:nvSpPr>
            <p:spPr bwMode="auto">
              <a:xfrm>
                <a:off x="996" y="1361"/>
                <a:ext cx="60" cy="15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082" name="Rectangle 32"/>
              <p:cNvSpPr>
                <a:spLocks noChangeArrowheads="1"/>
              </p:cNvSpPr>
              <p:nvPr/>
            </p:nvSpPr>
            <p:spPr bwMode="auto">
              <a:xfrm>
                <a:off x="877" y="1361"/>
                <a:ext cx="60" cy="15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083" name="Rectangle 33"/>
              <p:cNvSpPr>
                <a:spLocks noChangeArrowheads="1"/>
              </p:cNvSpPr>
              <p:nvPr/>
            </p:nvSpPr>
            <p:spPr bwMode="auto">
              <a:xfrm>
                <a:off x="758" y="1361"/>
                <a:ext cx="60" cy="15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084" name="Rectangle 34"/>
              <p:cNvSpPr>
                <a:spLocks noChangeArrowheads="1"/>
              </p:cNvSpPr>
              <p:nvPr/>
            </p:nvSpPr>
            <p:spPr bwMode="auto">
              <a:xfrm>
                <a:off x="1968" y="1646"/>
                <a:ext cx="186" cy="2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2300">
                    <a:solidFill>
                      <a:srgbClr val="000000"/>
                    </a:solidFill>
                    <a:latin typeface="Times New Roman" pitchFamily="18" charset="0"/>
                    <a:cs typeface="Arial" charset="0"/>
                  </a:rPr>
                  <a:t>E</a:t>
                </a:r>
                <a:endParaRPr lang="en-US">
                  <a:cs typeface="Arial" charset="0"/>
                </a:endParaRPr>
              </a:p>
            </p:txBody>
          </p:sp>
          <p:sp>
            <p:nvSpPr>
              <p:cNvPr id="44085" name="Line 35"/>
              <p:cNvSpPr>
                <a:spLocks noChangeShapeType="1"/>
              </p:cNvSpPr>
              <p:nvPr/>
            </p:nvSpPr>
            <p:spPr bwMode="auto">
              <a:xfrm flipV="1">
                <a:off x="2020" y="1326"/>
                <a:ext cx="1" cy="322"/>
              </a:xfrm>
              <a:prstGeom prst="line">
                <a:avLst/>
              </a:prstGeom>
              <a:noFill/>
              <a:ln w="2381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086" name="Freeform 36"/>
              <p:cNvSpPr>
                <a:spLocks/>
              </p:cNvSpPr>
              <p:nvPr/>
            </p:nvSpPr>
            <p:spPr bwMode="auto">
              <a:xfrm>
                <a:off x="1972" y="1242"/>
                <a:ext cx="97" cy="112"/>
              </a:xfrm>
              <a:custGeom>
                <a:avLst/>
                <a:gdLst>
                  <a:gd name="T0" fmla="*/ 97 w 97"/>
                  <a:gd name="T1" fmla="*/ 112 h 112"/>
                  <a:gd name="T2" fmla="*/ 48 w 97"/>
                  <a:gd name="T3" fmla="*/ 95 h 112"/>
                  <a:gd name="T4" fmla="*/ 0 w 97"/>
                  <a:gd name="T5" fmla="*/ 112 h 112"/>
                  <a:gd name="T6" fmla="*/ 48 w 97"/>
                  <a:gd name="T7" fmla="*/ 0 h 112"/>
                  <a:gd name="T8" fmla="*/ 97 w 97"/>
                  <a:gd name="T9" fmla="*/ 112 h 11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7"/>
                  <a:gd name="T16" fmla="*/ 0 h 112"/>
                  <a:gd name="T17" fmla="*/ 97 w 97"/>
                  <a:gd name="T18" fmla="*/ 112 h 11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7" h="112">
                    <a:moveTo>
                      <a:pt x="97" y="112"/>
                    </a:moveTo>
                    <a:lnTo>
                      <a:pt x="48" y="95"/>
                    </a:lnTo>
                    <a:lnTo>
                      <a:pt x="0" y="112"/>
                    </a:lnTo>
                    <a:lnTo>
                      <a:pt x="48" y="0"/>
                    </a:lnTo>
                    <a:lnTo>
                      <a:pt x="97" y="11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44087" name="Rectangle 38"/>
            <p:cNvSpPr>
              <a:spLocks noChangeArrowheads="1"/>
            </p:cNvSpPr>
            <p:nvPr/>
          </p:nvSpPr>
          <p:spPr bwMode="auto">
            <a:xfrm>
              <a:off x="3686" y="2361"/>
              <a:ext cx="120" cy="2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200">
                  <a:solidFill>
                    <a:srgbClr val="000000"/>
                  </a:solidFill>
                  <a:latin typeface="Times New Roman" pitchFamily="18" charset="0"/>
                  <a:cs typeface="Arial" charset="0"/>
                </a:rPr>
                <a:t> </a:t>
              </a:r>
              <a:endParaRPr lang="en-US">
                <a:cs typeface="Arial" charset="0"/>
              </a:endParaRPr>
            </a:p>
          </p:txBody>
        </p:sp>
      </p:grpSp>
      <p:sp>
        <p:nvSpPr>
          <p:cNvPr id="44088" name="Text Box 9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2378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358775" y="98425"/>
            <a:ext cx="5010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438600"/>
                </a:solidFill>
                <a:latin typeface="Times New Roman" pitchFamily="18" charset="0"/>
              </a:rPr>
              <a:t>Spin-orbit Coupling in the </a:t>
            </a:r>
            <a:r>
              <a:rPr lang="en-US" sz="2000" b="1" i="1">
                <a:solidFill>
                  <a:srgbClr val="438600"/>
                </a:solidFill>
                <a:latin typeface="Times New Roman" pitchFamily="18" charset="0"/>
              </a:rPr>
              <a:t>jm</a:t>
            </a:r>
            <a:r>
              <a:rPr lang="en-US" sz="2000" b="1">
                <a:solidFill>
                  <a:srgbClr val="438600"/>
                </a:solidFill>
                <a:latin typeface="Times New Roman" pitchFamily="18" charset="0"/>
              </a:rPr>
              <a:t> representation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333375" y="585788"/>
            <a:ext cx="5175250" cy="1271587"/>
            <a:chOff x="202" y="1545"/>
            <a:chExt cx="3260" cy="801"/>
          </a:xfrm>
        </p:grpSpPr>
        <p:graphicFrame>
          <p:nvGraphicFramePr>
            <p:cNvPr id="7172" name="Object 4"/>
            <p:cNvGraphicFramePr>
              <a:graphicFrameLocks noChangeAspect="1"/>
            </p:cNvGraphicFramePr>
            <p:nvPr/>
          </p:nvGraphicFramePr>
          <p:xfrm>
            <a:off x="254" y="1914"/>
            <a:ext cx="3208" cy="4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4794" name="Equation" r:id="rId4" imgW="5092700" imgH="685800" progId="Equation.DSMT4">
                    <p:embed/>
                  </p:oleObj>
                </mc:Choice>
                <mc:Fallback>
                  <p:oleObj name="Equation" r:id="rId4" imgW="5092700" imgH="685800" progId="Equation.DSMT4">
                    <p:embed/>
                    <p:pic>
                      <p:nvPicPr>
                        <p:cNvPr id="0" name="Picture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4" y="1914"/>
                          <a:ext cx="3208" cy="4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173" name="Text Box 5"/>
            <p:cNvSpPr txBox="1">
              <a:spLocks noChangeArrowheads="1"/>
            </p:cNvSpPr>
            <p:nvPr/>
          </p:nvSpPr>
          <p:spPr bwMode="auto">
            <a:xfrm>
              <a:off x="202" y="1545"/>
              <a:ext cx="116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00D2"/>
                  </a:solidFill>
                  <a:latin typeface="Times New Roman" pitchFamily="18" charset="0"/>
                </a:rPr>
                <a:t>The </a:t>
              </a:r>
              <a:r>
                <a:rPr lang="en-US" sz="2000" b="1" i="1">
                  <a:solidFill>
                    <a:srgbClr val="0000D2"/>
                  </a:solidFill>
                  <a:latin typeface="Times New Roman" pitchFamily="18" charset="0"/>
                </a:rPr>
                <a:t>jm</a:t>
              </a:r>
              <a:r>
                <a:rPr lang="en-US" sz="2000" b="1">
                  <a:solidFill>
                    <a:srgbClr val="0000D2"/>
                  </a:solidFill>
                  <a:latin typeface="Times New Roman" pitchFamily="18" charset="0"/>
                </a:rPr>
                <a:t> kets are</a:t>
              </a:r>
            </a:p>
          </p:txBody>
        </p:sp>
      </p:grp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409575" y="2176463"/>
            <a:ext cx="5473700" cy="1023937"/>
            <a:chOff x="258" y="1371"/>
            <a:chExt cx="3448" cy="645"/>
          </a:xfrm>
        </p:grpSpPr>
        <p:sp>
          <p:nvSpPr>
            <p:cNvPr id="7175" name="Text Box 7"/>
            <p:cNvSpPr txBox="1">
              <a:spLocks noChangeArrowheads="1"/>
            </p:cNvSpPr>
            <p:nvPr/>
          </p:nvSpPr>
          <p:spPr bwMode="auto">
            <a:xfrm>
              <a:off x="258" y="1371"/>
              <a:ext cx="72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00D2"/>
                  </a:solidFill>
                  <a:latin typeface="Times New Roman" pitchFamily="18" charset="0"/>
                </a:rPr>
                <a:t>However</a:t>
              </a:r>
            </a:p>
          </p:txBody>
        </p:sp>
        <p:graphicFrame>
          <p:nvGraphicFramePr>
            <p:cNvPr id="7176" name="Object 8"/>
            <p:cNvGraphicFramePr>
              <a:graphicFrameLocks noChangeAspect="1"/>
            </p:cNvGraphicFramePr>
            <p:nvPr/>
          </p:nvGraphicFramePr>
          <p:xfrm>
            <a:off x="845" y="1621"/>
            <a:ext cx="616" cy="21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4795" name="Equation" r:id="rId6" imgW="977476" imgH="342751" progId="Equation.DSMT4">
                    <p:embed/>
                  </p:oleObj>
                </mc:Choice>
                <mc:Fallback>
                  <p:oleObj name="Equation" r:id="rId6" imgW="977476" imgH="342751" progId="Equation.DSMT4">
                    <p:embed/>
                    <p:pic>
                      <p:nvPicPr>
                        <p:cNvPr id="0" name="Picture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45" y="1621"/>
                          <a:ext cx="616" cy="21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177" name="Text Box 9"/>
            <p:cNvSpPr txBox="1">
              <a:spLocks noChangeArrowheads="1"/>
            </p:cNvSpPr>
            <p:nvPr/>
          </p:nvSpPr>
          <p:spPr bwMode="auto">
            <a:xfrm>
              <a:off x="1512" y="1766"/>
              <a:ext cx="219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00D2"/>
                  </a:solidFill>
                  <a:latin typeface="Times New Roman" pitchFamily="18" charset="0"/>
                </a:rPr>
                <a:t>is in the </a:t>
              </a:r>
              <a:r>
                <a:rPr lang="en-US" sz="2000" b="1" i="1">
                  <a:solidFill>
                    <a:srgbClr val="0000D2"/>
                  </a:solidFill>
                  <a:latin typeface="Times New Roman" pitchFamily="18" charset="0"/>
                </a:rPr>
                <a:t>m</a:t>
              </a:r>
              <a:r>
                <a:rPr lang="en-US" sz="2000" b="1" baseline="-25000">
                  <a:solidFill>
                    <a:srgbClr val="0000D2"/>
                  </a:solidFill>
                  <a:latin typeface="Times New Roman" pitchFamily="18" charset="0"/>
                </a:rPr>
                <a:t>1</a:t>
              </a:r>
              <a:r>
                <a:rPr lang="en-US" sz="2000" b="1" i="1">
                  <a:solidFill>
                    <a:srgbClr val="0000D2"/>
                  </a:solidFill>
                  <a:latin typeface="Times New Roman" pitchFamily="18" charset="0"/>
                </a:rPr>
                <a:t>m</a:t>
              </a:r>
              <a:r>
                <a:rPr lang="en-US" sz="2000" b="1" baseline="-25000">
                  <a:solidFill>
                    <a:srgbClr val="0000D2"/>
                  </a:solidFill>
                  <a:latin typeface="Times New Roman" pitchFamily="18" charset="0"/>
                </a:rPr>
                <a:t>2</a:t>
              </a:r>
              <a:r>
                <a:rPr lang="en-US" sz="2000" b="1">
                  <a:solidFill>
                    <a:srgbClr val="0000D2"/>
                  </a:solidFill>
                  <a:latin typeface="Times New Roman" pitchFamily="18" charset="0"/>
                </a:rPr>
                <a:t> representation.  </a:t>
              </a:r>
            </a:p>
          </p:txBody>
        </p:sp>
      </p:grpSp>
      <p:sp>
        <p:nvSpPr>
          <p:cNvPr id="39946" name="Text Box 10"/>
          <p:cNvSpPr txBox="1">
            <a:spLocks noChangeArrowheads="1"/>
          </p:cNvSpPr>
          <p:nvPr/>
        </p:nvSpPr>
        <p:spPr bwMode="auto">
          <a:xfrm>
            <a:off x="384175" y="3130550"/>
            <a:ext cx="7853625" cy="2015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5000"/>
              </a:lnSpc>
            </a:pPr>
            <a:r>
              <a:rPr lang="en-US" sz="2000" b="1" dirty="0">
                <a:solidFill>
                  <a:srgbClr val="E40000"/>
                </a:solidFill>
                <a:latin typeface="Times New Roman" pitchFamily="18" charset="0"/>
              </a:rPr>
              <a:t>Can’t operate </a:t>
            </a:r>
            <a:r>
              <a:rPr lang="en-US" sz="2000" b="1" i="1" u="sng" dirty="0" err="1">
                <a:solidFill>
                  <a:srgbClr val="E40000"/>
                </a:solidFill>
                <a:latin typeface="Times New Roman" pitchFamily="18" charset="0"/>
              </a:rPr>
              <a:t>H</a:t>
            </a:r>
            <a:r>
              <a:rPr lang="en-US" sz="2000" b="1" i="1" baseline="-25000" dirty="0" err="1">
                <a:solidFill>
                  <a:srgbClr val="E40000"/>
                </a:solidFill>
                <a:latin typeface="Times New Roman" pitchFamily="18" charset="0"/>
              </a:rPr>
              <a:t>SO</a:t>
            </a:r>
            <a:r>
              <a:rPr lang="en-US" sz="2000" b="1" dirty="0">
                <a:solidFill>
                  <a:srgbClr val="E40000"/>
                </a:solidFill>
                <a:latin typeface="Times New Roman" pitchFamily="18" charset="0"/>
              </a:rPr>
              <a:t> directly on the </a:t>
            </a:r>
            <a:r>
              <a:rPr lang="en-US" sz="2000" b="1" i="1" dirty="0" err="1">
                <a:solidFill>
                  <a:srgbClr val="E40000"/>
                </a:solidFill>
                <a:latin typeface="Times New Roman" pitchFamily="18" charset="0"/>
              </a:rPr>
              <a:t>jm</a:t>
            </a:r>
            <a:r>
              <a:rPr lang="en-US" sz="2000" b="1" dirty="0">
                <a:solidFill>
                  <a:srgbClr val="E40000"/>
                </a:solidFill>
                <a:latin typeface="Times New Roman" pitchFamily="18" charset="0"/>
              </a:rPr>
              <a:t> kets.  </a:t>
            </a:r>
            <a:br>
              <a:rPr lang="en-US" sz="2000" b="1" dirty="0">
                <a:solidFill>
                  <a:srgbClr val="E40000"/>
                </a:solidFill>
                <a:latin typeface="Times New Roman" pitchFamily="18" charset="0"/>
              </a:rPr>
            </a:br>
            <a:r>
              <a:rPr lang="en-US" sz="2000" b="1" dirty="0">
                <a:solidFill>
                  <a:srgbClr val="438600"/>
                </a:solidFill>
                <a:latin typeface="Times New Roman" pitchFamily="18" charset="0"/>
              </a:rPr>
              <a:t>Use table of </a:t>
            </a:r>
            <a:r>
              <a:rPr lang="en-US" sz="2000" b="1" dirty="0" err="1">
                <a:solidFill>
                  <a:srgbClr val="438600"/>
                </a:solidFill>
                <a:latin typeface="Times New Roman" pitchFamily="18" charset="0"/>
              </a:rPr>
              <a:t>Clebsch-Gordan</a:t>
            </a:r>
            <a:r>
              <a:rPr lang="en-US" sz="2000" b="1" dirty="0">
                <a:solidFill>
                  <a:srgbClr val="438600"/>
                </a:solidFill>
                <a:latin typeface="Times New Roman" pitchFamily="18" charset="0"/>
              </a:rPr>
              <a:t> coefficient to take </a:t>
            </a:r>
            <a:r>
              <a:rPr lang="en-US" sz="2000" b="1" i="1" dirty="0" err="1">
                <a:solidFill>
                  <a:srgbClr val="438600"/>
                </a:solidFill>
                <a:latin typeface="Times New Roman" pitchFamily="18" charset="0"/>
              </a:rPr>
              <a:t>jm</a:t>
            </a:r>
            <a:r>
              <a:rPr lang="en-US" sz="2000" b="1" dirty="0">
                <a:solidFill>
                  <a:srgbClr val="438600"/>
                </a:solidFill>
                <a:latin typeface="Times New Roman" pitchFamily="18" charset="0"/>
              </a:rPr>
              <a:t> kets into </a:t>
            </a:r>
            <a:r>
              <a:rPr lang="en-US" sz="2000" b="1" i="1" dirty="0">
                <a:solidFill>
                  <a:srgbClr val="438600"/>
                </a:solidFill>
                <a:latin typeface="Times New Roman" pitchFamily="18" charset="0"/>
              </a:rPr>
              <a:t>m</a:t>
            </a:r>
            <a:r>
              <a:rPr lang="en-US" sz="2000" b="1" baseline="-25000" dirty="0">
                <a:solidFill>
                  <a:srgbClr val="438600"/>
                </a:solidFill>
                <a:latin typeface="Times New Roman" pitchFamily="18" charset="0"/>
              </a:rPr>
              <a:t>1</a:t>
            </a:r>
            <a:r>
              <a:rPr lang="en-US" sz="2000" b="1" i="1" dirty="0">
                <a:solidFill>
                  <a:srgbClr val="438600"/>
                </a:solidFill>
                <a:latin typeface="Times New Roman" pitchFamily="18" charset="0"/>
              </a:rPr>
              <a:t>m</a:t>
            </a:r>
            <a:r>
              <a:rPr lang="en-US" sz="2000" b="1" baseline="-25000" dirty="0">
                <a:solidFill>
                  <a:srgbClr val="438600"/>
                </a:solidFill>
                <a:latin typeface="Times New Roman" pitchFamily="18" charset="0"/>
              </a:rPr>
              <a:t>2</a:t>
            </a:r>
            <a:r>
              <a:rPr lang="en-US" sz="2000" b="1" dirty="0">
                <a:solidFill>
                  <a:srgbClr val="438600"/>
                </a:solidFill>
                <a:latin typeface="Times New Roman" pitchFamily="18" charset="0"/>
              </a:rPr>
              <a:t> rep.,</a:t>
            </a:r>
            <a:br>
              <a:rPr lang="en-US" sz="2000" b="1" dirty="0">
                <a:solidFill>
                  <a:srgbClr val="438600"/>
                </a:solidFill>
                <a:latin typeface="Times New Roman" pitchFamily="18" charset="0"/>
              </a:rPr>
            </a:br>
            <a:r>
              <a:rPr lang="en-US" sz="2000" b="1" dirty="0">
                <a:solidFill>
                  <a:srgbClr val="0000D2"/>
                </a:solidFill>
                <a:latin typeface="Times New Roman" pitchFamily="18" charset="0"/>
              </a:rPr>
              <a:t>operate, then convert back to </a:t>
            </a:r>
            <a:r>
              <a:rPr lang="en-US" sz="2000" b="1" i="1" dirty="0" err="1">
                <a:solidFill>
                  <a:srgbClr val="0000D2"/>
                </a:solidFill>
                <a:latin typeface="Times New Roman" pitchFamily="18" charset="0"/>
              </a:rPr>
              <a:t>jm</a:t>
            </a:r>
            <a:r>
              <a:rPr lang="en-US" sz="2000" b="1" dirty="0">
                <a:solidFill>
                  <a:srgbClr val="0000D2"/>
                </a:solidFill>
                <a:latin typeface="Times New Roman" pitchFamily="18" charset="0"/>
              </a:rPr>
              <a:t> rep</a:t>
            </a:r>
            <a:r>
              <a:rPr lang="en-US" sz="2000" b="1" dirty="0" smtClean="0">
                <a:solidFill>
                  <a:srgbClr val="0000D2"/>
                </a:solidFill>
                <a:latin typeface="Times New Roman" pitchFamily="18" charset="0"/>
              </a:rPr>
              <a:t>. (Done in this manner in  book.)</a:t>
            </a:r>
          </a:p>
          <a:p>
            <a:pPr>
              <a:lnSpc>
                <a:spcPct val="125000"/>
              </a:lnSpc>
            </a:pPr>
            <a:endParaRPr lang="en-US" sz="2000" b="1" dirty="0" smtClean="0">
              <a:solidFill>
                <a:srgbClr val="0000D2"/>
              </a:solidFill>
              <a:latin typeface="Times New Roman" pitchFamily="18" charset="0"/>
            </a:endParaRPr>
          </a:p>
          <a:p>
            <a:pPr>
              <a:lnSpc>
                <a:spcPct val="125000"/>
              </a:lnSpc>
            </a:pP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</a:rPr>
              <a:t>Alternatively, rewrite operator so it can operate on the </a:t>
            </a:r>
            <a:r>
              <a:rPr lang="en-US" sz="2000" b="1" i="1" dirty="0" err="1" smtClean="0">
                <a:solidFill>
                  <a:srgbClr val="FF0000"/>
                </a:solidFill>
                <a:latin typeface="Times New Roman" pitchFamily="18" charset="0"/>
              </a:rPr>
              <a:t>jm</a:t>
            </a: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</a:rPr>
              <a:t> kets.</a:t>
            </a:r>
            <a:endParaRPr lang="en-US" sz="2000" b="1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7179" name="Text Box 11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latin typeface="Times New Roman" pitchFamily="18" charset="0"/>
            </a:endParaRPr>
          </a:p>
        </p:txBody>
      </p:sp>
      <p:sp>
        <p:nvSpPr>
          <p:cNvPr id="7180" name="Text Box 9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6322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9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9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46" grpId="0" build="p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361950"/>
            <a:ext cx="692926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 need the operator,                   , which is an </a:t>
            </a:r>
            <a:r>
              <a:rPr lang="en-US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2000" b="1" baseline="-25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2000" b="1" baseline="-25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in the </a:t>
            </a:r>
            <a:r>
              <a:rPr lang="en-US" sz="20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jm</a:t>
            </a:r>
            <a:r>
              <a:rPr lang="en-US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Object 8"/>
          <p:cNvGraphicFramePr>
            <a:graphicFrameLocks noChangeAspect="1"/>
          </p:cNvGraphicFramePr>
          <p:nvPr>
            <p:extLst/>
          </p:nvPr>
        </p:nvGraphicFramePr>
        <p:xfrm>
          <a:off x="3438525" y="409575"/>
          <a:ext cx="97790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898" name="Equation" r:id="rId3" imgW="977476" imgH="342751" progId="Equation.DSMT4">
                  <p:embed/>
                </p:oleObj>
              </mc:Choice>
              <mc:Fallback>
                <p:oleObj name="Equation" r:id="rId3" imgW="977476" imgH="342751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38525" y="409575"/>
                        <a:ext cx="977900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828" name="Rectangle 4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05827" name="Object 3"/>
          <p:cNvGraphicFramePr>
            <a:graphicFrameLocks noChangeAspect="1"/>
          </p:cNvGraphicFramePr>
          <p:nvPr>
            <p:extLst/>
          </p:nvPr>
        </p:nvGraphicFramePr>
        <p:xfrm>
          <a:off x="889000" y="3859213"/>
          <a:ext cx="803275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899" name="Equation" r:id="rId5" imgW="800100" imgH="368300" progId="Equation.DSMT4">
                  <p:embed/>
                </p:oleObj>
              </mc:Choice>
              <mc:Fallback>
                <p:oleObj name="Equation" r:id="rId5" imgW="800100" imgH="368300" progId="Equation.DSMT4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9000" y="3859213"/>
                        <a:ext cx="803275" cy="368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830" name="Rectangle 6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05829" name="Object 5"/>
          <p:cNvGraphicFramePr>
            <a:graphicFrameLocks noChangeAspect="1"/>
          </p:cNvGraphicFramePr>
          <p:nvPr>
            <p:extLst/>
          </p:nvPr>
        </p:nvGraphicFramePr>
        <p:xfrm>
          <a:off x="927100" y="955675"/>
          <a:ext cx="3201988" cy="1431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900" name="Equation" r:id="rId7" imgW="3200400" imgH="1435100" progId="Equation.DSMT4">
                  <p:embed/>
                </p:oleObj>
              </mc:Choice>
              <mc:Fallback>
                <p:oleObj name="Equation" r:id="rId7" imgW="3200400" imgH="1435100" progId="Equation.DSMT4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7100" y="955675"/>
                        <a:ext cx="3201988" cy="1431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" name="Group 12"/>
          <p:cNvGrpSpPr/>
          <p:nvPr/>
        </p:nvGrpSpPr>
        <p:grpSpPr>
          <a:xfrm>
            <a:off x="819150" y="2762250"/>
            <a:ext cx="6829498" cy="407988"/>
            <a:chOff x="1266825" y="3248025"/>
            <a:chExt cx="6829498" cy="407988"/>
          </a:xfrm>
        </p:grpSpPr>
        <p:sp>
          <p:nvSpPr>
            <p:cNvPr id="9" name="TextBox 8"/>
            <p:cNvSpPr txBox="1"/>
            <p:nvPr/>
          </p:nvSpPr>
          <p:spPr>
            <a:xfrm>
              <a:off x="1266825" y="3248025"/>
              <a:ext cx="682949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Recall that a </a:t>
              </a:r>
              <a:r>
                <a:rPr lang="en-US" sz="2000" b="1" i="1" dirty="0" err="1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jm</a:t>
              </a:r>
              <a:r>
                <a:rPr lang="en-US" sz="2000" b="1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ket,          , is an abbreviation for                    .</a:t>
              </a:r>
              <a:endParaRPr lang="en-US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aphicFrame>
          <p:nvGraphicFramePr>
            <p:cNvPr id="205832" name="Object 8"/>
            <p:cNvGraphicFramePr>
              <a:graphicFrameLocks noChangeAspect="1"/>
            </p:cNvGraphicFramePr>
            <p:nvPr/>
          </p:nvGraphicFramePr>
          <p:xfrm>
            <a:off x="3476625" y="3287713"/>
            <a:ext cx="638175" cy="3683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5901" name="Equation" r:id="rId9" imgW="634725" imgH="368140" progId="Equation.DSMT4">
                    <p:embed/>
                  </p:oleObj>
                </mc:Choice>
                <mc:Fallback>
                  <p:oleObj name="Equation" r:id="rId9" imgW="634725" imgH="368140" progId="Equation.DSMT4">
                    <p:embed/>
                    <p:pic>
                      <p:nvPicPr>
                        <p:cNvPr id="0" name="Picture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76625" y="3287713"/>
                          <a:ext cx="638175" cy="3683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5833" name="Object 9"/>
            <p:cNvGraphicFramePr>
              <a:graphicFrameLocks noChangeAspect="1"/>
            </p:cNvGraphicFramePr>
            <p:nvPr>
              <p:extLst/>
            </p:nvPr>
          </p:nvGraphicFramePr>
          <p:xfrm>
            <a:off x="6732588" y="3278188"/>
            <a:ext cx="982662" cy="3683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5902" name="Equation" r:id="rId11" imgW="977760" imgH="368280" progId="Equation.DSMT4">
                    <p:embed/>
                  </p:oleObj>
                </mc:Choice>
                <mc:Fallback>
                  <p:oleObj name="Equation" r:id="rId11" imgW="977760" imgH="368280" progId="Equation.DSMT4">
                    <p:embed/>
                    <p:pic>
                      <p:nvPicPr>
                        <p:cNvPr id="0" name="Picture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732588" y="3278188"/>
                          <a:ext cx="982662" cy="3683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4" name="TextBox 13"/>
          <p:cNvSpPr txBox="1"/>
          <p:nvPr/>
        </p:nvSpPr>
        <p:spPr>
          <a:xfrm>
            <a:off x="857250" y="3371850"/>
            <a:ext cx="58869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 for the spin-orbit coupling problem, the </a:t>
            </a:r>
            <a:r>
              <a:rPr lang="en-US" sz="20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jm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ket is 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33450" y="4333875"/>
            <a:ext cx="394390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i="1" dirty="0" smtClean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2000" b="1" dirty="0" smtClean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an eigenket of the </a:t>
            </a:r>
            <a:r>
              <a:rPr lang="en-US" sz="2000" b="1" i="1" u="sng" dirty="0" smtClean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2000" b="1" baseline="30000" dirty="0" smtClean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b="1" dirty="0" smtClean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operator.</a:t>
            </a:r>
          </a:p>
          <a:p>
            <a:r>
              <a:rPr lang="en-US" sz="2000" b="1" i="1" dirty="0" smtClean="0">
                <a:solidFill>
                  <a:srgbClr val="33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2000" b="1" dirty="0" smtClean="0">
                <a:solidFill>
                  <a:srgbClr val="33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an eigenket of the </a:t>
            </a:r>
            <a:r>
              <a:rPr lang="en-US" sz="2000" b="1" i="1" u="sng" dirty="0" smtClean="0">
                <a:solidFill>
                  <a:srgbClr val="33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2000" b="1" baseline="30000" dirty="0" smtClean="0">
                <a:solidFill>
                  <a:srgbClr val="33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b="1" dirty="0" smtClean="0">
                <a:solidFill>
                  <a:srgbClr val="33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operator.</a:t>
            </a:r>
          </a:p>
          <a:p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</a:p>
          <a:p>
            <a:r>
              <a:rPr lang="en-US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an eigenket of the </a:t>
            </a:r>
            <a:r>
              <a:rPr lang="en-US" sz="2000" b="1" i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sz="2000" b="1" baseline="30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operator.</a:t>
            </a:r>
            <a:endParaRPr lang="en-US" sz="20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" name="Group 18"/>
          <p:cNvGrpSpPr/>
          <p:nvPr/>
        </p:nvGrpSpPr>
        <p:grpSpPr>
          <a:xfrm>
            <a:off x="914400" y="5829300"/>
            <a:ext cx="6342570" cy="400110"/>
            <a:chOff x="1019175" y="6162675"/>
            <a:chExt cx="6342570" cy="400110"/>
          </a:xfrm>
        </p:grpSpPr>
        <p:sp>
          <p:nvSpPr>
            <p:cNvPr id="17" name="TextBox 16"/>
            <p:cNvSpPr txBox="1"/>
            <p:nvPr/>
          </p:nvSpPr>
          <p:spPr>
            <a:xfrm>
              <a:off x="1019175" y="6162675"/>
              <a:ext cx="634257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Therefore, the </a:t>
              </a:r>
              <a:r>
                <a:rPr lang="en-US" sz="2000" b="1" i="1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jm</a:t>
              </a:r>
              <a:r>
                <a:rPr lang="en-US" sz="20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kets are eigenkets of the         operator. </a:t>
              </a:r>
              <a:endPara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aphicFrame>
          <p:nvGraphicFramePr>
            <p:cNvPr id="18" name="Object 17"/>
            <p:cNvGraphicFramePr>
              <a:graphicFrameLocks noChangeAspect="1"/>
            </p:cNvGraphicFramePr>
            <p:nvPr/>
          </p:nvGraphicFramePr>
          <p:xfrm>
            <a:off x="5654675" y="6256338"/>
            <a:ext cx="520700" cy="2794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5903" name="Equation" r:id="rId13" imgW="520474" imgH="279279" progId="Equation.DSMT4">
                    <p:embed/>
                  </p:oleObj>
                </mc:Choice>
                <mc:Fallback>
                  <p:oleObj name="Equation" r:id="rId13" imgW="520474" imgH="279279" progId="Equation.DSMT4">
                    <p:embed/>
                    <p:pic>
                      <p:nvPicPr>
                        <p:cNvPr id="0" name="Picture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654675" y="6256338"/>
                          <a:ext cx="520700" cy="2794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9" name="Text Box 9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7967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266" name="Object 2"/>
          <p:cNvGraphicFramePr>
            <a:graphicFrameLocks noChangeAspect="1"/>
          </p:cNvGraphicFramePr>
          <p:nvPr>
            <p:extLst/>
          </p:nvPr>
        </p:nvGraphicFramePr>
        <p:xfrm>
          <a:off x="515938" y="1084474"/>
          <a:ext cx="4889500" cy="3136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942" name="Equation" r:id="rId4" imgW="4889160" imgH="3136680" progId="Equation.DSMT4">
                  <p:embed/>
                </p:oleObj>
              </mc:Choice>
              <mc:Fallback>
                <p:oleObj name="Equation" r:id="rId4" imgW="4889160" imgH="313668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5938" y="1084474"/>
                        <a:ext cx="4889500" cy="3136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7" name="Object 3"/>
          <p:cNvGraphicFramePr>
            <a:graphicFrameLocks noChangeAspect="1"/>
          </p:cNvGraphicFramePr>
          <p:nvPr/>
        </p:nvGraphicFramePr>
        <p:xfrm>
          <a:off x="1619250" y="153988"/>
          <a:ext cx="97790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943" name="Equation" r:id="rId6" imgW="977476" imgH="342751" progId="Equation.DSMT4">
                  <p:embed/>
                </p:oleObj>
              </mc:Choice>
              <mc:Fallback>
                <p:oleObj name="Equation" r:id="rId6" imgW="977476" imgH="342751" progId="Equation.DSMT4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9250" y="153988"/>
                        <a:ext cx="977900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8" name="Object 4"/>
          <p:cNvGraphicFramePr>
            <a:graphicFrameLocks noChangeAspect="1"/>
          </p:cNvGraphicFramePr>
          <p:nvPr/>
        </p:nvGraphicFramePr>
        <p:xfrm>
          <a:off x="3192463" y="50800"/>
          <a:ext cx="5842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944" name="Equation" r:id="rId8" imgW="583947" imgH="685502" progId="Equation.DSMT4">
                  <p:embed/>
                </p:oleObj>
              </mc:Choice>
              <mc:Fallback>
                <p:oleObj name="Equation" r:id="rId8" imgW="583947" imgH="685502" progId="Equation.DSMT4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92463" y="50800"/>
                        <a:ext cx="584200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69" name="Text Box 5"/>
          <p:cNvSpPr txBox="1">
            <a:spLocks noChangeArrowheads="1"/>
          </p:cNvSpPr>
          <p:nvPr/>
        </p:nvSpPr>
        <p:spPr bwMode="auto">
          <a:xfrm>
            <a:off x="509588" y="122238"/>
            <a:ext cx="26733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438600"/>
                </a:solidFill>
                <a:latin typeface="Times New Roman" pitchFamily="18" charset="0"/>
              </a:rPr>
              <a:t>Operate                     on</a:t>
            </a:r>
          </a:p>
        </p:txBody>
      </p:sp>
      <p:graphicFrame>
        <p:nvGraphicFramePr>
          <p:cNvPr id="11272" name="Object 8"/>
          <p:cNvGraphicFramePr>
            <a:graphicFrameLocks noChangeAspect="1"/>
          </p:cNvGraphicFramePr>
          <p:nvPr/>
        </p:nvGraphicFramePr>
        <p:xfrm>
          <a:off x="4540250" y="187324"/>
          <a:ext cx="2804160" cy="365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945" name="Equation" r:id="rId10" imgW="2438400" imgH="317500" progId="Equation.DSMT4">
                  <p:embed/>
                </p:oleObj>
              </mc:Choice>
              <mc:Fallback>
                <p:oleObj name="Equation" r:id="rId10" imgW="2438400" imgH="317500" progId="Equation.DSMT4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40250" y="187324"/>
                        <a:ext cx="2804160" cy="365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609600" y="4250188"/>
            <a:ext cx="6410325" cy="2138363"/>
            <a:chOff x="360" y="1766"/>
            <a:chExt cx="4038" cy="1347"/>
          </a:xfrm>
        </p:grpSpPr>
        <p:graphicFrame>
          <p:nvGraphicFramePr>
            <p:cNvPr id="11274" name="Object 10"/>
            <p:cNvGraphicFramePr>
              <a:graphicFrameLocks noChangeAspect="1"/>
            </p:cNvGraphicFramePr>
            <p:nvPr/>
          </p:nvGraphicFramePr>
          <p:xfrm>
            <a:off x="407" y="2102"/>
            <a:ext cx="1944" cy="4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6946" name="Equation" r:id="rId12" imgW="3086100" imgH="736600" progId="Equation.DSMT4">
                    <p:embed/>
                  </p:oleObj>
                </mc:Choice>
                <mc:Fallback>
                  <p:oleObj name="Equation" r:id="rId12" imgW="3086100" imgH="736600" progId="Equation.DSMT4">
                    <p:embed/>
                    <p:pic>
                      <p:nvPicPr>
                        <p:cNvPr id="0" name="Picture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07" y="2102"/>
                          <a:ext cx="1944" cy="46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275" name="Object 11"/>
            <p:cNvGraphicFramePr>
              <a:graphicFrameLocks noChangeAspect="1"/>
            </p:cNvGraphicFramePr>
            <p:nvPr/>
          </p:nvGraphicFramePr>
          <p:xfrm>
            <a:off x="441" y="2681"/>
            <a:ext cx="368" cy="4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6947" name="Equation" r:id="rId14" imgW="583947" imgH="685502" progId="Equation.DSMT4">
                    <p:embed/>
                  </p:oleObj>
                </mc:Choice>
                <mc:Fallback>
                  <p:oleObj name="Equation" r:id="rId14" imgW="583947" imgH="685502" progId="Equation.DSMT4">
                    <p:embed/>
                    <p:pic>
                      <p:nvPicPr>
                        <p:cNvPr id="0" name="Picture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1" y="2681"/>
                          <a:ext cx="368" cy="4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1276" name="Text Box 12"/>
            <p:cNvSpPr txBox="1">
              <a:spLocks noChangeArrowheads="1"/>
            </p:cNvSpPr>
            <p:nvPr/>
          </p:nvSpPr>
          <p:spPr bwMode="auto">
            <a:xfrm>
              <a:off x="360" y="1766"/>
              <a:ext cx="84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00D2"/>
                  </a:solidFill>
                  <a:latin typeface="Times New Roman" pitchFamily="18" charset="0"/>
                </a:rPr>
                <a:t>Therefore,</a:t>
              </a:r>
            </a:p>
          </p:txBody>
        </p:sp>
        <p:sp>
          <p:nvSpPr>
            <p:cNvPr id="11277" name="Text Box 13"/>
            <p:cNvSpPr txBox="1">
              <a:spLocks noChangeArrowheads="1"/>
            </p:cNvSpPr>
            <p:nvPr/>
          </p:nvSpPr>
          <p:spPr bwMode="auto">
            <a:xfrm>
              <a:off x="873" y="2752"/>
              <a:ext cx="352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00D2"/>
                  </a:solidFill>
                  <a:latin typeface="Times New Roman" pitchFamily="18" charset="0"/>
                </a:rPr>
                <a:t>is an eigenket of                   with eigenvalue 1/2</a:t>
              </a:r>
              <a:r>
                <a:rPr lang="en-US" sz="2000" b="1" i="1">
                  <a:solidFill>
                    <a:srgbClr val="0000D2"/>
                  </a:solidFill>
                  <a:latin typeface="Times New Roman" pitchFamily="18" charset="0"/>
                </a:rPr>
                <a:t>a</a:t>
              </a:r>
              <a:r>
                <a:rPr lang="en-US" sz="2000" b="1">
                  <a:solidFill>
                    <a:srgbClr val="0000D2"/>
                  </a:solidFill>
                  <a:latin typeface="Times New Roman" pitchFamily="18" charset="0"/>
                </a:rPr>
                <a:t>(</a:t>
              </a:r>
              <a:r>
                <a:rPr lang="en-US" sz="2000" b="1" i="1">
                  <a:solidFill>
                    <a:srgbClr val="0000D2"/>
                  </a:solidFill>
                  <a:latin typeface="Times New Roman" pitchFamily="18" charset="0"/>
                </a:rPr>
                <a:t>r</a:t>
              </a:r>
              <a:r>
                <a:rPr lang="en-US" sz="2000" b="1">
                  <a:solidFill>
                    <a:srgbClr val="0000D2"/>
                  </a:solidFill>
                  <a:latin typeface="Times New Roman" pitchFamily="18" charset="0"/>
                </a:rPr>
                <a:t>)</a:t>
              </a:r>
            </a:p>
          </p:txBody>
        </p:sp>
        <p:graphicFrame>
          <p:nvGraphicFramePr>
            <p:cNvPr id="11278" name="Object 14"/>
            <p:cNvGraphicFramePr>
              <a:graphicFrameLocks noChangeAspect="1"/>
            </p:cNvGraphicFramePr>
            <p:nvPr/>
          </p:nvGraphicFramePr>
          <p:xfrm>
            <a:off x="2093" y="2764"/>
            <a:ext cx="616" cy="21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6948" name="Equation" r:id="rId15" imgW="977476" imgH="342751" progId="Equation.DSMT4">
                    <p:embed/>
                  </p:oleObj>
                </mc:Choice>
                <mc:Fallback>
                  <p:oleObj name="Equation" r:id="rId15" imgW="977476" imgH="342751" progId="Equation.DSMT4">
                    <p:embed/>
                    <p:pic>
                      <p:nvPicPr>
                        <p:cNvPr id="0" name="Picture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93" y="2764"/>
                          <a:ext cx="616" cy="21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1282" name="Text Box 18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latin typeface="Times New Roman" pitchFamily="18" charset="0"/>
            </a:endParaRPr>
          </a:p>
        </p:txBody>
      </p:sp>
      <p:sp>
        <p:nvSpPr>
          <p:cNvPr id="11283" name="Text Box 9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679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600075" y="33338"/>
            <a:ext cx="5175250" cy="1271587"/>
            <a:chOff x="202" y="1545"/>
            <a:chExt cx="3260" cy="801"/>
          </a:xfrm>
        </p:grpSpPr>
        <p:graphicFrame>
          <p:nvGraphicFramePr>
            <p:cNvPr id="3" name="Object 4"/>
            <p:cNvGraphicFramePr>
              <a:graphicFrameLocks noChangeAspect="1"/>
            </p:cNvGraphicFramePr>
            <p:nvPr/>
          </p:nvGraphicFramePr>
          <p:xfrm>
            <a:off x="254" y="1914"/>
            <a:ext cx="3208" cy="4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7926" name="Equation" r:id="rId3" imgW="5092700" imgH="685800" progId="Equation.DSMT4">
                    <p:embed/>
                  </p:oleObj>
                </mc:Choice>
                <mc:Fallback>
                  <p:oleObj name="Equation" r:id="rId3" imgW="5092700" imgH="685800" progId="Equation.DSMT4">
                    <p:embed/>
                    <p:pic>
                      <p:nvPicPr>
                        <p:cNvPr id="0" name="Picture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4" y="1914"/>
                          <a:ext cx="3208" cy="4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" name="Text Box 5"/>
            <p:cNvSpPr txBox="1">
              <a:spLocks noChangeArrowheads="1"/>
            </p:cNvSpPr>
            <p:nvPr/>
          </p:nvSpPr>
          <p:spPr bwMode="auto">
            <a:xfrm>
              <a:off x="202" y="1545"/>
              <a:ext cx="116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00D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The </a:t>
              </a:r>
              <a:r>
                <a:rPr lang="en-US" sz="2000" b="1" i="1">
                  <a:solidFill>
                    <a:srgbClr val="0000D2"/>
                  </a:solidFill>
                  <a:latin typeface="Times New Roman" pitchFamily="18" charset="0"/>
                  <a:cs typeface="Times New Roman" panose="02020603050405020304" pitchFamily="18" charset="0"/>
                </a:rPr>
                <a:t>jm</a:t>
              </a:r>
              <a:r>
                <a:rPr lang="en-US" sz="2000" b="1">
                  <a:solidFill>
                    <a:srgbClr val="0000D2"/>
                  </a:solidFill>
                  <a:latin typeface="Times New Roman" pitchFamily="18" charset="0"/>
                  <a:cs typeface="Times New Roman" panose="02020603050405020304" pitchFamily="18" charset="0"/>
                </a:rPr>
                <a:t> kets are</a:t>
              </a:r>
            </a:p>
          </p:txBody>
        </p:sp>
      </p:grpSp>
      <p:grpSp>
        <p:nvGrpSpPr>
          <p:cNvPr id="5" name="Group 11"/>
          <p:cNvGrpSpPr/>
          <p:nvPr/>
        </p:nvGrpSpPr>
        <p:grpSpPr>
          <a:xfrm>
            <a:off x="581025" y="1524000"/>
            <a:ext cx="7470315" cy="1099404"/>
            <a:chOff x="638175" y="2409825"/>
            <a:chExt cx="7470315" cy="1099404"/>
          </a:xfrm>
        </p:grpSpPr>
        <p:graphicFrame>
          <p:nvGraphicFramePr>
            <p:cNvPr id="7" name="Object 6"/>
            <p:cNvGraphicFramePr>
              <a:graphicFrameLocks noChangeAspect="1"/>
            </p:cNvGraphicFramePr>
            <p:nvPr/>
          </p:nvGraphicFramePr>
          <p:xfrm>
            <a:off x="1654175" y="2482850"/>
            <a:ext cx="1701800" cy="3175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7927" name="Equation" r:id="rId5" imgW="1701800" imgH="317500" progId="Equation.DSMT4">
                    <p:embed/>
                  </p:oleObj>
                </mc:Choice>
                <mc:Fallback>
                  <p:oleObj name="Equation" r:id="rId5" imgW="1701800" imgH="317500" progId="Equation.DSMT4">
                    <p:embed/>
                    <p:pic>
                      <p:nvPicPr>
                        <p:cNvPr id="0" name="Picture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54175" y="2482850"/>
                          <a:ext cx="1701800" cy="3175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8" name="TextBox 7"/>
            <p:cNvSpPr txBox="1"/>
            <p:nvPr/>
          </p:nvSpPr>
          <p:spPr>
            <a:xfrm>
              <a:off x="685800" y="2409825"/>
              <a:ext cx="76815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Since</a:t>
              </a:r>
              <a:endParaRPr lang="en-US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38175" y="2801343"/>
              <a:ext cx="7470315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 smtClean="0">
                  <a:solidFill>
                    <a:srgbClr val="0033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does not operate on the </a:t>
              </a:r>
              <a:r>
                <a:rPr lang="en-US" sz="2000" b="1" i="1" dirty="0" smtClean="0">
                  <a:solidFill>
                    <a:srgbClr val="0033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</a:t>
              </a:r>
              <a:r>
                <a:rPr lang="en-US" sz="2000" b="1" dirty="0" smtClean="0">
                  <a:solidFill>
                    <a:srgbClr val="0033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of the </a:t>
              </a:r>
              <a:r>
                <a:rPr lang="en-US" sz="2000" b="1" i="1" dirty="0" err="1" smtClean="0">
                  <a:solidFill>
                    <a:srgbClr val="0033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jm</a:t>
              </a:r>
              <a:r>
                <a:rPr lang="en-US" sz="2000" b="1" dirty="0" smtClean="0">
                  <a:solidFill>
                    <a:srgbClr val="0033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kets,            , all of the kets with</a:t>
              </a:r>
            </a:p>
            <a:p>
              <a:r>
                <a:rPr lang="en-US" sz="2000" b="1" i="1" dirty="0" smtClean="0">
                  <a:solidFill>
                    <a:srgbClr val="0033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J</a:t>
              </a:r>
              <a:r>
                <a:rPr lang="en-US" sz="2000" b="1" dirty="0" smtClean="0">
                  <a:solidFill>
                    <a:srgbClr val="0033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= 3/2 give the same eigenvalue, 1/2a(r).</a:t>
              </a:r>
              <a:endParaRPr lang="en-US" sz="2000" b="1" i="1" dirty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aphicFrame>
          <p:nvGraphicFramePr>
            <p:cNvPr id="209926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846170316"/>
                </p:ext>
              </p:extLst>
            </p:nvPr>
          </p:nvGraphicFramePr>
          <p:xfrm>
            <a:off x="5003800" y="2824539"/>
            <a:ext cx="803275" cy="3683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7928" name="Equation" r:id="rId7" imgW="800100" imgH="368300" progId="Equation.DSMT4">
                    <p:embed/>
                  </p:oleObj>
                </mc:Choice>
                <mc:Fallback>
                  <p:oleObj name="Equation" r:id="rId7" imgW="800100" imgH="368300" progId="Equation.DSMT4">
                    <p:embed/>
                    <p:pic>
                      <p:nvPicPr>
                        <p:cNvPr id="0" name="Picture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003800" y="2824539"/>
                          <a:ext cx="803275" cy="3683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6" name="Group 4"/>
          <p:cNvGrpSpPr/>
          <p:nvPr/>
        </p:nvGrpSpPr>
        <p:grpSpPr>
          <a:xfrm>
            <a:off x="646113" y="2815322"/>
            <a:ext cx="3276600" cy="3839478"/>
            <a:chOff x="646113" y="2815322"/>
            <a:chExt cx="3276600" cy="3839478"/>
          </a:xfrm>
        </p:grpSpPr>
        <p:graphicFrame>
          <p:nvGraphicFramePr>
            <p:cNvPr id="209927" name="Object 7"/>
            <p:cNvGraphicFramePr>
              <a:graphicFrameLocks noChangeAspect="1"/>
            </p:cNvGraphicFramePr>
            <p:nvPr>
              <p:extLst/>
            </p:nvPr>
          </p:nvGraphicFramePr>
          <p:xfrm>
            <a:off x="646113" y="3517900"/>
            <a:ext cx="3276600" cy="31369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7929" name="Equation" r:id="rId9" imgW="3276360" imgH="3136680" progId="Equation.DSMT4">
                    <p:embed/>
                  </p:oleObj>
                </mc:Choice>
                <mc:Fallback>
                  <p:oleObj name="Equation" r:id="rId9" imgW="3276360" imgH="3136680" progId="Equation.DSMT4">
                    <p:embed/>
                    <p:pic>
                      <p:nvPicPr>
                        <p:cNvPr id="0" name="Picture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46113" y="3517900"/>
                          <a:ext cx="3276600" cy="31369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10" name="Group 15"/>
            <p:cNvGrpSpPr/>
            <p:nvPr/>
          </p:nvGrpSpPr>
          <p:grpSpPr>
            <a:xfrm>
              <a:off x="666750" y="2815322"/>
              <a:ext cx="2765425" cy="698500"/>
              <a:chOff x="666750" y="3072497"/>
              <a:chExt cx="2765425" cy="698500"/>
            </a:xfrm>
          </p:grpSpPr>
          <p:graphicFrame>
            <p:nvGraphicFramePr>
              <p:cNvPr id="14" name="Object 4"/>
              <p:cNvGraphicFramePr>
                <a:graphicFrameLocks noChangeAspect="1"/>
              </p:cNvGraphicFramePr>
              <p:nvPr>
                <p:extLst/>
              </p:nvPr>
            </p:nvGraphicFramePr>
            <p:xfrm>
              <a:off x="2682875" y="3072497"/>
              <a:ext cx="749300" cy="6985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77930" name="Equation" r:id="rId11" imgW="749300" imgH="698500" progId="Equation.DSMT4">
                      <p:embed/>
                    </p:oleObj>
                  </mc:Choice>
                  <mc:Fallback>
                    <p:oleObj name="Equation" r:id="rId11" imgW="749300" imgH="698500" progId="Equation.DSMT4">
                      <p:embed/>
                      <p:pic>
                        <p:nvPicPr>
                          <p:cNvPr id="0" name="Picture 6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2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682875" y="3072497"/>
                            <a:ext cx="749300" cy="69850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5" name="TextBox 14"/>
              <p:cNvSpPr txBox="1"/>
              <p:nvPr/>
            </p:nvSpPr>
            <p:spPr>
              <a:xfrm>
                <a:off x="666750" y="3202672"/>
                <a:ext cx="227177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Then operating on </a:t>
                </a:r>
                <a:endParaRPr lang="en-US" sz="20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16" name="Text Box 9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7422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2"/>
          <p:cNvSpPr txBox="1">
            <a:spLocks noChangeArrowheads="1"/>
          </p:cNvSpPr>
          <p:nvPr/>
        </p:nvSpPr>
        <p:spPr bwMode="auto">
          <a:xfrm>
            <a:off x="509588" y="82550"/>
            <a:ext cx="31559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00D2"/>
                </a:solidFill>
                <a:latin typeface="Times New Roman" pitchFamily="18" charset="0"/>
              </a:rPr>
              <a:t>Applying </a:t>
            </a:r>
            <a:r>
              <a:rPr lang="en-US" sz="2000" b="1" i="1" u="sng">
                <a:solidFill>
                  <a:srgbClr val="0000D2"/>
                </a:solidFill>
                <a:latin typeface="Times New Roman" pitchFamily="18" charset="0"/>
              </a:rPr>
              <a:t>H</a:t>
            </a:r>
            <a:r>
              <a:rPr lang="en-US" sz="2000" b="1" i="1" baseline="-25000">
                <a:solidFill>
                  <a:srgbClr val="0000D2"/>
                </a:solidFill>
                <a:latin typeface="Times New Roman" pitchFamily="18" charset="0"/>
              </a:rPr>
              <a:t>SO</a:t>
            </a:r>
            <a:r>
              <a:rPr lang="en-US" sz="2000" b="1">
                <a:solidFill>
                  <a:srgbClr val="0000D2"/>
                </a:solidFill>
                <a:latin typeface="Times New Roman" pitchFamily="18" charset="0"/>
              </a:rPr>
              <a:t> to all  </a:t>
            </a:r>
            <a:r>
              <a:rPr lang="en-US" sz="2000" b="1" i="1">
                <a:solidFill>
                  <a:srgbClr val="0000D2"/>
                </a:solidFill>
                <a:latin typeface="Times New Roman" pitchFamily="18" charset="0"/>
              </a:rPr>
              <a:t>jm</a:t>
            </a:r>
            <a:r>
              <a:rPr lang="en-US" sz="2000" b="1">
                <a:solidFill>
                  <a:srgbClr val="0000D2"/>
                </a:solidFill>
                <a:latin typeface="Times New Roman" pitchFamily="18" charset="0"/>
              </a:rPr>
              <a:t> kets</a:t>
            </a:r>
          </a:p>
        </p:txBody>
      </p:sp>
      <p:sp>
        <p:nvSpPr>
          <p:cNvPr id="15363" name="AutoShape 3"/>
          <p:cNvSpPr>
            <a:spLocks noChangeArrowheads="1"/>
          </p:cNvSpPr>
          <p:nvPr/>
        </p:nvSpPr>
        <p:spPr bwMode="auto">
          <a:xfrm>
            <a:off x="3832225" y="201613"/>
            <a:ext cx="1477963" cy="287337"/>
          </a:xfrm>
          <a:prstGeom prst="rightArrow">
            <a:avLst>
              <a:gd name="adj1" fmla="val 50000"/>
              <a:gd name="adj2" fmla="val 128591"/>
            </a:avLst>
          </a:prstGeom>
          <a:solidFill>
            <a:srgbClr val="E4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5494338" y="122238"/>
            <a:ext cx="145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E40000"/>
                </a:solidFill>
                <a:latin typeface="Times New Roman" pitchFamily="18" charset="0"/>
              </a:rPr>
              <a:t>Eigenkets</a:t>
            </a:r>
          </a:p>
        </p:txBody>
      </p:sp>
      <p:sp>
        <p:nvSpPr>
          <p:cNvPr id="15365" name="Text Box 5"/>
          <p:cNvSpPr txBox="1">
            <a:spLocks noChangeArrowheads="1"/>
          </p:cNvSpPr>
          <p:nvPr/>
        </p:nvSpPr>
        <p:spPr bwMode="auto">
          <a:xfrm>
            <a:off x="509588" y="741363"/>
            <a:ext cx="7800975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E40000"/>
                </a:solidFill>
                <a:latin typeface="Times New Roman" pitchFamily="18" charset="0"/>
              </a:rPr>
              <a:t>The  </a:t>
            </a:r>
            <a:r>
              <a:rPr lang="en-US" sz="2000" b="1" i="1">
                <a:solidFill>
                  <a:srgbClr val="E40000"/>
                </a:solidFill>
                <a:latin typeface="Times New Roman" pitchFamily="18" charset="0"/>
              </a:rPr>
              <a:t>jm</a:t>
            </a:r>
            <a:r>
              <a:rPr lang="en-US" sz="2000" b="1">
                <a:solidFill>
                  <a:srgbClr val="E40000"/>
                </a:solidFill>
                <a:latin typeface="Times New Roman" pitchFamily="18" charset="0"/>
              </a:rPr>
              <a:t>  representation kets are the eigenkets because </a:t>
            </a:r>
            <a:r>
              <a:rPr lang="en-US" sz="2000" b="1" i="1" u="sng">
                <a:solidFill>
                  <a:srgbClr val="E40000"/>
                </a:solidFill>
                <a:latin typeface="Times New Roman" pitchFamily="18" charset="0"/>
              </a:rPr>
              <a:t>H</a:t>
            </a:r>
            <a:r>
              <a:rPr lang="en-US" sz="2000" b="1" i="1" baseline="-25000">
                <a:solidFill>
                  <a:srgbClr val="E40000"/>
                </a:solidFill>
                <a:latin typeface="Times New Roman" pitchFamily="18" charset="0"/>
              </a:rPr>
              <a:t>SO</a:t>
            </a:r>
            <a:r>
              <a:rPr lang="en-US" sz="2000" b="1">
                <a:solidFill>
                  <a:srgbClr val="E40000"/>
                </a:solidFill>
                <a:latin typeface="Times New Roman" pitchFamily="18" charset="0"/>
              </a:rPr>
              <a:t> couples the </a:t>
            </a:r>
            <a:br>
              <a:rPr lang="en-US" sz="2000" b="1">
                <a:solidFill>
                  <a:srgbClr val="E40000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E40000"/>
                </a:solidFill>
                <a:latin typeface="Times New Roman" pitchFamily="18" charset="0"/>
              </a:rPr>
              <a:t>orbital and spin angular momenta.</a:t>
            </a:r>
            <a:r>
              <a:rPr lang="en-US" sz="2000" b="1">
                <a:solidFill>
                  <a:srgbClr val="0000D2"/>
                </a:solidFill>
                <a:latin typeface="Times New Roman" pitchFamily="18" charset="0"/>
              </a:rPr>
              <a:t/>
            </a:r>
            <a:br>
              <a:rPr lang="en-US" sz="2000" b="1">
                <a:solidFill>
                  <a:srgbClr val="0000D2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336600"/>
                </a:solidFill>
                <a:latin typeface="Times New Roman" pitchFamily="18" charset="0"/>
              </a:rPr>
              <a:t>Coupled representation eigenkets.</a:t>
            </a: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496888" y="1892300"/>
            <a:ext cx="7275512" cy="4803775"/>
            <a:chOff x="313" y="1192"/>
            <a:chExt cx="4583" cy="3026"/>
          </a:xfrm>
        </p:grpSpPr>
        <p:sp>
          <p:nvSpPr>
            <p:cNvPr id="15367" name="Text Box 7"/>
            <p:cNvSpPr txBox="1">
              <a:spLocks noChangeArrowheads="1"/>
            </p:cNvSpPr>
            <p:nvPr/>
          </p:nvSpPr>
          <p:spPr bwMode="auto">
            <a:xfrm>
              <a:off x="320" y="1192"/>
              <a:ext cx="90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00D2"/>
                  </a:solidFill>
                  <a:latin typeface="Times New Roman" pitchFamily="18" charset="0"/>
                </a:rPr>
                <a:t>The </a:t>
              </a:r>
              <a:r>
                <a:rPr lang="en-US" sz="2000" b="1" i="1">
                  <a:solidFill>
                    <a:srgbClr val="0000D2"/>
                  </a:solidFill>
                  <a:latin typeface="Times New Roman" pitchFamily="18" charset="0"/>
                </a:rPr>
                <a:t>jm</a:t>
              </a:r>
              <a:r>
                <a:rPr lang="en-US" sz="2000" b="1">
                  <a:solidFill>
                    <a:srgbClr val="0000D2"/>
                  </a:solidFill>
                  <a:latin typeface="Times New Roman" pitchFamily="18" charset="0"/>
                </a:rPr>
                <a:t> kets</a:t>
              </a:r>
            </a:p>
          </p:txBody>
        </p:sp>
        <p:graphicFrame>
          <p:nvGraphicFramePr>
            <p:cNvPr id="15368" name="Object 8"/>
            <p:cNvGraphicFramePr>
              <a:graphicFrameLocks noChangeAspect="1"/>
            </p:cNvGraphicFramePr>
            <p:nvPr/>
          </p:nvGraphicFramePr>
          <p:xfrm>
            <a:off x="401" y="1547"/>
            <a:ext cx="2096" cy="4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8930" name="Equation" r:id="rId4" imgW="3327400" imgH="685800" progId="Equation.DSMT4">
                    <p:embed/>
                  </p:oleObj>
                </mc:Choice>
                <mc:Fallback>
                  <p:oleObj name="Equation" r:id="rId4" imgW="3327400" imgH="685800" progId="Equation.DSMT4">
                    <p:embed/>
                    <p:pic>
                      <p:nvPicPr>
                        <p:cNvPr id="0" name="Picture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01" y="1547"/>
                          <a:ext cx="2096" cy="4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369" name="Object 9"/>
            <p:cNvGraphicFramePr>
              <a:graphicFrameLocks noChangeAspect="1"/>
            </p:cNvGraphicFramePr>
            <p:nvPr/>
          </p:nvGraphicFramePr>
          <p:xfrm>
            <a:off x="404" y="2065"/>
            <a:ext cx="984" cy="4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8931" name="Equation" r:id="rId6" imgW="1562100" imgH="685800" progId="Equation.DSMT4">
                    <p:embed/>
                  </p:oleObj>
                </mc:Choice>
                <mc:Fallback>
                  <p:oleObj name="Equation" r:id="rId6" imgW="1562100" imgH="685800" progId="Equation.DSMT4">
                    <p:embed/>
                    <p:pic>
                      <p:nvPicPr>
                        <p:cNvPr id="0" name="Picture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04" y="2065"/>
                          <a:ext cx="984" cy="4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5370" name="AutoShape 10"/>
            <p:cNvSpPr>
              <a:spLocks noChangeArrowheads="1"/>
            </p:cNvSpPr>
            <p:nvPr/>
          </p:nvSpPr>
          <p:spPr bwMode="auto">
            <a:xfrm>
              <a:off x="2667" y="1675"/>
              <a:ext cx="489" cy="166"/>
            </a:xfrm>
            <a:prstGeom prst="rightArrow">
              <a:avLst>
                <a:gd name="adj1" fmla="val 50000"/>
                <a:gd name="adj2" fmla="val 73645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371" name="Text Box 11"/>
            <p:cNvSpPr txBox="1">
              <a:spLocks noChangeArrowheads="1"/>
            </p:cNvSpPr>
            <p:nvPr/>
          </p:nvSpPr>
          <p:spPr bwMode="auto">
            <a:xfrm>
              <a:off x="3327" y="1611"/>
              <a:ext cx="156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latin typeface="Times New Roman" pitchFamily="18" charset="0"/>
                </a:rPr>
                <a:t>eigenvalues - +0.5</a:t>
              </a:r>
              <a:r>
                <a:rPr lang="en-US" sz="2000" b="1" i="1">
                  <a:latin typeface="Times New Roman" pitchFamily="18" charset="0"/>
                </a:rPr>
                <a:t>a</a:t>
              </a:r>
              <a:r>
                <a:rPr lang="en-US" sz="2000" b="1">
                  <a:latin typeface="Times New Roman" pitchFamily="18" charset="0"/>
                </a:rPr>
                <a:t>(</a:t>
              </a:r>
              <a:r>
                <a:rPr lang="en-US" sz="2000" b="1" i="1">
                  <a:latin typeface="Times New Roman" pitchFamily="18" charset="0"/>
                </a:rPr>
                <a:t>r</a:t>
              </a:r>
              <a:r>
                <a:rPr lang="en-US" sz="2000" b="1">
                  <a:latin typeface="Times New Roman" pitchFamily="18" charset="0"/>
                </a:rPr>
                <a:t>)</a:t>
              </a:r>
            </a:p>
          </p:txBody>
        </p:sp>
        <p:sp>
          <p:nvSpPr>
            <p:cNvPr id="15372" name="AutoShape 12"/>
            <p:cNvSpPr>
              <a:spLocks noChangeArrowheads="1"/>
            </p:cNvSpPr>
            <p:nvPr/>
          </p:nvSpPr>
          <p:spPr bwMode="auto">
            <a:xfrm>
              <a:off x="2637" y="2234"/>
              <a:ext cx="489" cy="166"/>
            </a:xfrm>
            <a:prstGeom prst="rightArrow">
              <a:avLst>
                <a:gd name="adj1" fmla="val 50000"/>
                <a:gd name="adj2" fmla="val 73645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373" name="Text Box 13"/>
            <p:cNvSpPr txBox="1">
              <a:spLocks noChangeArrowheads="1"/>
            </p:cNvSpPr>
            <p:nvPr/>
          </p:nvSpPr>
          <p:spPr bwMode="auto">
            <a:xfrm>
              <a:off x="3297" y="2170"/>
              <a:ext cx="1531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latin typeface="Times New Roman" pitchFamily="18" charset="0"/>
                </a:rPr>
                <a:t>eigenvalues - -1.0</a:t>
              </a:r>
              <a:r>
                <a:rPr lang="en-US" sz="2000" b="1" i="1">
                  <a:latin typeface="Times New Roman" pitchFamily="18" charset="0"/>
                </a:rPr>
                <a:t>a</a:t>
              </a:r>
              <a:r>
                <a:rPr lang="en-US" sz="2000" b="1">
                  <a:latin typeface="Times New Roman" pitchFamily="18" charset="0"/>
                </a:rPr>
                <a:t>(</a:t>
              </a:r>
              <a:r>
                <a:rPr lang="en-US" sz="2000" b="1" i="1">
                  <a:latin typeface="Times New Roman" pitchFamily="18" charset="0"/>
                </a:rPr>
                <a:t>r</a:t>
              </a:r>
              <a:r>
                <a:rPr lang="en-US" sz="2000" b="1">
                  <a:latin typeface="Times New Roman" pitchFamily="18" charset="0"/>
                </a:rPr>
                <a:t>)</a:t>
              </a:r>
            </a:p>
          </p:txBody>
        </p:sp>
        <p:sp>
          <p:nvSpPr>
            <p:cNvPr id="15374" name="Rectangle 14"/>
            <p:cNvSpPr>
              <a:spLocks noChangeArrowheads="1"/>
            </p:cNvSpPr>
            <p:nvPr/>
          </p:nvSpPr>
          <p:spPr bwMode="auto">
            <a:xfrm>
              <a:off x="2504" y="3915"/>
              <a:ext cx="46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300">
                  <a:solidFill>
                    <a:srgbClr val="000000"/>
                  </a:solidFill>
                  <a:latin typeface="Times New Roman" pitchFamily="18" charset="0"/>
                </a:rPr>
                <a:t> </a:t>
              </a:r>
              <a:endParaRPr lang="en-US" sz="2000" b="1">
                <a:latin typeface="Times New Roman" pitchFamily="18" charset="0"/>
              </a:endParaRPr>
            </a:p>
          </p:txBody>
        </p:sp>
        <p:grpSp>
          <p:nvGrpSpPr>
            <p:cNvPr id="3" name="Group 15"/>
            <p:cNvGrpSpPr>
              <a:grpSpLocks/>
            </p:cNvGrpSpPr>
            <p:nvPr/>
          </p:nvGrpSpPr>
          <p:grpSpPr bwMode="auto">
            <a:xfrm>
              <a:off x="1455" y="2735"/>
              <a:ext cx="1104" cy="1483"/>
              <a:chOff x="950" y="2490"/>
              <a:chExt cx="1333" cy="1728"/>
            </a:xfrm>
          </p:grpSpPr>
          <p:sp>
            <p:nvSpPr>
              <p:cNvPr id="15376" name="Rectangle 16"/>
              <p:cNvSpPr>
                <a:spLocks noChangeArrowheads="1"/>
              </p:cNvSpPr>
              <p:nvPr/>
            </p:nvSpPr>
            <p:spPr bwMode="auto">
              <a:xfrm>
                <a:off x="1113" y="2544"/>
                <a:ext cx="56" cy="2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2300">
                    <a:solidFill>
                      <a:srgbClr val="000000"/>
                    </a:solidFill>
                    <a:latin typeface="Times New Roman" pitchFamily="18" charset="0"/>
                  </a:rPr>
                  <a:t> </a:t>
                </a:r>
                <a:endParaRPr lang="en-US" sz="2000" b="1">
                  <a:latin typeface="Times New Roman" pitchFamily="18" charset="0"/>
                </a:endParaRPr>
              </a:p>
            </p:txBody>
          </p:sp>
          <p:sp>
            <p:nvSpPr>
              <p:cNvPr id="15377" name="Line 17"/>
              <p:cNvSpPr>
                <a:spLocks noChangeShapeType="1"/>
              </p:cNvSpPr>
              <p:nvPr/>
            </p:nvSpPr>
            <p:spPr bwMode="auto">
              <a:xfrm>
                <a:off x="1149" y="2575"/>
                <a:ext cx="1131" cy="1"/>
              </a:xfrm>
              <a:prstGeom prst="line">
                <a:avLst/>
              </a:prstGeom>
              <a:noFill/>
              <a:ln w="2381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78" name="Line 18"/>
              <p:cNvSpPr>
                <a:spLocks noChangeShapeType="1"/>
              </p:cNvSpPr>
              <p:nvPr/>
            </p:nvSpPr>
            <p:spPr bwMode="auto">
              <a:xfrm>
                <a:off x="1149" y="2605"/>
                <a:ext cx="1131" cy="1"/>
              </a:xfrm>
              <a:prstGeom prst="line">
                <a:avLst/>
              </a:prstGeom>
              <a:noFill/>
              <a:ln w="2381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79" name="Line 19"/>
              <p:cNvSpPr>
                <a:spLocks noChangeShapeType="1"/>
              </p:cNvSpPr>
              <p:nvPr/>
            </p:nvSpPr>
            <p:spPr bwMode="auto">
              <a:xfrm>
                <a:off x="1149" y="2605"/>
                <a:ext cx="1076" cy="1"/>
              </a:xfrm>
              <a:prstGeom prst="line">
                <a:avLst/>
              </a:prstGeom>
              <a:noFill/>
              <a:ln w="2381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80" name="Line 20"/>
              <p:cNvSpPr>
                <a:spLocks noChangeShapeType="1"/>
              </p:cNvSpPr>
              <p:nvPr/>
            </p:nvSpPr>
            <p:spPr bwMode="auto">
              <a:xfrm>
                <a:off x="1149" y="2661"/>
                <a:ext cx="1131" cy="1"/>
              </a:xfrm>
              <a:prstGeom prst="line">
                <a:avLst/>
              </a:prstGeom>
              <a:noFill/>
              <a:ln w="2381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81" name="Line 21"/>
              <p:cNvSpPr>
                <a:spLocks noChangeShapeType="1"/>
              </p:cNvSpPr>
              <p:nvPr/>
            </p:nvSpPr>
            <p:spPr bwMode="auto">
              <a:xfrm>
                <a:off x="1149" y="2631"/>
                <a:ext cx="1131" cy="1"/>
              </a:xfrm>
              <a:prstGeom prst="line">
                <a:avLst/>
              </a:prstGeom>
              <a:noFill/>
              <a:ln w="2381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82" name="Rectangle 22"/>
              <p:cNvSpPr>
                <a:spLocks noChangeArrowheads="1"/>
              </p:cNvSpPr>
              <p:nvPr/>
            </p:nvSpPr>
            <p:spPr bwMode="auto">
              <a:xfrm>
                <a:off x="950" y="2960"/>
                <a:ext cx="333" cy="2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2300">
                    <a:solidFill>
                      <a:srgbClr val="000000"/>
                    </a:solidFill>
                    <a:latin typeface="Times New Roman" pitchFamily="18" charset="0"/>
                  </a:rPr>
                  <a:t> 0   </a:t>
                </a:r>
                <a:endParaRPr lang="en-US" sz="2000" b="1">
                  <a:latin typeface="Times New Roman" pitchFamily="18" charset="0"/>
                </a:endParaRPr>
              </a:p>
            </p:txBody>
          </p:sp>
          <p:sp>
            <p:nvSpPr>
              <p:cNvPr id="15383" name="Line 23"/>
              <p:cNvSpPr>
                <a:spLocks noChangeShapeType="1"/>
              </p:cNvSpPr>
              <p:nvPr/>
            </p:nvSpPr>
            <p:spPr bwMode="auto">
              <a:xfrm>
                <a:off x="1147" y="3920"/>
                <a:ext cx="1133" cy="1"/>
              </a:xfrm>
              <a:prstGeom prst="line">
                <a:avLst/>
              </a:prstGeom>
              <a:noFill/>
              <a:ln w="2381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84" name="Line 24"/>
              <p:cNvSpPr>
                <a:spLocks noChangeShapeType="1"/>
              </p:cNvSpPr>
              <p:nvPr/>
            </p:nvSpPr>
            <p:spPr bwMode="auto">
              <a:xfrm>
                <a:off x="1147" y="3954"/>
                <a:ext cx="1133" cy="1"/>
              </a:xfrm>
              <a:prstGeom prst="line">
                <a:avLst/>
              </a:prstGeom>
              <a:noFill/>
              <a:ln w="2381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85" name="Line 25"/>
              <p:cNvSpPr>
                <a:spLocks noChangeShapeType="1"/>
              </p:cNvSpPr>
              <p:nvPr/>
            </p:nvSpPr>
            <p:spPr bwMode="auto">
              <a:xfrm>
                <a:off x="2282" y="2490"/>
                <a:ext cx="1" cy="1728"/>
              </a:xfrm>
              <a:prstGeom prst="line">
                <a:avLst/>
              </a:prstGeom>
              <a:noFill/>
              <a:ln w="2381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86" name="Rectangle 26"/>
              <p:cNvSpPr>
                <a:spLocks noChangeArrowheads="1"/>
              </p:cNvSpPr>
              <p:nvPr/>
            </p:nvSpPr>
            <p:spPr bwMode="auto">
              <a:xfrm>
                <a:off x="2215" y="3057"/>
                <a:ext cx="60" cy="15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87" name="Rectangle 27"/>
              <p:cNvSpPr>
                <a:spLocks noChangeArrowheads="1"/>
              </p:cNvSpPr>
              <p:nvPr/>
            </p:nvSpPr>
            <p:spPr bwMode="auto">
              <a:xfrm>
                <a:off x="2096" y="3057"/>
                <a:ext cx="60" cy="15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88" name="Rectangle 28"/>
              <p:cNvSpPr>
                <a:spLocks noChangeArrowheads="1"/>
              </p:cNvSpPr>
              <p:nvPr/>
            </p:nvSpPr>
            <p:spPr bwMode="auto">
              <a:xfrm>
                <a:off x="1977" y="3057"/>
                <a:ext cx="60" cy="15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89" name="Rectangle 29"/>
              <p:cNvSpPr>
                <a:spLocks noChangeArrowheads="1"/>
              </p:cNvSpPr>
              <p:nvPr/>
            </p:nvSpPr>
            <p:spPr bwMode="auto">
              <a:xfrm>
                <a:off x="1858" y="3057"/>
                <a:ext cx="60" cy="15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90" name="Rectangle 30"/>
              <p:cNvSpPr>
                <a:spLocks noChangeArrowheads="1"/>
              </p:cNvSpPr>
              <p:nvPr/>
            </p:nvSpPr>
            <p:spPr bwMode="auto">
              <a:xfrm>
                <a:off x="1739" y="3057"/>
                <a:ext cx="59" cy="15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91" name="Rectangle 31"/>
              <p:cNvSpPr>
                <a:spLocks noChangeArrowheads="1"/>
              </p:cNvSpPr>
              <p:nvPr/>
            </p:nvSpPr>
            <p:spPr bwMode="auto">
              <a:xfrm>
                <a:off x="1620" y="3057"/>
                <a:ext cx="59" cy="15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92" name="Rectangle 32"/>
              <p:cNvSpPr>
                <a:spLocks noChangeArrowheads="1"/>
              </p:cNvSpPr>
              <p:nvPr/>
            </p:nvSpPr>
            <p:spPr bwMode="auto">
              <a:xfrm>
                <a:off x="1501" y="3057"/>
                <a:ext cx="59" cy="15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93" name="Rectangle 33"/>
              <p:cNvSpPr>
                <a:spLocks noChangeArrowheads="1"/>
              </p:cNvSpPr>
              <p:nvPr/>
            </p:nvSpPr>
            <p:spPr bwMode="auto">
              <a:xfrm>
                <a:off x="1381" y="3057"/>
                <a:ext cx="60" cy="15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94" name="Rectangle 34"/>
              <p:cNvSpPr>
                <a:spLocks noChangeArrowheads="1"/>
              </p:cNvSpPr>
              <p:nvPr/>
            </p:nvSpPr>
            <p:spPr bwMode="auto">
              <a:xfrm>
                <a:off x="1262" y="3057"/>
                <a:ext cx="60" cy="15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95" name="Rectangle 35"/>
              <p:cNvSpPr>
                <a:spLocks noChangeArrowheads="1"/>
              </p:cNvSpPr>
              <p:nvPr/>
            </p:nvSpPr>
            <p:spPr bwMode="auto">
              <a:xfrm>
                <a:off x="1143" y="3057"/>
                <a:ext cx="60" cy="15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aphicFrame>
          <p:nvGraphicFramePr>
            <p:cNvPr id="15396" name="Object 36"/>
            <p:cNvGraphicFramePr>
              <a:graphicFrameLocks noChangeAspect="1"/>
            </p:cNvGraphicFramePr>
            <p:nvPr/>
          </p:nvGraphicFramePr>
          <p:xfrm>
            <a:off x="2583" y="2620"/>
            <a:ext cx="1776" cy="4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8932" name="Equation" r:id="rId8" imgW="2819400" imgH="685800" progId="Equation.DSMT4">
                    <p:embed/>
                  </p:oleObj>
                </mc:Choice>
                <mc:Fallback>
                  <p:oleObj name="Equation" r:id="rId8" imgW="2819400" imgH="685800" progId="Equation.DSMT4">
                    <p:embed/>
                    <p:pic>
                      <p:nvPicPr>
                        <p:cNvPr id="0" name="Picture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83" y="2620"/>
                          <a:ext cx="1776" cy="4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397" name="Object 37"/>
            <p:cNvGraphicFramePr>
              <a:graphicFrameLocks noChangeAspect="1"/>
            </p:cNvGraphicFramePr>
            <p:nvPr/>
          </p:nvGraphicFramePr>
          <p:xfrm>
            <a:off x="2578" y="3762"/>
            <a:ext cx="880" cy="4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8933" name="Equation" r:id="rId10" imgW="1397000" imgH="685800" progId="Equation.DSMT4">
                    <p:embed/>
                  </p:oleObj>
                </mc:Choice>
                <mc:Fallback>
                  <p:oleObj name="Equation" r:id="rId10" imgW="1397000" imgH="685800" progId="Equation.DSMT4">
                    <p:embed/>
                    <p:pic>
                      <p:nvPicPr>
                        <p:cNvPr id="0" name="Picture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78" y="3762"/>
                          <a:ext cx="880" cy="4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5398" name="Text Box 38"/>
            <p:cNvSpPr txBox="1">
              <a:spLocks noChangeArrowheads="1"/>
            </p:cNvSpPr>
            <p:nvPr/>
          </p:nvSpPr>
          <p:spPr bwMode="auto">
            <a:xfrm>
              <a:off x="889" y="2760"/>
              <a:ext cx="65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latin typeface="Times New Roman" pitchFamily="18" charset="0"/>
                </a:rPr>
                <a:t>+0.5</a:t>
              </a:r>
              <a:r>
                <a:rPr lang="en-US" sz="2000" b="1" i="1">
                  <a:latin typeface="Times New Roman" pitchFamily="18" charset="0"/>
                </a:rPr>
                <a:t>a</a:t>
              </a:r>
              <a:r>
                <a:rPr lang="en-US" sz="2000" b="1">
                  <a:latin typeface="Times New Roman" pitchFamily="18" charset="0"/>
                </a:rPr>
                <a:t>(</a:t>
              </a:r>
              <a:r>
                <a:rPr lang="en-US" sz="2000" b="1" i="1">
                  <a:latin typeface="Times New Roman" pitchFamily="18" charset="0"/>
                </a:rPr>
                <a:t>r</a:t>
              </a:r>
              <a:r>
                <a:rPr lang="en-US" sz="2000" b="1">
                  <a:latin typeface="Times New Roman" pitchFamily="18" charset="0"/>
                </a:rPr>
                <a:t>)</a:t>
              </a:r>
            </a:p>
          </p:txBody>
        </p:sp>
        <p:sp>
          <p:nvSpPr>
            <p:cNvPr id="15399" name="Text Box 39"/>
            <p:cNvSpPr txBox="1">
              <a:spLocks noChangeArrowheads="1"/>
            </p:cNvSpPr>
            <p:nvPr/>
          </p:nvSpPr>
          <p:spPr bwMode="auto">
            <a:xfrm>
              <a:off x="921" y="3857"/>
              <a:ext cx="61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latin typeface="Times New Roman" pitchFamily="18" charset="0"/>
                </a:rPr>
                <a:t>-1.0</a:t>
              </a:r>
              <a:r>
                <a:rPr lang="en-US" sz="2000" b="1" i="1">
                  <a:latin typeface="Times New Roman" pitchFamily="18" charset="0"/>
                </a:rPr>
                <a:t>a</a:t>
              </a:r>
              <a:r>
                <a:rPr lang="en-US" sz="2000" b="1">
                  <a:latin typeface="Times New Roman" pitchFamily="18" charset="0"/>
                </a:rPr>
                <a:t>(</a:t>
              </a:r>
              <a:r>
                <a:rPr lang="en-US" sz="2000" b="1" i="1">
                  <a:latin typeface="Times New Roman" pitchFamily="18" charset="0"/>
                </a:rPr>
                <a:t>r</a:t>
              </a:r>
              <a:r>
                <a:rPr lang="en-US" sz="2000" b="1">
                  <a:latin typeface="Times New Roman" pitchFamily="18" charset="0"/>
                </a:rPr>
                <a:t>)</a:t>
              </a:r>
            </a:p>
          </p:txBody>
        </p:sp>
        <p:sp>
          <p:nvSpPr>
            <p:cNvPr id="15400" name="Text Box 40"/>
            <p:cNvSpPr txBox="1">
              <a:spLocks noChangeArrowheads="1"/>
            </p:cNvSpPr>
            <p:nvPr/>
          </p:nvSpPr>
          <p:spPr bwMode="auto">
            <a:xfrm>
              <a:off x="313" y="3052"/>
              <a:ext cx="738" cy="6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E40000"/>
                  </a:solidFill>
                  <a:latin typeface="Times New Roman" pitchFamily="18" charset="0"/>
                </a:rPr>
                <a:t>Na - 3p</a:t>
              </a:r>
              <a:br>
                <a:rPr lang="en-US" sz="2000" b="1">
                  <a:solidFill>
                    <a:srgbClr val="E40000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E40000"/>
                  </a:solidFill>
                  <a:latin typeface="Times New Roman" pitchFamily="18" charset="0"/>
                </a:rPr>
                <a:t>unpaired</a:t>
              </a:r>
              <a:br>
                <a:rPr lang="en-US" sz="2000" b="1">
                  <a:solidFill>
                    <a:srgbClr val="E40000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E40000"/>
                  </a:solidFill>
                  <a:latin typeface="Times New Roman" pitchFamily="18" charset="0"/>
                </a:rPr>
                <a:t>electron</a:t>
              </a:r>
            </a:p>
          </p:txBody>
        </p:sp>
      </p:grpSp>
      <p:sp>
        <p:nvSpPr>
          <p:cNvPr id="15401" name="Text Box 41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latin typeface="Times New Roman" pitchFamily="18" charset="0"/>
            </a:endParaRPr>
          </a:p>
        </p:txBody>
      </p:sp>
      <p:sp>
        <p:nvSpPr>
          <p:cNvPr id="15402" name="Text Box 9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2660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2"/>
          <p:cNvSpPr txBox="1">
            <a:spLocks noChangeArrowheads="1"/>
          </p:cNvSpPr>
          <p:nvPr/>
        </p:nvSpPr>
        <p:spPr bwMode="auto">
          <a:xfrm>
            <a:off x="847725" y="234950"/>
            <a:ext cx="5487988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E40000"/>
                </a:solidFill>
                <a:latin typeface="Times New Roman" pitchFamily="18" charset="0"/>
              </a:rPr>
              <a:t>The </a:t>
            </a:r>
            <a:r>
              <a:rPr lang="en-US" sz="2000" b="1" i="1">
                <a:solidFill>
                  <a:srgbClr val="E40000"/>
                </a:solidFill>
                <a:latin typeface="Times New Roman" pitchFamily="18" charset="0"/>
              </a:rPr>
              <a:t>jm</a:t>
            </a:r>
            <a:r>
              <a:rPr lang="en-US" sz="2000" b="1">
                <a:solidFill>
                  <a:srgbClr val="E40000"/>
                </a:solidFill>
                <a:latin typeface="Times New Roman" pitchFamily="18" charset="0"/>
              </a:rPr>
              <a:t> representation kets will be the eigenkets </a:t>
            </a:r>
            <a:br>
              <a:rPr lang="en-US" sz="2000" b="1">
                <a:solidFill>
                  <a:srgbClr val="E40000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E40000"/>
                </a:solidFill>
                <a:latin typeface="Times New Roman" pitchFamily="18" charset="0"/>
              </a:rPr>
              <a:t>	whenever a term in Hamiltonian couples</a:t>
            </a:r>
            <a:br>
              <a:rPr lang="en-US" sz="2000" b="1">
                <a:solidFill>
                  <a:srgbClr val="E40000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E40000"/>
                </a:solidFill>
                <a:latin typeface="Times New Roman" pitchFamily="18" charset="0"/>
              </a:rPr>
              <a:t>	two types of angular momenta.</a:t>
            </a:r>
          </a:p>
        </p:txBody>
      </p:sp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835025" y="1652588"/>
            <a:ext cx="7642225" cy="265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40000"/>
              </a:lnSpc>
            </a:pPr>
            <a:r>
              <a:rPr lang="en-US" sz="2000" b="1">
                <a:solidFill>
                  <a:srgbClr val="336600"/>
                </a:solidFill>
                <a:latin typeface="Times New Roman" pitchFamily="18" charset="0"/>
              </a:rPr>
              <a:t>Examples:</a:t>
            </a:r>
            <a:br>
              <a:rPr lang="en-US" sz="2000" b="1">
                <a:solidFill>
                  <a:srgbClr val="336600"/>
                </a:solidFill>
                <a:latin typeface="Times New Roman" pitchFamily="18" charset="0"/>
              </a:rPr>
            </a:br>
            <a:r>
              <a:rPr lang="en-US" sz="2000" b="1">
                <a:latin typeface="Times New Roman" pitchFamily="18" charset="0"/>
              </a:rPr>
              <a:t>	</a:t>
            </a:r>
            <a:r>
              <a:rPr lang="en-US" sz="2000" b="1">
                <a:solidFill>
                  <a:srgbClr val="0000D2"/>
                </a:solidFill>
                <a:latin typeface="Times New Roman" pitchFamily="18" charset="0"/>
              </a:rPr>
              <a:t>Hyperfine Interaction -          </a:t>
            </a:r>
            <a:br>
              <a:rPr lang="en-US" sz="2000" b="1">
                <a:solidFill>
                  <a:srgbClr val="0000D2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0000D2"/>
                </a:solidFill>
                <a:latin typeface="Times New Roman" pitchFamily="18" charset="0"/>
              </a:rPr>
              <a:t>			Coupling of electron spin and nuclear spin.</a:t>
            </a:r>
            <a:br>
              <a:rPr lang="en-US" sz="2000" b="1">
                <a:solidFill>
                  <a:srgbClr val="0000D2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0000D2"/>
                </a:solidFill>
                <a:latin typeface="Times New Roman" pitchFamily="18" charset="0"/>
              </a:rPr>
              <a:t>			Small splitting in Na optical spectrum.</a:t>
            </a:r>
            <a:br>
              <a:rPr lang="en-US" sz="2000" b="1">
                <a:solidFill>
                  <a:srgbClr val="0000D2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0000D2"/>
                </a:solidFill>
                <a:latin typeface="Times New Roman" pitchFamily="18" charset="0"/>
              </a:rPr>
              <a:t>			Structure in ESR spectra.</a:t>
            </a:r>
            <a:br>
              <a:rPr lang="en-US" sz="2000" b="1">
                <a:solidFill>
                  <a:srgbClr val="0000D2"/>
                </a:solidFill>
                <a:latin typeface="Times New Roman" pitchFamily="18" charset="0"/>
              </a:rPr>
            </a:br>
            <a:r>
              <a:rPr lang="en-US" sz="2000" b="1">
                <a:latin typeface="Times New Roman" pitchFamily="18" charset="0"/>
              </a:rPr>
              <a:t>	</a:t>
            </a:r>
            <a:r>
              <a:rPr lang="en-US" sz="2000" b="1">
                <a:solidFill>
                  <a:srgbClr val="E40000"/>
                </a:solidFill>
                <a:latin typeface="Times New Roman" pitchFamily="18" charset="0"/>
              </a:rPr>
              <a:t>Electronic triplet states - coupling of two unpaired electrons.</a:t>
            </a:r>
          </a:p>
        </p:txBody>
      </p:sp>
      <p:graphicFrame>
        <p:nvGraphicFramePr>
          <p:cNvPr id="17412" name="Object 4"/>
          <p:cNvGraphicFramePr>
            <a:graphicFrameLocks noChangeAspect="1"/>
          </p:cNvGraphicFramePr>
          <p:nvPr/>
        </p:nvGraphicFramePr>
        <p:xfrm>
          <a:off x="4341813" y="2201863"/>
          <a:ext cx="660400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894" name="Equation" r:id="rId4" imgW="660113" imgH="355446" progId="Equation.DSMT4">
                  <p:embed/>
                </p:oleObj>
              </mc:Choice>
              <mc:Fallback>
                <p:oleObj name="Equation" r:id="rId4" imgW="660113" imgH="355446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1813" y="2201863"/>
                        <a:ext cx="660400" cy="355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13" name="Text Box 5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latin typeface="Times New Roman" pitchFamily="18" charset="0"/>
            </a:endParaRPr>
          </a:p>
        </p:txBody>
      </p:sp>
      <p:sp>
        <p:nvSpPr>
          <p:cNvPr id="17414" name="Text Box 9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132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458" name="Object 2"/>
          <p:cNvGraphicFramePr>
            <a:graphicFrameLocks noChangeAspect="1"/>
          </p:cNvGraphicFramePr>
          <p:nvPr/>
        </p:nvGraphicFramePr>
        <p:xfrm>
          <a:off x="609600" y="2886075"/>
          <a:ext cx="19812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998" name="Equation" r:id="rId4" imgW="1981200" imgH="419100" progId="Equation.DSMT4">
                  <p:embed/>
                </p:oleObj>
              </mc:Choice>
              <mc:Fallback>
                <p:oleObj name="Equation" r:id="rId4" imgW="1981200" imgH="4191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2886075"/>
                        <a:ext cx="1981200" cy="419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59" name="Text Box 3"/>
          <p:cNvSpPr txBox="1">
            <a:spLocks noChangeArrowheads="1"/>
          </p:cNvSpPr>
          <p:nvPr/>
        </p:nvSpPr>
        <p:spPr bwMode="auto">
          <a:xfrm>
            <a:off x="496888" y="185738"/>
            <a:ext cx="52514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00D2"/>
                </a:solidFill>
                <a:latin typeface="Times New Roman" pitchFamily="18" charset="0"/>
              </a:rPr>
              <a:t>Have diagonalized </a:t>
            </a:r>
            <a:r>
              <a:rPr lang="en-US" sz="2000" b="1" i="1" u="sng">
                <a:solidFill>
                  <a:srgbClr val="0000D2"/>
                </a:solidFill>
                <a:latin typeface="Times New Roman" pitchFamily="18" charset="0"/>
              </a:rPr>
              <a:t>H</a:t>
            </a:r>
            <a:r>
              <a:rPr lang="en-US" sz="2000" b="1" i="1" baseline="-25000">
                <a:solidFill>
                  <a:srgbClr val="0000D2"/>
                </a:solidFill>
                <a:latin typeface="Times New Roman" pitchFamily="18" charset="0"/>
              </a:rPr>
              <a:t>SO</a:t>
            </a:r>
            <a:r>
              <a:rPr lang="en-US" sz="2000" b="1">
                <a:solidFill>
                  <a:srgbClr val="0000D2"/>
                </a:solidFill>
                <a:latin typeface="Times New Roman" pitchFamily="18" charset="0"/>
              </a:rPr>
              <a:t> in </a:t>
            </a:r>
            <a:r>
              <a:rPr lang="en-US" sz="2000" b="1" i="1">
                <a:solidFill>
                  <a:srgbClr val="0000D2"/>
                </a:solidFill>
                <a:latin typeface="Times New Roman" pitchFamily="18" charset="0"/>
              </a:rPr>
              <a:t>m</a:t>
            </a:r>
            <a:r>
              <a:rPr lang="en-US" sz="2000" b="1" baseline="-25000">
                <a:solidFill>
                  <a:srgbClr val="0000D2"/>
                </a:solidFill>
                <a:latin typeface="Times New Roman" pitchFamily="18" charset="0"/>
              </a:rPr>
              <a:t>1</a:t>
            </a:r>
            <a:r>
              <a:rPr lang="en-US" sz="2000" b="1" i="1">
                <a:solidFill>
                  <a:srgbClr val="0000D2"/>
                </a:solidFill>
                <a:latin typeface="Times New Roman" pitchFamily="18" charset="0"/>
              </a:rPr>
              <a:t>m</a:t>
            </a:r>
            <a:r>
              <a:rPr lang="en-US" sz="2000" b="1" baseline="-25000">
                <a:solidFill>
                  <a:srgbClr val="0000D2"/>
                </a:solidFill>
                <a:latin typeface="Times New Roman" pitchFamily="18" charset="0"/>
              </a:rPr>
              <a:t>2</a:t>
            </a:r>
            <a:r>
              <a:rPr lang="en-US" sz="2000" b="1">
                <a:solidFill>
                  <a:srgbClr val="0000D2"/>
                </a:solidFill>
                <a:latin typeface="Times New Roman" pitchFamily="18" charset="0"/>
              </a:rPr>
              <a:t> representation.</a:t>
            </a:r>
            <a:br>
              <a:rPr lang="en-US" sz="2000" b="1">
                <a:solidFill>
                  <a:srgbClr val="0000D2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0000D2"/>
                </a:solidFill>
                <a:latin typeface="Times New Roman" pitchFamily="18" charset="0"/>
              </a:rPr>
              <a:t>Have shown that </a:t>
            </a:r>
            <a:r>
              <a:rPr lang="en-US" sz="2000" b="1" i="1">
                <a:solidFill>
                  <a:srgbClr val="0000D2"/>
                </a:solidFill>
                <a:latin typeface="Times New Roman" pitchFamily="18" charset="0"/>
              </a:rPr>
              <a:t>jm</a:t>
            </a:r>
            <a:r>
              <a:rPr lang="en-US" sz="2000" b="1">
                <a:solidFill>
                  <a:srgbClr val="0000D2"/>
                </a:solidFill>
                <a:latin typeface="Times New Roman" pitchFamily="18" charset="0"/>
              </a:rPr>
              <a:t> kets are eigenkets.</a:t>
            </a:r>
            <a:endParaRPr lang="en-US" sz="2000" b="1" baseline="-25000">
              <a:solidFill>
                <a:srgbClr val="0000D2"/>
              </a:solidFill>
              <a:latin typeface="Times New Roman" pitchFamily="18" charset="0"/>
            </a:endParaRPr>
          </a:p>
        </p:txBody>
      </p:sp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546100" y="990600"/>
            <a:ext cx="7556500" cy="146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b="1">
                <a:solidFill>
                  <a:srgbClr val="E40000"/>
                </a:solidFill>
                <a:latin typeface="Times New Roman" pitchFamily="18" charset="0"/>
              </a:rPr>
              <a:t>A unitary transformation </a:t>
            </a:r>
            <a:br>
              <a:rPr lang="en-US" sz="2000" b="1">
                <a:solidFill>
                  <a:srgbClr val="E40000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E40000"/>
                </a:solidFill>
                <a:latin typeface="Times New Roman" pitchFamily="18" charset="0"/>
              </a:rPr>
              <a:t>will take the non-diagonal matrix              in the </a:t>
            </a:r>
            <a:r>
              <a:rPr lang="en-US" sz="2000" b="1" i="1">
                <a:solidFill>
                  <a:srgbClr val="E40000"/>
                </a:solidFill>
                <a:latin typeface="Times New Roman" pitchFamily="18" charset="0"/>
              </a:rPr>
              <a:t>m</a:t>
            </a:r>
            <a:r>
              <a:rPr lang="en-US" sz="2000" b="1" baseline="-25000">
                <a:solidFill>
                  <a:srgbClr val="E40000"/>
                </a:solidFill>
                <a:latin typeface="Times New Roman" pitchFamily="18" charset="0"/>
              </a:rPr>
              <a:t>1</a:t>
            </a:r>
            <a:r>
              <a:rPr lang="en-US" sz="2000" b="1" i="1">
                <a:solidFill>
                  <a:srgbClr val="E40000"/>
                </a:solidFill>
                <a:latin typeface="Times New Roman" pitchFamily="18" charset="0"/>
              </a:rPr>
              <a:t>m</a:t>
            </a:r>
            <a:r>
              <a:rPr lang="en-US" sz="2000" b="1" baseline="-25000">
                <a:solidFill>
                  <a:srgbClr val="E40000"/>
                </a:solidFill>
                <a:latin typeface="Times New Roman" pitchFamily="18" charset="0"/>
              </a:rPr>
              <a:t>2</a:t>
            </a:r>
            <a:r>
              <a:rPr lang="en-US" sz="2000" b="1">
                <a:solidFill>
                  <a:srgbClr val="E40000"/>
                </a:solidFill>
                <a:latin typeface="Times New Roman" pitchFamily="18" charset="0"/>
              </a:rPr>
              <a:t> representation</a:t>
            </a:r>
            <a:br>
              <a:rPr lang="en-US" sz="2000" b="1">
                <a:solidFill>
                  <a:srgbClr val="E40000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E40000"/>
                </a:solidFill>
                <a:latin typeface="Times New Roman" pitchFamily="18" charset="0"/>
              </a:rPr>
              <a:t>into the diagonal matrix           in the </a:t>
            </a:r>
            <a:r>
              <a:rPr lang="en-US" sz="2000" b="1" i="1">
                <a:solidFill>
                  <a:srgbClr val="E40000"/>
                </a:solidFill>
                <a:latin typeface="Times New Roman" pitchFamily="18" charset="0"/>
              </a:rPr>
              <a:t>jm</a:t>
            </a:r>
            <a:r>
              <a:rPr lang="en-US" sz="2000" b="1">
                <a:solidFill>
                  <a:srgbClr val="E40000"/>
                </a:solidFill>
                <a:latin typeface="Times New Roman" pitchFamily="18" charset="0"/>
              </a:rPr>
              <a:t> representation. </a:t>
            </a:r>
          </a:p>
        </p:txBody>
      </p:sp>
      <p:graphicFrame>
        <p:nvGraphicFramePr>
          <p:cNvPr id="19461" name="Object 5"/>
          <p:cNvGraphicFramePr>
            <a:graphicFrameLocks noChangeAspect="1"/>
          </p:cNvGraphicFramePr>
          <p:nvPr/>
        </p:nvGraphicFramePr>
        <p:xfrm>
          <a:off x="4373563" y="1557338"/>
          <a:ext cx="6477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999" name="Equation" r:id="rId6" imgW="647700" imgH="419100" progId="Equation.DSMT4">
                  <p:embed/>
                </p:oleObj>
              </mc:Choice>
              <mc:Fallback>
                <p:oleObj name="Equation" r:id="rId6" imgW="647700" imgH="419100" progId="Equation.DSMT4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73563" y="1557338"/>
                        <a:ext cx="647700" cy="419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62" name="Object 6"/>
          <p:cNvGraphicFramePr>
            <a:graphicFrameLocks noChangeAspect="1"/>
          </p:cNvGraphicFramePr>
          <p:nvPr/>
        </p:nvGraphicFramePr>
        <p:xfrm>
          <a:off x="3367088" y="2033588"/>
          <a:ext cx="4826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000" name="Equation" r:id="rId8" imgW="482391" imgH="418918" progId="Equation.DSMT4">
                  <p:embed/>
                </p:oleObj>
              </mc:Choice>
              <mc:Fallback>
                <p:oleObj name="Equation" r:id="rId8" imgW="482391" imgH="418918" progId="Equation.DSMT4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67088" y="2033588"/>
                        <a:ext cx="482600" cy="419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63" name="Object 7"/>
          <p:cNvGraphicFramePr>
            <a:graphicFrameLocks noChangeAspect="1"/>
          </p:cNvGraphicFramePr>
          <p:nvPr/>
        </p:nvGraphicFramePr>
        <p:xfrm>
          <a:off x="3519488" y="1173163"/>
          <a:ext cx="241300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001" name="Equation" r:id="rId10" imgW="241195" imgH="355446" progId="Equation.DSMT4">
                  <p:embed/>
                </p:oleObj>
              </mc:Choice>
              <mc:Fallback>
                <p:oleObj name="Equation" r:id="rId10" imgW="241195" imgH="355446" progId="Equation.DSMT4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19488" y="1173163"/>
                        <a:ext cx="241300" cy="355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64" name="Object 8"/>
          <p:cNvGraphicFramePr>
            <a:graphicFrameLocks noChangeAspect="1"/>
          </p:cNvGraphicFramePr>
          <p:nvPr/>
        </p:nvGraphicFramePr>
        <p:xfrm>
          <a:off x="628650" y="3817938"/>
          <a:ext cx="241300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002" name="Equation" r:id="rId12" imgW="241195" imgH="355446" progId="Equation.DSMT4">
                  <p:embed/>
                </p:oleObj>
              </mc:Choice>
              <mc:Fallback>
                <p:oleObj name="Equation" r:id="rId12" imgW="241195" imgH="355446" progId="Equation.DSMT4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8650" y="3817938"/>
                        <a:ext cx="241300" cy="355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65" name="Text Box 9"/>
          <p:cNvSpPr txBox="1">
            <a:spLocks noChangeArrowheads="1"/>
          </p:cNvSpPr>
          <p:nvPr/>
        </p:nvSpPr>
        <p:spPr bwMode="auto">
          <a:xfrm>
            <a:off x="935038" y="3779838"/>
            <a:ext cx="50863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336600"/>
                </a:solidFill>
                <a:latin typeface="Times New Roman" pitchFamily="18" charset="0"/>
              </a:rPr>
              <a:t>is the matrix of Clebsch-Gordan Coefficients.</a:t>
            </a:r>
          </a:p>
        </p:txBody>
      </p:sp>
      <p:sp>
        <p:nvSpPr>
          <p:cNvPr id="19466" name="Text Box 10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latin typeface="Times New Roman" pitchFamily="18" charset="0"/>
            </a:endParaRPr>
          </a:p>
        </p:txBody>
      </p:sp>
      <p:sp>
        <p:nvSpPr>
          <p:cNvPr id="19467" name="Text Box 9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2012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2357438" y="1360488"/>
            <a:ext cx="1152525" cy="390525"/>
            <a:chOff x="460" y="1874"/>
            <a:chExt cx="726" cy="246"/>
          </a:xfrm>
        </p:grpSpPr>
        <p:sp>
          <p:nvSpPr>
            <p:cNvPr id="21507" name="Rectangle 3"/>
            <p:cNvSpPr>
              <a:spLocks noChangeArrowheads="1"/>
            </p:cNvSpPr>
            <p:nvPr/>
          </p:nvSpPr>
          <p:spPr bwMode="auto">
            <a:xfrm>
              <a:off x="460" y="1874"/>
              <a:ext cx="144" cy="2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500" i="1">
                  <a:solidFill>
                    <a:srgbClr val="000000"/>
                  </a:solidFill>
                  <a:latin typeface="Times New Roman" pitchFamily="18" charset="0"/>
                </a:rPr>
                <a:t>H</a:t>
              </a:r>
              <a:endParaRPr lang="en-US" sz="2000" b="1" i="1">
                <a:latin typeface="Times New Roman" pitchFamily="18" charset="0"/>
              </a:endParaRPr>
            </a:p>
          </p:txBody>
        </p:sp>
        <p:sp>
          <p:nvSpPr>
            <p:cNvPr id="21508" name="Rectangle 4"/>
            <p:cNvSpPr>
              <a:spLocks noChangeArrowheads="1"/>
            </p:cNvSpPr>
            <p:nvPr/>
          </p:nvSpPr>
          <p:spPr bwMode="auto">
            <a:xfrm>
              <a:off x="606" y="1957"/>
              <a:ext cx="121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700" i="1">
                  <a:solidFill>
                    <a:srgbClr val="000000"/>
                  </a:solidFill>
                  <a:latin typeface="Times New Roman" pitchFamily="18" charset="0"/>
                </a:rPr>
                <a:t>so</a:t>
              </a:r>
              <a:endParaRPr lang="en-US" sz="2000" b="1" i="1">
                <a:latin typeface="Times New Roman" pitchFamily="18" charset="0"/>
              </a:endParaRPr>
            </a:p>
          </p:txBody>
        </p:sp>
        <p:sp>
          <p:nvSpPr>
            <p:cNvPr id="21509" name="Rectangle 5"/>
            <p:cNvSpPr>
              <a:spLocks noChangeArrowheads="1"/>
            </p:cNvSpPr>
            <p:nvPr/>
          </p:nvSpPr>
          <p:spPr bwMode="auto">
            <a:xfrm>
              <a:off x="711" y="1874"/>
              <a:ext cx="475" cy="2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500">
                  <a:solidFill>
                    <a:srgbClr val="000000"/>
                  </a:solidFill>
                  <a:latin typeface="Times New Roman" pitchFamily="18" charset="0"/>
                </a:rPr>
                <a:t>= </a:t>
              </a:r>
              <a:r>
                <a:rPr lang="en-US" sz="2500" i="1">
                  <a:solidFill>
                    <a:srgbClr val="000000"/>
                  </a:solidFill>
                  <a:latin typeface="Times New Roman" pitchFamily="18" charset="0"/>
                </a:rPr>
                <a:t>a</a:t>
              </a:r>
              <a:r>
                <a:rPr lang="en-US" sz="2500">
                  <a:solidFill>
                    <a:srgbClr val="000000"/>
                  </a:solidFill>
                  <a:latin typeface="Times New Roman" pitchFamily="18" charset="0"/>
                </a:rPr>
                <a:t>(</a:t>
              </a:r>
              <a:r>
                <a:rPr lang="en-US" sz="2500" i="1">
                  <a:solidFill>
                    <a:srgbClr val="000000"/>
                  </a:solidFill>
                  <a:latin typeface="Times New Roman" pitchFamily="18" charset="0"/>
                </a:rPr>
                <a:t>r</a:t>
              </a:r>
              <a:r>
                <a:rPr lang="en-US" sz="2500">
                  <a:solidFill>
                    <a:srgbClr val="000000"/>
                  </a:solidFill>
                  <a:latin typeface="Times New Roman" pitchFamily="18" charset="0"/>
                </a:rPr>
                <a:t>)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21510" name="Line 6"/>
            <p:cNvSpPr>
              <a:spLocks noChangeShapeType="1"/>
            </p:cNvSpPr>
            <p:nvPr/>
          </p:nvSpPr>
          <p:spPr bwMode="auto">
            <a:xfrm>
              <a:off x="464" y="2066"/>
              <a:ext cx="129" cy="1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11" name="Line 7"/>
            <p:cNvSpPr>
              <a:spLocks noChangeShapeType="1"/>
            </p:cNvSpPr>
            <p:nvPr/>
          </p:nvSpPr>
          <p:spPr bwMode="auto">
            <a:xfrm>
              <a:off x="464" y="2088"/>
              <a:ext cx="129" cy="1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21512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11563" y="188913"/>
            <a:ext cx="3211512" cy="2541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3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48038" y="3235325"/>
            <a:ext cx="3716337" cy="321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4" name="Text Box 10"/>
          <p:cNvSpPr txBox="1">
            <a:spLocks noChangeArrowheads="1"/>
          </p:cNvSpPr>
          <p:nvPr/>
        </p:nvSpPr>
        <p:spPr bwMode="auto">
          <a:xfrm>
            <a:off x="6942138" y="1300163"/>
            <a:ext cx="15382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i="1">
                <a:solidFill>
                  <a:srgbClr val="0000D2"/>
                </a:solidFill>
                <a:latin typeface="Times New Roman" pitchFamily="18" charset="0"/>
              </a:rPr>
              <a:t>m</a:t>
            </a:r>
            <a:r>
              <a:rPr lang="en-US" sz="2000" b="1" baseline="-25000">
                <a:solidFill>
                  <a:srgbClr val="0000D2"/>
                </a:solidFill>
                <a:latin typeface="Times New Roman" pitchFamily="18" charset="0"/>
              </a:rPr>
              <a:t>1</a:t>
            </a:r>
            <a:r>
              <a:rPr lang="en-US" sz="2000" b="1" i="1">
                <a:solidFill>
                  <a:srgbClr val="0000D2"/>
                </a:solidFill>
                <a:latin typeface="Times New Roman" pitchFamily="18" charset="0"/>
              </a:rPr>
              <a:t>m</a:t>
            </a:r>
            <a:r>
              <a:rPr lang="en-US" sz="2000" b="1" baseline="-25000">
                <a:solidFill>
                  <a:srgbClr val="0000D2"/>
                </a:solidFill>
                <a:latin typeface="Times New Roman" pitchFamily="18" charset="0"/>
              </a:rPr>
              <a:t>2</a:t>
            </a:r>
            <a:r>
              <a:rPr lang="en-US" sz="2000" b="1">
                <a:solidFill>
                  <a:srgbClr val="0000D2"/>
                </a:solidFill>
                <a:latin typeface="Times New Roman" pitchFamily="18" charset="0"/>
              </a:rPr>
              <a:t> matrix</a:t>
            </a:r>
            <a:endParaRPr lang="en-US" sz="2000" b="1" baseline="-25000">
              <a:solidFill>
                <a:srgbClr val="0000D2"/>
              </a:solidFill>
              <a:latin typeface="Times New Roman" pitchFamily="18" charset="0"/>
            </a:endParaRPr>
          </a:p>
        </p:txBody>
      </p:sp>
      <p:sp>
        <p:nvSpPr>
          <p:cNvPr id="21515" name="Text Box 11"/>
          <p:cNvSpPr txBox="1">
            <a:spLocks noChangeArrowheads="1"/>
          </p:cNvSpPr>
          <p:nvPr/>
        </p:nvSpPr>
        <p:spPr bwMode="auto">
          <a:xfrm>
            <a:off x="6692900" y="4394200"/>
            <a:ext cx="197485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336600"/>
                </a:solidFill>
                <a:latin typeface="Times New Roman" pitchFamily="18" charset="0"/>
              </a:rPr>
              <a:t>Table of </a:t>
            </a:r>
            <a:br>
              <a:rPr lang="en-US" sz="2000" b="1">
                <a:solidFill>
                  <a:srgbClr val="336600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336600"/>
                </a:solidFill>
                <a:latin typeface="Times New Roman" pitchFamily="18" charset="0"/>
              </a:rPr>
              <a:t>Clebsch-Gordan</a:t>
            </a:r>
            <a:br>
              <a:rPr lang="en-US" sz="2000" b="1">
                <a:solidFill>
                  <a:srgbClr val="336600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336600"/>
                </a:solidFill>
                <a:latin typeface="Times New Roman" pitchFamily="18" charset="0"/>
              </a:rPr>
              <a:t>coefficients</a:t>
            </a:r>
          </a:p>
        </p:txBody>
      </p:sp>
      <p:grpSp>
        <p:nvGrpSpPr>
          <p:cNvPr id="3" name="Group 12"/>
          <p:cNvGrpSpPr>
            <a:grpSpLocks/>
          </p:cNvGrpSpPr>
          <p:nvPr/>
        </p:nvGrpSpPr>
        <p:grpSpPr bwMode="auto">
          <a:xfrm>
            <a:off x="260350" y="914400"/>
            <a:ext cx="5100638" cy="4108450"/>
            <a:chOff x="164" y="576"/>
            <a:chExt cx="3213" cy="2588"/>
          </a:xfrm>
        </p:grpSpPr>
        <p:sp>
          <p:nvSpPr>
            <p:cNvPr id="21517" name="Text Box 13"/>
            <p:cNvSpPr txBox="1">
              <a:spLocks noChangeArrowheads="1"/>
            </p:cNvSpPr>
            <p:nvPr/>
          </p:nvSpPr>
          <p:spPr bwMode="auto">
            <a:xfrm>
              <a:off x="164" y="1734"/>
              <a:ext cx="1826" cy="6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E40000"/>
                  </a:solidFill>
                  <a:latin typeface="Times New Roman" pitchFamily="18" charset="0"/>
                </a:rPr>
                <a:t>Both are  block diagonal.</a:t>
              </a:r>
              <a:br>
                <a:rPr lang="en-US" sz="2000" b="1">
                  <a:solidFill>
                    <a:srgbClr val="E40000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E40000"/>
                  </a:solidFill>
                  <a:latin typeface="Times New Roman" pitchFamily="18" charset="0"/>
                </a:rPr>
                <a:t>Only need to work with </a:t>
              </a:r>
              <a:br>
                <a:rPr lang="en-US" sz="2000" b="1">
                  <a:solidFill>
                    <a:srgbClr val="E40000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E40000"/>
                  </a:solidFill>
                  <a:latin typeface="Times New Roman" pitchFamily="18" charset="0"/>
                </a:rPr>
                <a:t>corresponding blocks.</a:t>
              </a:r>
            </a:p>
          </p:txBody>
        </p:sp>
        <p:sp>
          <p:nvSpPr>
            <p:cNvPr id="21518" name="Rectangle 14"/>
            <p:cNvSpPr>
              <a:spLocks noChangeArrowheads="1"/>
            </p:cNvSpPr>
            <p:nvPr/>
          </p:nvSpPr>
          <p:spPr bwMode="auto">
            <a:xfrm>
              <a:off x="2825" y="576"/>
              <a:ext cx="552" cy="513"/>
            </a:xfrm>
            <a:prstGeom prst="rect">
              <a:avLst/>
            </a:prstGeom>
            <a:noFill/>
            <a:ln w="9525">
              <a:solidFill>
                <a:srgbClr val="E4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19" name="Rectangle 15"/>
            <p:cNvSpPr>
              <a:spLocks noChangeArrowheads="1"/>
            </p:cNvSpPr>
            <p:nvPr/>
          </p:nvSpPr>
          <p:spPr bwMode="auto">
            <a:xfrm>
              <a:off x="2817" y="2628"/>
              <a:ext cx="544" cy="536"/>
            </a:xfrm>
            <a:prstGeom prst="rect">
              <a:avLst/>
            </a:prstGeom>
            <a:noFill/>
            <a:ln w="9525">
              <a:solidFill>
                <a:srgbClr val="E4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1520" name="Text Box 16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latin typeface="Times New Roman" pitchFamily="18" charset="0"/>
            </a:endParaRPr>
          </a:p>
        </p:txBody>
      </p:sp>
      <p:sp>
        <p:nvSpPr>
          <p:cNvPr id="21521" name="Text Box 9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2053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2"/>
          <p:cNvSpPr txBox="1">
            <a:spLocks noChangeArrowheads="1"/>
          </p:cNvSpPr>
          <p:nvPr/>
        </p:nvSpPr>
        <p:spPr bwMode="auto">
          <a:xfrm>
            <a:off x="671513" y="114300"/>
            <a:ext cx="30829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E40000"/>
                </a:solidFill>
                <a:latin typeface="Times New Roman" pitchFamily="18" charset="0"/>
              </a:rPr>
              <a:t>Multiplying the 2</a:t>
            </a:r>
            <a:r>
              <a:rPr lang="en-US" sz="2000" b="1">
                <a:solidFill>
                  <a:srgbClr val="E40000"/>
                </a:solidFill>
                <a:latin typeface="Times New Roman" pitchFamily="18" charset="0"/>
                <a:cs typeface="Times New Roman" pitchFamily="18" charset="0"/>
              </a:rPr>
              <a:t>×2 blocks</a:t>
            </a:r>
            <a:endParaRPr lang="en-US" sz="2000" b="1">
              <a:solidFill>
                <a:srgbClr val="E40000"/>
              </a:solidFill>
              <a:latin typeface="Times New Roman" pitchFamily="18" charset="0"/>
            </a:endParaRPr>
          </a:p>
        </p:txBody>
      </p:sp>
      <p:graphicFrame>
        <p:nvGraphicFramePr>
          <p:cNvPr id="23555" name="Object 3"/>
          <p:cNvGraphicFramePr>
            <a:graphicFrameLocks noChangeAspect="1"/>
          </p:cNvGraphicFramePr>
          <p:nvPr/>
        </p:nvGraphicFramePr>
        <p:xfrm>
          <a:off x="1058863" y="1171575"/>
          <a:ext cx="4241800" cy="198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82" name="Equation" r:id="rId4" imgW="4241800" imgH="1981200" progId="Equation.DSMT4">
                  <p:embed/>
                </p:oleObj>
              </mc:Choice>
              <mc:Fallback>
                <p:oleObj name="Equation" r:id="rId4" imgW="4241800" imgH="19812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58863" y="1171575"/>
                        <a:ext cx="4241800" cy="1981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6" name="Object 4"/>
          <p:cNvGraphicFramePr>
            <a:graphicFrameLocks noChangeAspect="1"/>
          </p:cNvGraphicFramePr>
          <p:nvPr/>
        </p:nvGraphicFramePr>
        <p:xfrm>
          <a:off x="1120775" y="3392488"/>
          <a:ext cx="3187700" cy="149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83" name="Equation" r:id="rId6" imgW="3187700" imgH="1498600" progId="Equation.DSMT4">
                  <p:embed/>
                </p:oleObj>
              </mc:Choice>
              <mc:Fallback>
                <p:oleObj name="Equation" r:id="rId6" imgW="3187700" imgH="1498600" progId="Equation.DSMT4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20775" y="3392488"/>
                        <a:ext cx="3187700" cy="1498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7" name="Object 5"/>
          <p:cNvGraphicFramePr>
            <a:graphicFrameLocks noChangeAspect="1"/>
          </p:cNvGraphicFramePr>
          <p:nvPr/>
        </p:nvGraphicFramePr>
        <p:xfrm>
          <a:off x="1166813" y="5367338"/>
          <a:ext cx="1168400" cy="73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84" name="Equation" r:id="rId8" imgW="1168400" imgH="736600" progId="Equation.DSMT4">
                  <p:embed/>
                </p:oleObj>
              </mc:Choice>
              <mc:Fallback>
                <p:oleObj name="Equation" r:id="rId8" imgW="1168400" imgH="736600" progId="Equation.DSMT4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66813" y="5367338"/>
                        <a:ext cx="1168400" cy="736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58" name="Text Box 6"/>
          <p:cNvSpPr txBox="1">
            <a:spLocks noChangeArrowheads="1"/>
          </p:cNvSpPr>
          <p:nvPr/>
        </p:nvSpPr>
        <p:spPr bwMode="auto">
          <a:xfrm>
            <a:off x="2787650" y="5370513"/>
            <a:ext cx="315118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E40000"/>
                </a:solidFill>
                <a:latin typeface="Times New Roman" pitchFamily="18" charset="0"/>
              </a:rPr>
              <a:t>diagonal matrix with </a:t>
            </a:r>
            <a:br>
              <a:rPr lang="en-US" sz="2000" b="1">
                <a:solidFill>
                  <a:srgbClr val="E40000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E40000"/>
                </a:solidFill>
                <a:latin typeface="Times New Roman" pitchFamily="18" charset="0"/>
              </a:rPr>
              <a:t>eigenvalues on the diagonal</a:t>
            </a:r>
          </a:p>
        </p:txBody>
      </p:sp>
      <p:sp>
        <p:nvSpPr>
          <p:cNvPr id="23559" name="Text Box 7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latin typeface="Times New Roman" pitchFamily="18" charset="0"/>
            </a:endParaRPr>
          </a:p>
        </p:txBody>
      </p:sp>
      <p:sp>
        <p:nvSpPr>
          <p:cNvPr id="23560" name="Text Box 9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2215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2"/>
          <p:cNvSpPr txBox="1">
            <a:spLocks noChangeArrowheads="1"/>
          </p:cNvSpPr>
          <p:nvPr/>
        </p:nvSpPr>
        <p:spPr bwMode="auto">
          <a:xfrm>
            <a:off x="257175" y="109538"/>
            <a:ext cx="85407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E40000"/>
                </a:solidFill>
                <a:latin typeface="Times New Roman" pitchFamily="18" charset="0"/>
              </a:rPr>
              <a:t>Electron Spin, Antisymmetrization of Wavefunctions, and the Pauli Principle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282575" y="874713"/>
            <a:ext cx="6516688" cy="2913062"/>
            <a:chOff x="178" y="551"/>
            <a:chExt cx="4105" cy="1835"/>
          </a:xfrm>
        </p:grpSpPr>
        <p:sp>
          <p:nvSpPr>
            <p:cNvPr id="25604" name="Text Box 4"/>
            <p:cNvSpPr txBox="1">
              <a:spLocks noChangeArrowheads="1"/>
            </p:cNvSpPr>
            <p:nvPr/>
          </p:nvSpPr>
          <p:spPr bwMode="auto">
            <a:xfrm>
              <a:off x="178" y="551"/>
              <a:ext cx="390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00D2"/>
                  </a:solidFill>
                  <a:latin typeface="Times New Roman" pitchFamily="18" charset="0"/>
                </a:rPr>
                <a:t>In treating the He atom, electron spin was not included.</a:t>
              </a:r>
            </a:p>
          </p:txBody>
        </p:sp>
        <p:sp>
          <p:nvSpPr>
            <p:cNvPr id="25605" name="Text Box 5"/>
            <p:cNvSpPr txBox="1">
              <a:spLocks noChangeArrowheads="1"/>
            </p:cNvSpPr>
            <p:nvPr/>
          </p:nvSpPr>
          <p:spPr bwMode="auto">
            <a:xfrm>
              <a:off x="218" y="1033"/>
              <a:ext cx="406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336600"/>
                  </a:solidFill>
                  <a:latin typeface="Times New Roman" pitchFamily="18" charset="0"/>
                </a:rPr>
                <a:t>Electron - particle with intrinsic angular momentum, spin</a:t>
              </a:r>
            </a:p>
          </p:txBody>
        </p:sp>
        <p:graphicFrame>
          <p:nvGraphicFramePr>
            <p:cNvPr id="25606" name="Object 6"/>
            <p:cNvGraphicFramePr>
              <a:graphicFrameLocks noChangeAspect="1"/>
            </p:cNvGraphicFramePr>
            <p:nvPr/>
          </p:nvGraphicFramePr>
          <p:xfrm>
            <a:off x="1456" y="1634"/>
            <a:ext cx="1696" cy="7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2946" name="Equation" r:id="rId4" imgW="2692400" imgH="1193800" progId="Equation.DSMT4">
                    <p:embed/>
                  </p:oleObj>
                </mc:Choice>
                <mc:Fallback>
                  <p:oleObj name="Equation" r:id="rId4" imgW="2692400" imgH="11938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56" y="1634"/>
                          <a:ext cx="1696" cy="75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5607" name="Text Box 7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latin typeface="Times New Roman" pitchFamily="18" charset="0"/>
            </a:endParaRPr>
          </a:p>
        </p:txBody>
      </p:sp>
      <p:sp>
        <p:nvSpPr>
          <p:cNvPr id="25608" name="Text Box 9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056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2"/>
          <p:cNvSpPr txBox="1">
            <a:spLocks noChangeArrowheads="1"/>
          </p:cNvSpPr>
          <p:nvPr/>
        </p:nvSpPr>
        <p:spPr bwMode="auto">
          <a:xfrm>
            <a:off x="371475" y="109538"/>
            <a:ext cx="40798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336600"/>
                </a:solidFill>
                <a:latin typeface="Times New Roman" pitchFamily="18" charset="0"/>
              </a:rPr>
              <a:t>Excited States of He neglecting Spin</a:t>
            </a:r>
          </a:p>
        </p:txBody>
      </p:sp>
      <p:sp>
        <p:nvSpPr>
          <p:cNvPr id="27651" name="Text Box 3"/>
          <p:cNvSpPr txBox="1">
            <a:spLocks noChangeArrowheads="1"/>
          </p:cNvSpPr>
          <p:nvPr/>
        </p:nvSpPr>
        <p:spPr bwMode="auto">
          <a:xfrm>
            <a:off x="458788" y="838200"/>
            <a:ext cx="48069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00D2"/>
                </a:solidFill>
                <a:latin typeface="Times New Roman" pitchFamily="18" charset="0"/>
              </a:rPr>
              <a:t>Ground State of He  -  perturbation theory</a:t>
            </a:r>
          </a:p>
        </p:txBody>
      </p:sp>
      <p:graphicFrame>
        <p:nvGraphicFramePr>
          <p:cNvPr id="27652" name="Object 4"/>
          <p:cNvGraphicFramePr>
            <a:graphicFrameLocks noChangeAspect="1"/>
          </p:cNvGraphicFramePr>
          <p:nvPr/>
        </p:nvGraphicFramePr>
        <p:xfrm>
          <a:off x="566738" y="1531938"/>
          <a:ext cx="1371600" cy="71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970" name="Equation" r:id="rId4" imgW="1371600" imgH="711200" progId="Equation.DSMT4">
                  <p:embed/>
                </p:oleObj>
              </mc:Choice>
              <mc:Fallback>
                <p:oleObj name="Equation" r:id="rId4" imgW="1371600" imgH="71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6738" y="1531938"/>
                        <a:ext cx="1371600" cy="711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2362200" y="1725613"/>
            <a:ext cx="15795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438600"/>
                </a:solidFill>
                <a:latin typeface="Times New Roman" pitchFamily="18" charset="0"/>
              </a:rPr>
              <a:t>perturbation</a:t>
            </a: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371475" y="2466975"/>
            <a:ext cx="8308975" cy="3001963"/>
            <a:chOff x="234" y="1554"/>
            <a:chExt cx="5234" cy="1891"/>
          </a:xfrm>
        </p:grpSpPr>
        <p:sp>
          <p:nvSpPr>
            <p:cNvPr id="27655" name="Line 7"/>
            <p:cNvSpPr>
              <a:spLocks noChangeShapeType="1"/>
            </p:cNvSpPr>
            <p:nvPr/>
          </p:nvSpPr>
          <p:spPr bwMode="auto">
            <a:xfrm>
              <a:off x="284" y="1554"/>
              <a:ext cx="51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656" name="Text Box 8"/>
            <p:cNvSpPr txBox="1">
              <a:spLocks noChangeArrowheads="1"/>
            </p:cNvSpPr>
            <p:nvPr/>
          </p:nvSpPr>
          <p:spPr bwMode="auto">
            <a:xfrm>
              <a:off x="234" y="1632"/>
              <a:ext cx="2771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E40000"/>
                  </a:solidFill>
                  <a:latin typeface="Times New Roman" pitchFamily="18" charset="0"/>
                </a:rPr>
                <a:t>Zeroth order wavefunctions (any level)</a:t>
              </a:r>
              <a:br>
                <a:rPr lang="en-US" sz="2000" b="1">
                  <a:solidFill>
                    <a:srgbClr val="E40000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E40000"/>
                  </a:solidFill>
                  <a:latin typeface="Times New Roman" pitchFamily="18" charset="0"/>
                </a:rPr>
                <a:t>Product of H atom orbitals</a:t>
              </a:r>
            </a:p>
          </p:txBody>
        </p:sp>
        <p:graphicFrame>
          <p:nvGraphicFramePr>
            <p:cNvPr id="27657" name="Object 9"/>
            <p:cNvGraphicFramePr>
              <a:graphicFrameLocks noChangeAspect="1"/>
            </p:cNvGraphicFramePr>
            <p:nvPr/>
          </p:nvGraphicFramePr>
          <p:xfrm>
            <a:off x="337" y="2309"/>
            <a:ext cx="2912" cy="2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3971" name="Equation" r:id="rId6" imgW="4622800" imgH="431800" progId="Equation.DSMT4">
                    <p:embed/>
                  </p:oleObj>
                </mc:Choice>
                <mc:Fallback>
                  <p:oleObj name="Equation" r:id="rId6" imgW="4622800" imgH="4318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7" y="2309"/>
                          <a:ext cx="2912" cy="27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7658" name="Object 10"/>
            <p:cNvGraphicFramePr>
              <a:graphicFrameLocks noChangeAspect="1"/>
            </p:cNvGraphicFramePr>
            <p:nvPr/>
          </p:nvGraphicFramePr>
          <p:xfrm>
            <a:off x="2630" y="2850"/>
            <a:ext cx="640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3972" name="Equation" r:id="rId8" imgW="1015559" imgH="317362" progId="Equation.DSMT4">
                    <p:embed/>
                  </p:oleObj>
                </mc:Choice>
                <mc:Fallback>
                  <p:oleObj name="Equation" r:id="rId8" imgW="1015559" imgH="317362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30" y="2850"/>
                          <a:ext cx="640" cy="2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7659" name="Object 11"/>
            <p:cNvGraphicFramePr>
              <a:graphicFrameLocks noChangeAspect="1"/>
            </p:cNvGraphicFramePr>
            <p:nvPr/>
          </p:nvGraphicFramePr>
          <p:xfrm>
            <a:off x="2639" y="3241"/>
            <a:ext cx="664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3973" name="Equation" r:id="rId10" imgW="1053643" imgH="317362" progId="Equation.DSMT4">
                    <p:embed/>
                  </p:oleObj>
                </mc:Choice>
                <mc:Fallback>
                  <p:oleObj name="Equation" r:id="rId10" imgW="1053643" imgH="317362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39" y="3241"/>
                          <a:ext cx="664" cy="2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7660" name="Text Box 12"/>
            <p:cNvSpPr txBox="1">
              <a:spLocks noChangeArrowheads="1"/>
            </p:cNvSpPr>
            <p:nvPr/>
          </p:nvSpPr>
          <p:spPr bwMode="auto">
            <a:xfrm>
              <a:off x="321" y="2815"/>
              <a:ext cx="232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00D2"/>
                  </a:solidFill>
                  <a:latin typeface="Times New Roman" pitchFamily="18" charset="0"/>
                </a:rPr>
                <a:t>(1)	electron 1;  coordinates </a:t>
              </a:r>
            </a:p>
          </p:txBody>
        </p:sp>
        <p:sp>
          <p:nvSpPr>
            <p:cNvPr id="27661" name="Line 13"/>
            <p:cNvSpPr>
              <a:spLocks noChangeShapeType="1"/>
            </p:cNvSpPr>
            <p:nvPr/>
          </p:nvSpPr>
          <p:spPr bwMode="auto">
            <a:xfrm>
              <a:off x="592" y="2951"/>
              <a:ext cx="32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662" name="Text Box 14"/>
            <p:cNvSpPr txBox="1">
              <a:spLocks noChangeArrowheads="1"/>
            </p:cNvSpPr>
            <p:nvPr/>
          </p:nvSpPr>
          <p:spPr bwMode="auto">
            <a:xfrm>
              <a:off x="322" y="3195"/>
              <a:ext cx="232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00D2"/>
                  </a:solidFill>
                  <a:latin typeface="Times New Roman" pitchFamily="18" charset="0"/>
                </a:rPr>
                <a:t>(2)	electron 2;  coordinates </a:t>
              </a:r>
            </a:p>
          </p:txBody>
        </p:sp>
        <p:sp>
          <p:nvSpPr>
            <p:cNvPr id="27663" name="Line 15"/>
            <p:cNvSpPr>
              <a:spLocks noChangeShapeType="1"/>
            </p:cNvSpPr>
            <p:nvPr/>
          </p:nvSpPr>
          <p:spPr bwMode="auto">
            <a:xfrm>
              <a:off x="593" y="3331"/>
              <a:ext cx="32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7664" name="Text Box 16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latin typeface="Times New Roman" pitchFamily="18" charset="0"/>
            </a:endParaRPr>
          </a:p>
        </p:txBody>
      </p:sp>
      <p:sp>
        <p:nvSpPr>
          <p:cNvPr id="27665" name="Text Box 9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9012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2"/>
          <p:cNvSpPr txBox="1">
            <a:spLocks noChangeArrowheads="1"/>
          </p:cNvSpPr>
          <p:nvPr/>
        </p:nvSpPr>
        <p:spPr bwMode="auto">
          <a:xfrm>
            <a:off x="458788" y="160338"/>
            <a:ext cx="23987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00D2"/>
                </a:solidFill>
                <a:latin typeface="Times New Roman" pitchFamily="18" charset="0"/>
              </a:rPr>
              <a:t>Zeroth order energy</a:t>
            </a:r>
          </a:p>
        </p:txBody>
      </p:sp>
      <p:graphicFrame>
        <p:nvGraphicFramePr>
          <p:cNvPr id="29699" name="Object 3"/>
          <p:cNvGraphicFramePr>
            <a:graphicFrameLocks noChangeAspect="1"/>
          </p:cNvGraphicFramePr>
          <p:nvPr/>
        </p:nvGraphicFramePr>
        <p:xfrm>
          <a:off x="588963" y="958850"/>
          <a:ext cx="261620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994" name="Equation" r:id="rId4" imgW="2616200" imgH="762000" progId="Equation.DSMT4">
                  <p:embed/>
                </p:oleObj>
              </mc:Choice>
              <mc:Fallback>
                <p:oleObj name="Equation" r:id="rId4" imgW="2616200" imgH="762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8963" y="958850"/>
                        <a:ext cx="2616200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700" name="Object 4"/>
          <p:cNvGraphicFramePr>
            <a:graphicFrameLocks noChangeAspect="1"/>
          </p:cNvGraphicFramePr>
          <p:nvPr/>
        </p:nvGraphicFramePr>
        <p:xfrm>
          <a:off x="620713" y="1990725"/>
          <a:ext cx="1231900" cy="71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995" name="Equation" r:id="rId6" imgW="1231366" imgH="710891" progId="Equation.DSMT4">
                  <p:embed/>
                </p:oleObj>
              </mc:Choice>
              <mc:Fallback>
                <p:oleObj name="Equation" r:id="rId6" imgW="1231366" imgH="710891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0713" y="1990725"/>
                        <a:ext cx="1231900" cy="711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01" name="Text Box 5"/>
          <p:cNvSpPr txBox="1">
            <a:spLocks noChangeArrowheads="1"/>
          </p:cNvSpPr>
          <p:nvPr/>
        </p:nvSpPr>
        <p:spPr bwMode="auto">
          <a:xfrm>
            <a:off x="2201863" y="2157413"/>
            <a:ext cx="31623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i="1">
                <a:solidFill>
                  <a:srgbClr val="336600"/>
                </a:solidFill>
                <a:latin typeface="Symbol" pitchFamily="18" charset="2"/>
              </a:rPr>
              <a:t>m</a:t>
            </a:r>
            <a:r>
              <a:rPr lang="en-US" sz="2000" b="1">
                <a:solidFill>
                  <a:srgbClr val="336600"/>
                </a:solidFill>
                <a:latin typeface="Times New Roman" pitchFamily="18" charset="0"/>
              </a:rPr>
              <a:t> - reduced mass of H atom</a:t>
            </a:r>
            <a:endParaRPr lang="en-US" sz="2000" b="1" i="1">
              <a:solidFill>
                <a:srgbClr val="336600"/>
              </a:solidFill>
              <a:latin typeface="Times New Roman" pitchFamily="18" charset="0"/>
            </a:endParaRP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412750" y="2906713"/>
            <a:ext cx="8093075" cy="2568575"/>
            <a:chOff x="260" y="1831"/>
            <a:chExt cx="5098" cy="1618"/>
          </a:xfrm>
        </p:grpSpPr>
        <p:graphicFrame>
          <p:nvGraphicFramePr>
            <p:cNvPr id="29703" name="Object 7"/>
            <p:cNvGraphicFramePr>
              <a:graphicFrameLocks noChangeAspect="1"/>
            </p:cNvGraphicFramePr>
            <p:nvPr/>
          </p:nvGraphicFramePr>
          <p:xfrm>
            <a:off x="344" y="2560"/>
            <a:ext cx="840" cy="1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4996" name="Equation" r:id="rId8" imgW="1333500" imgH="304800" progId="Equation.DSMT4">
                    <p:embed/>
                  </p:oleObj>
                </mc:Choice>
                <mc:Fallback>
                  <p:oleObj name="Equation" r:id="rId8" imgW="1333500" imgH="3048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4" y="2560"/>
                          <a:ext cx="840" cy="1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9704" name="Line 8"/>
            <p:cNvSpPr>
              <a:spLocks noChangeShapeType="1"/>
            </p:cNvSpPr>
            <p:nvPr/>
          </p:nvSpPr>
          <p:spPr bwMode="auto">
            <a:xfrm>
              <a:off x="260" y="1831"/>
              <a:ext cx="509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705" name="Text Box 9"/>
            <p:cNvSpPr txBox="1">
              <a:spLocks noChangeArrowheads="1"/>
            </p:cNvSpPr>
            <p:nvPr/>
          </p:nvSpPr>
          <p:spPr bwMode="auto">
            <a:xfrm>
              <a:off x="266" y="1908"/>
              <a:ext cx="182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E40000"/>
                  </a:solidFill>
                  <a:latin typeface="Times New Roman" pitchFamily="18" charset="0"/>
                </a:rPr>
                <a:t>First excited state energy</a:t>
              </a:r>
            </a:p>
          </p:txBody>
        </p:sp>
        <p:sp>
          <p:nvSpPr>
            <p:cNvPr id="29706" name="Text Box 10"/>
            <p:cNvSpPr txBox="1">
              <a:spLocks noChangeArrowheads="1"/>
            </p:cNvSpPr>
            <p:nvPr/>
          </p:nvSpPr>
          <p:spPr bwMode="auto">
            <a:xfrm>
              <a:off x="305" y="2224"/>
              <a:ext cx="97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00D2"/>
                  </a:solidFill>
                  <a:latin typeface="Times New Roman" pitchFamily="18" charset="0"/>
                </a:rPr>
                <a:t>zeroth order</a:t>
              </a:r>
            </a:p>
          </p:txBody>
        </p:sp>
        <p:sp>
          <p:nvSpPr>
            <p:cNvPr id="29707" name="Text Box 11"/>
            <p:cNvSpPr txBox="1">
              <a:spLocks noChangeArrowheads="1"/>
            </p:cNvSpPr>
            <p:nvPr/>
          </p:nvSpPr>
          <p:spPr bwMode="auto">
            <a:xfrm>
              <a:off x="329" y="2933"/>
              <a:ext cx="45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00D2"/>
                  </a:solidFill>
                  <a:latin typeface="Times New Roman" pitchFamily="18" charset="0"/>
                </a:rPr>
                <a:t>since</a:t>
              </a:r>
            </a:p>
          </p:txBody>
        </p:sp>
        <p:graphicFrame>
          <p:nvGraphicFramePr>
            <p:cNvPr id="29708" name="Object 12"/>
            <p:cNvGraphicFramePr>
              <a:graphicFrameLocks noChangeAspect="1"/>
            </p:cNvGraphicFramePr>
            <p:nvPr/>
          </p:nvGraphicFramePr>
          <p:xfrm>
            <a:off x="910" y="3001"/>
            <a:ext cx="1288" cy="4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4997" name="Equation" r:id="rId10" imgW="2044700" imgH="711200" progId="Equation.DSMT4">
                    <p:embed/>
                  </p:oleObj>
                </mc:Choice>
                <mc:Fallback>
                  <p:oleObj name="Equation" r:id="rId10" imgW="2044700" imgH="7112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10" y="3001"/>
                          <a:ext cx="1288" cy="44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9709" name="Text Box 13"/>
            <p:cNvSpPr txBox="1">
              <a:spLocks noChangeArrowheads="1"/>
            </p:cNvSpPr>
            <p:nvPr/>
          </p:nvSpPr>
          <p:spPr bwMode="auto">
            <a:xfrm>
              <a:off x="2412" y="3092"/>
              <a:ext cx="96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E40000"/>
                  </a:solidFill>
                  <a:latin typeface="Times New Roman" pitchFamily="18" charset="0"/>
                </a:rPr>
                <a:t>same energy</a:t>
              </a:r>
            </a:p>
          </p:txBody>
        </p:sp>
      </p:grpSp>
      <p:sp>
        <p:nvSpPr>
          <p:cNvPr id="29710" name="Text Box 14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latin typeface="Times New Roman" pitchFamily="18" charset="0"/>
            </a:endParaRPr>
          </a:p>
        </p:txBody>
      </p:sp>
      <p:sp>
        <p:nvSpPr>
          <p:cNvPr id="29711" name="Text Box 9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1874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2"/>
          <p:cNvSpPr txBox="1">
            <a:spLocks noChangeArrowheads="1"/>
          </p:cNvSpPr>
          <p:nvPr/>
        </p:nvSpPr>
        <p:spPr bwMode="auto">
          <a:xfrm>
            <a:off x="296863" y="85725"/>
            <a:ext cx="31861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E40000"/>
                </a:solidFill>
                <a:latin typeface="Times New Roman" pitchFamily="18" charset="0"/>
              </a:rPr>
              <a:t>First Excited Configuration</a:t>
            </a:r>
          </a:p>
        </p:txBody>
      </p:sp>
      <p:sp>
        <p:nvSpPr>
          <p:cNvPr id="31747" name="Text Box 3"/>
          <p:cNvSpPr txBox="1">
            <a:spLocks noChangeArrowheads="1"/>
          </p:cNvSpPr>
          <p:nvPr/>
        </p:nvSpPr>
        <p:spPr bwMode="auto">
          <a:xfrm>
            <a:off x="333375" y="700088"/>
            <a:ext cx="71548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00D2"/>
                </a:solidFill>
                <a:latin typeface="Times New Roman" pitchFamily="18" charset="0"/>
              </a:rPr>
              <a:t>States corresponding to zeroth order energy  -  8 fold degenerate</a:t>
            </a:r>
          </a:p>
        </p:txBody>
      </p:sp>
      <p:graphicFrame>
        <p:nvGraphicFramePr>
          <p:cNvPr id="31748" name="Object 4"/>
          <p:cNvGraphicFramePr>
            <a:graphicFrameLocks noChangeAspect="1"/>
          </p:cNvGraphicFramePr>
          <p:nvPr/>
        </p:nvGraphicFramePr>
        <p:xfrm>
          <a:off x="711200" y="1500188"/>
          <a:ext cx="3860800" cy="2311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018" name="Equation" r:id="rId4" imgW="3860800" imgH="2311400" progId="Equation.DSMT4">
                  <p:embed/>
                </p:oleObj>
              </mc:Choice>
              <mc:Fallback>
                <p:oleObj name="Equation" r:id="rId4" imgW="3860800" imgH="2311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1200" y="1500188"/>
                        <a:ext cx="3860800" cy="2311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49" name="Text Box 5"/>
          <p:cNvSpPr txBox="1">
            <a:spLocks noChangeArrowheads="1"/>
          </p:cNvSpPr>
          <p:nvPr/>
        </p:nvSpPr>
        <p:spPr bwMode="auto">
          <a:xfrm>
            <a:off x="458788" y="4394200"/>
            <a:ext cx="3976687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00D2"/>
                </a:solidFill>
                <a:latin typeface="Times New Roman" pitchFamily="18" charset="0"/>
              </a:rPr>
              <a:t>All have same zeroth order energy.</a:t>
            </a:r>
            <a:br>
              <a:rPr lang="en-US" sz="2000" b="1">
                <a:solidFill>
                  <a:srgbClr val="0000D2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0000D2"/>
                </a:solidFill>
                <a:latin typeface="Times New Roman" pitchFamily="18" charset="0"/>
              </a:rPr>
              <a:t>All have</a:t>
            </a:r>
          </a:p>
        </p:txBody>
      </p:sp>
      <p:graphicFrame>
        <p:nvGraphicFramePr>
          <p:cNvPr id="31750" name="Object 6"/>
          <p:cNvGraphicFramePr>
            <a:graphicFrameLocks noChangeAspect="1"/>
          </p:cNvGraphicFramePr>
          <p:nvPr/>
        </p:nvGraphicFramePr>
        <p:xfrm>
          <a:off x="1693863" y="5278438"/>
          <a:ext cx="2044700" cy="71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019" name="Equation" r:id="rId6" imgW="2044700" imgH="711200" progId="Equation.DSMT4">
                  <p:embed/>
                </p:oleObj>
              </mc:Choice>
              <mc:Fallback>
                <p:oleObj name="Equation" r:id="rId6" imgW="2044700" imgH="71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3863" y="5278438"/>
                        <a:ext cx="2044700" cy="711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51" name="Text Box 7"/>
          <p:cNvSpPr txBox="1">
            <a:spLocks noChangeArrowheads="1"/>
          </p:cNvSpPr>
          <p:nvPr/>
        </p:nvSpPr>
        <p:spPr bwMode="auto">
          <a:xfrm>
            <a:off x="947738" y="5595938"/>
            <a:ext cx="4238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E40000"/>
                </a:solidFill>
                <a:latin typeface="Times New Roman" pitchFamily="18" charset="0"/>
              </a:rPr>
              <a:t>or</a:t>
            </a:r>
          </a:p>
        </p:txBody>
      </p:sp>
      <p:sp>
        <p:nvSpPr>
          <p:cNvPr id="31752" name="Text Box 8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latin typeface="Times New Roman" pitchFamily="18" charset="0"/>
            </a:endParaRPr>
          </a:p>
        </p:txBody>
      </p:sp>
      <p:sp>
        <p:nvSpPr>
          <p:cNvPr id="31753" name="Text Box 9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1203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2"/>
          <p:cNvSpPr txBox="1">
            <a:spLocks noChangeArrowheads="1"/>
          </p:cNvSpPr>
          <p:nvPr/>
        </p:nvSpPr>
        <p:spPr bwMode="auto">
          <a:xfrm>
            <a:off x="446088" y="109538"/>
            <a:ext cx="46180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E40000"/>
                </a:solidFill>
                <a:latin typeface="Times New Roman" pitchFamily="18" charset="0"/>
              </a:rPr>
              <a:t>Degenerate perturbation theory problem</a:t>
            </a:r>
          </a:p>
        </p:txBody>
      </p:sp>
      <p:sp>
        <p:nvSpPr>
          <p:cNvPr id="33795" name="Text Box 3"/>
          <p:cNvSpPr txBox="1">
            <a:spLocks noChangeArrowheads="1"/>
          </p:cNvSpPr>
          <p:nvPr/>
        </p:nvSpPr>
        <p:spPr bwMode="auto">
          <a:xfrm>
            <a:off x="522288" y="762000"/>
            <a:ext cx="3367087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00D2"/>
                </a:solidFill>
                <a:latin typeface="Times New Roman" pitchFamily="18" charset="0"/>
              </a:rPr>
              <a:t>System of equations  (matrix)</a:t>
            </a:r>
            <a:br>
              <a:rPr lang="en-US" sz="2000" b="1">
                <a:solidFill>
                  <a:srgbClr val="0000D2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0000D2"/>
                </a:solidFill>
                <a:latin typeface="Times New Roman" pitchFamily="18" charset="0"/>
              </a:rPr>
              <a:t>Form determinant</a:t>
            </a:r>
          </a:p>
        </p:txBody>
      </p:sp>
      <p:sp>
        <p:nvSpPr>
          <p:cNvPr id="33796" name="Text Box 4"/>
          <p:cNvSpPr txBox="1">
            <a:spLocks noChangeArrowheads="1"/>
          </p:cNvSpPr>
          <p:nvPr/>
        </p:nvSpPr>
        <p:spPr bwMode="auto">
          <a:xfrm>
            <a:off x="709613" y="4957763"/>
            <a:ext cx="3851275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00D2"/>
                </a:solidFill>
                <a:latin typeface="Times New Roman" pitchFamily="18" charset="0"/>
              </a:rPr>
              <a:t>E</a:t>
            </a:r>
            <a:r>
              <a:rPr lang="en-US" sz="2000" b="1">
                <a:solidFill>
                  <a:srgbClr val="0000D2"/>
                </a:solidFill>
                <a:latin typeface="Times New Roman" pitchFamily="18" charset="0"/>
                <a:cs typeface="Times New Roman" pitchFamily="18" charset="0"/>
              </a:rPr>
              <a:t>'</a:t>
            </a:r>
            <a:r>
              <a:rPr lang="en-US" sz="2000" b="1">
                <a:solidFill>
                  <a:srgbClr val="0000D2"/>
                </a:solidFill>
                <a:latin typeface="Times New Roman" pitchFamily="18" charset="0"/>
              </a:rPr>
              <a:t>  -  eigenvalues</a:t>
            </a:r>
            <a:br>
              <a:rPr lang="en-US" sz="2000" b="1">
                <a:solidFill>
                  <a:srgbClr val="0000D2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336600"/>
                </a:solidFill>
                <a:latin typeface="Times New Roman" pitchFamily="18" charset="0"/>
              </a:rPr>
              <a:t>J's -  diagonal matrix elements</a:t>
            </a:r>
            <a:br>
              <a:rPr lang="en-US" sz="2000" b="1">
                <a:solidFill>
                  <a:srgbClr val="336600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E40000"/>
                </a:solidFill>
                <a:latin typeface="Times New Roman" pitchFamily="18" charset="0"/>
              </a:rPr>
              <a:t>K's - off diagonal matrix elements</a:t>
            </a:r>
          </a:p>
        </p:txBody>
      </p:sp>
      <p:sp>
        <p:nvSpPr>
          <p:cNvPr id="33797" name="Text Box 5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latin typeface="Times New Roman" pitchFamily="18" charset="0"/>
            </a:endParaRP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630238" y="1547813"/>
            <a:ext cx="7864475" cy="2911475"/>
            <a:chOff x="397" y="975"/>
            <a:chExt cx="4954" cy="1834"/>
          </a:xfrm>
        </p:grpSpPr>
        <p:pic>
          <p:nvPicPr>
            <p:cNvPr id="33799" name="Picture 7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97" y="975"/>
              <a:ext cx="4954" cy="18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3800" name="Rectangle 8"/>
            <p:cNvSpPr>
              <a:spLocks noChangeArrowheads="1"/>
            </p:cNvSpPr>
            <p:nvPr/>
          </p:nvSpPr>
          <p:spPr bwMode="auto">
            <a:xfrm>
              <a:off x="1270" y="2691"/>
              <a:ext cx="198" cy="11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801" name="Rectangle 9"/>
            <p:cNvSpPr>
              <a:spLocks noChangeArrowheads="1"/>
            </p:cNvSpPr>
            <p:nvPr/>
          </p:nvSpPr>
          <p:spPr bwMode="auto">
            <a:xfrm>
              <a:off x="1263" y="1170"/>
              <a:ext cx="142" cy="86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802" name="Rectangle 10"/>
            <p:cNvSpPr>
              <a:spLocks noChangeArrowheads="1"/>
            </p:cNvSpPr>
            <p:nvPr/>
          </p:nvSpPr>
          <p:spPr bwMode="auto">
            <a:xfrm>
              <a:off x="4823" y="2694"/>
              <a:ext cx="142" cy="86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803" name="Rectangle 11"/>
            <p:cNvSpPr>
              <a:spLocks noChangeArrowheads="1"/>
            </p:cNvSpPr>
            <p:nvPr/>
          </p:nvSpPr>
          <p:spPr bwMode="auto">
            <a:xfrm>
              <a:off x="4824" y="1157"/>
              <a:ext cx="142" cy="86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3804" name="Text Box 9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  <p:sp>
        <p:nvSpPr>
          <p:cNvPr id="33805" name="Text Box 14"/>
          <p:cNvSpPr txBox="1">
            <a:spLocks noChangeArrowheads="1"/>
          </p:cNvSpPr>
          <p:nvPr/>
        </p:nvSpPr>
        <p:spPr bwMode="auto">
          <a:xfrm>
            <a:off x="5613400" y="5310188"/>
            <a:ext cx="17462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latin typeface="Times New Roman" pitchFamily="18" charset="0"/>
              </a:rPr>
              <a:t>Block diagonal</a:t>
            </a:r>
          </a:p>
          <a:p>
            <a:r>
              <a:rPr lang="en-US" b="1">
                <a:latin typeface="Times New Roman" pitchFamily="18" charset="0"/>
              </a:rPr>
              <a:t>Four 2x2 blocks</a:t>
            </a:r>
          </a:p>
        </p:txBody>
      </p:sp>
    </p:spTree>
    <p:extLst>
      <p:ext uri="{BB962C8B-B14F-4D97-AF65-F5344CB8AC3E}">
        <p14:creationId xmlns:p14="http://schemas.microsoft.com/office/powerpoint/2010/main" val="560590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842" name="Object 2"/>
          <p:cNvGraphicFramePr>
            <a:graphicFrameLocks noChangeAspect="1"/>
          </p:cNvGraphicFramePr>
          <p:nvPr/>
        </p:nvGraphicFramePr>
        <p:xfrm>
          <a:off x="679450" y="461963"/>
          <a:ext cx="4991100" cy="3632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042" name="Equation" r:id="rId4" imgW="4991100" imgH="3632200" progId="Equation.DSMT4">
                  <p:embed/>
                </p:oleObj>
              </mc:Choice>
              <mc:Fallback>
                <p:oleObj name="Equation" r:id="rId4" imgW="4991100" imgH="3632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9450" y="461963"/>
                        <a:ext cx="4991100" cy="3632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43" name="Object 3"/>
          <p:cNvGraphicFramePr>
            <a:graphicFrameLocks noChangeAspect="1"/>
          </p:cNvGraphicFramePr>
          <p:nvPr/>
        </p:nvGraphicFramePr>
        <p:xfrm>
          <a:off x="684213" y="4657725"/>
          <a:ext cx="50292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043" name="Equation" r:id="rId6" imgW="5029200" imgH="508000" progId="Equation.DSMT4">
                  <p:embed/>
                </p:oleObj>
              </mc:Choice>
              <mc:Fallback>
                <p:oleObj name="Equation" r:id="rId6" imgW="5029200" imgH="508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213" y="4657725"/>
                        <a:ext cx="5029200" cy="50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844" name="Text Box 4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latin typeface="Times New Roman" pitchFamily="18" charset="0"/>
            </a:endParaRPr>
          </a:p>
        </p:txBody>
      </p:sp>
      <p:sp>
        <p:nvSpPr>
          <p:cNvPr id="35845" name="Text Box 9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7196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 Box 2"/>
          <p:cNvSpPr txBox="1">
            <a:spLocks noChangeArrowheads="1"/>
          </p:cNvSpPr>
          <p:nvPr/>
        </p:nvSpPr>
        <p:spPr bwMode="auto">
          <a:xfrm>
            <a:off x="622300" y="260350"/>
            <a:ext cx="28543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i="1">
                <a:solidFill>
                  <a:srgbClr val="E40000"/>
                </a:solidFill>
                <a:latin typeface="Times New Roman" pitchFamily="18" charset="0"/>
              </a:rPr>
              <a:t>J</a:t>
            </a:r>
            <a:r>
              <a:rPr lang="en-US" sz="2000" b="1">
                <a:solidFill>
                  <a:srgbClr val="E40000"/>
                </a:solidFill>
                <a:latin typeface="Times New Roman" pitchFamily="18" charset="0"/>
              </a:rPr>
              <a:t>'s  -  Coulomb Integrals</a:t>
            </a:r>
            <a:endParaRPr lang="en-US" sz="2000" b="1" i="1">
              <a:solidFill>
                <a:srgbClr val="E40000"/>
              </a:solidFill>
              <a:latin typeface="Times New Roman" pitchFamily="18" charset="0"/>
            </a:endParaRPr>
          </a:p>
        </p:txBody>
      </p:sp>
      <p:sp>
        <p:nvSpPr>
          <p:cNvPr id="37891" name="Text Box 3"/>
          <p:cNvSpPr txBox="1">
            <a:spLocks noChangeArrowheads="1"/>
          </p:cNvSpPr>
          <p:nvPr/>
        </p:nvSpPr>
        <p:spPr bwMode="auto">
          <a:xfrm>
            <a:off x="658813" y="862013"/>
            <a:ext cx="672306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00D2"/>
                </a:solidFill>
                <a:latin typeface="Times New Roman" pitchFamily="18" charset="0"/>
              </a:rPr>
              <a:t>Classically represent average Coulomb interaction energy of</a:t>
            </a:r>
            <a:br>
              <a:rPr lang="en-US" sz="2000" b="1">
                <a:solidFill>
                  <a:srgbClr val="0000D2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0000D2"/>
                </a:solidFill>
                <a:latin typeface="Times New Roman" pitchFamily="18" charset="0"/>
              </a:rPr>
              <a:t>two electrons with probability distribution functions</a:t>
            </a:r>
          </a:p>
        </p:txBody>
      </p:sp>
      <p:graphicFrame>
        <p:nvGraphicFramePr>
          <p:cNvPr id="37892" name="Object 4"/>
          <p:cNvGraphicFramePr>
            <a:graphicFrameLocks noChangeAspect="1"/>
          </p:cNvGraphicFramePr>
          <p:nvPr/>
        </p:nvGraphicFramePr>
        <p:xfrm>
          <a:off x="2011363" y="1936750"/>
          <a:ext cx="7112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066" name="Equation" r:id="rId4" imgW="710891" imgH="431613" progId="Equation.DSMT4">
                  <p:embed/>
                </p:oleObj>
              </mc:Choice>
              <mc:Fallback>
                <p:oleObj name="Equation" r:id="rId4" imgW="710891" imgH="431613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11363" y="1936750"/>
                        <a:ext cx="711200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893" name="Object 5"/>
          <p:cNvGraphicFramePr>
            <a:graphicFrameLocks noChangeAspect="1"/>
          </p:cNvGraphicFramePr>
          <p:nvPr/>
        </p:nvGraphicFramePr>
        <p:xfrm>
          <a:off x="3917950" y="1935163"/>
          <a:ext cx="7620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067" name="Equation" r:id="rId6" imgW="761669" imgH="431613" progId="Equation.DSMT4">
                  <p:embed/>
                </p:oleObj>
              </mc:Choice>
              <mc:Fallback>
                <p:oleObj name="Equation" r:id="rId6" imgW="761669" imgH="431613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17950" y="1935163"/>
                        <a:ext cx="762000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894" name="Text Box 6"/>
          <p:cNvSpPr txBox="1">
            <a:spLocks noChangeArrowheads="1"/>
          </p:cNvSpPr>
          <p:nvPr/>
        </p:nvSpPr>
        <p:spPr bwMode="auto">
          <a:xfrm>
            <a:off x="2951163" y="1963738"/>
            <a:ext cx="5937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00D2"/>
                </a:solidFill>
                <a:latin typeface="Times New Roman" pitchFamily="18" charset="0"/>
              </a:rPr>
              <a:t>and</a:t>
            </a:r>
          </a:p>
        </p:txBody>
      </p:sp>
      <p:sp>
        <p:nvSpPr>
          <p:cNvPr id="37895" name="Text Box 7"/>
          <p:cNvSpPr txBox="1">
            <a:spLocks noChangeArrowheads="1"/>
          </p:cNvSpPr>
          <p:nvPr/>
        </p:nvSpPr>
        <p:spPr bwMode="auto">
          <a:xfrm>
            <a:off x="1298575" y="2790825"/>
            <a:ext cx="2032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438600"/>
                </a:solidFill>
                <a:latin typeface="Times New Roman" pitchFamily="18" charset="0"/>
              </a:rPr>
              <a:t>for                     </a:t>
            </a:r>
            <a:r>
              <a:rPr lang="en-US" sz="2000" b="1" i="1">
                <a:solidFill>
                  <a:srgbClr val="438600"/>
                </a:solidFill>
                <a:latin typeface="Times New Roman" pitchFamily="18" charset="0"/>
              </a:rPr>
              <a:t>J</a:t>
            </a:r>
            <a:r>
              <a:rPr lang="en-US" sz="2000" b="1" i="1" baseline="-25000">
                <a:solidFill>
                  <a:srgbClr val="438600"/>
                </a:solidFill>
                <a:latin typeface="Times New Roman" pitchFamily="18" charset="0"/>
              </a:rPr>
              <a:t>s</a:t>
            </a:r>
            <a:endParaRPr lang="en-US" sz="2000" b="1">
              <a:solidFill>
                <a:srgbClr val="438600"/>
              </a:solidFill>
              <a:latin typeface="Times New Roman" pitchFamily="18" charset="0"/>
            </a:endParaRPr>
          </a:p>
        </p:txBody>
      </p:sp>
      <p:sp>
        <p:nvSpPr>
          <p:cNvPr id="37896" name="Line 8"/>
          <p:cNvSpPr>
            <a:spLocks noChangeShapeType="1"/>
          </p:cNvSpPr>
          <p:nvPr/>
        </p:nvSpPr>
        <p:spPr bwMode="auto">
          <a:xfrm flipH="1" flipV="1">
            <a:off x="2417763" y="2392363"/>
            <a:ext cx="512762" cy="5143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7897" name="Line 9"/>
          <p:cNvSpPr>
            <a:spLocks noChangeShapeType="1"/>
          </p:cNvSpPr>
          <p:nvPr/>
        </p:nvSpPr>
        <p:spPr bwMode="auto">
          <a:xfrm flipV="1">
            <a:off x="3344863" y="2354263"/>
            <a:ext cx="838200" cy="576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7898" name="Text Box 10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latin typeface="Times New Roman" pitchFamily="18" charset="0"/>
            </a:endParaRPr>
          </a:p>
        </p:txBody>
      </p:sp>
      <p:graphicFrame>
        <p:nvGraphicFramePr>
          <p:cNvPr id="37899" name="Object 11"/>
          <p:cNvGraphicFramePr>
            <a:graphicFrameLocks noChangeAspect="1"/>
          </p:cNvGraphicFramePr>
          <p:nvPr/>
        </p:nvGraphicFramePr>
        <p:xfrm>
          <a:off x="4495800" y="3302000"/>
          <a:ext cx="152400" cy="25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068" name="Equation" r:id="rId8" imgW="152268" imgH="253780" progId="Equation.DSMT4">
                  <p:embed/>
                </p:oleObj>
              </mc:Choice>
              <mc:Fallback>
                <p:oleObj name="Equation" r:id="rId8" imgW="152268" imgH="2537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5800" y="3302000"/>
                        <a:ext cx="152400" cy="25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501650" y="3494088"/>
            <a:ext cx="8128000" cy="2947987"/>
            <a:chOff x="316" y="2201"/>
            <a:chExt cx="5120" cy="1857"/>
          </a:xfrm>
        </p:grpSpPr>
        <p:grpSp>
          <p:nvGrpSpPr>
            <p:cNvPr id="3" name="Group 13"/>
            <p:cNvGrpSpPr>
              <a:grpSpLocks/>
            </p:cNvGrpSpPr>
            <p:nvPr/>
          </p:nvGrpSpPr>
          <p:grpSpPr bwMode="auto">
            <a:xfrm>
              <a:off x="316" y="2201"/>
              <a:ext cx="5120" cy="1251"/>
              <a:chOff x="316" y="2201"/>
              <a:chExt cx="5120" cy="1251"/>
            </a:xfrm>
          </p:grpSpPr>
          <p:sp>
            <p:nvSpPr>
              <p:cNvPr id="37902" name="Line 14"/>
              <p:cNvSpPr>
                <a:spLocks noChangeShapeType="1"/>
              </p:cNvSpPr>
              <p:nvPr/>
            </p:nvSpPr>
            <p:spPr bwMode="auto">
              <a:xfrm>
                <a:off x="316" y="2201"/>
                <a:ext cx="512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903" name="Text Box 15"/>
              <p:cNvSpPr txBox="1">
                <a:spLocks noChangeArrowheads="1"/>
              </p:cNvSpPr>
              <p:nvPr/>
            </p:nvSpPr>
            <p:spPr bwMode="auto">
              <a:xfrm>
                <a:off x="415" y="2271"/>
                <a:ext cx="1861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000" b="1" i="1">
                    <a:solidFill>
                      <a:srgbClr val="E40000"/>
                    </a:solidFill>
                    <a:latin typeface="Times New Roman" pitchFamily="18" charset="0"/>
                  </a:rPr>
                  <a:t>K</a:t>
                </a:r>
                <a:r>
                  <a:rPr lang="en-US" sz="2000" b="1">
                    <a:solidFill>
                      <a:srgbClr val="E40000"/>
                    </a:solidFill>
                    <a:latin typeface="Times New Roman" pitchFamily="18" charset="0"/>
                  </a:rPr>
                  <a:t>'s  -  Exchange Integrals</a:t>
                </a:r>
                <a:endParaRPr lang="en-US" sz="2000" b="1" i="1">
                  <a:solidFill>
                    <a:srgbClr val="E4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37904" name="Text Box 16"/>
              <p:cNvSpPr txBox="1">
                <a:spLocks noChangeArrowheads="1"/>
              </p:cNvSpPr>
              <p:nvPr/>
            </p:nvSpPr>
            <p:spPr bwMode="auto">
              <a:xfrm>
                <a:off x="431" y="2626"/>
                <a:ext cx="4066" cy="8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000" b="1">
                    <a:solidFill>
                      <a:srgbClr val="0000D2"/>
                    </a:solidFill>
                    <a:latin typeface="Times New Roman" pitchFamily="18" charset="0"/>
                  </a:rPr>
                  <a:t>No classical counter part.</a:t>
                </a:r>
                <a:br>
                  <a:rPr lang="en-US" sz="2000" b="1">
                    <a:solidFill>
                      <a:srgbClr val="0000D2"/>
                    </a:solidFill>
                    <a:latin typeface="Times New Roman" pitchFamily="18" charset="0"/>
                  </a:rPr>
                </a:br>
                <a:r>
                  <a:rPr lang="en-US" sz="2000" b="1">
                    <a:solidFill>
                      <a:srgbClr val="438600"/>
                    </a:solidFill>
                    <a:latin typeface="Times New Roman" pitchFamily="18" charset="0"/>
                  </a:rPr>
                  <a:t>Product basis set not correct zeroth order set of functions.</a:t>
                </a:r>
              </a:p>
              <a:p>
                <a:r>
                  <a:rPr lang="en-US" sz="2000" b="1">
                    <a:latin typeface="Times New Roman" pitchFamily="18" charset="0"/>
                  </a:rPr>
                  <a:t/>
                </a:r>
                <a:br>
                  <a:rPr lang="en-US" sz="2000" b="1">
                    <a:latin typeface="Times New Roman" pitchFamily="18" charset="0"/>
                  </a:rPr>
                </a:br>
                <a:r>
                  <a:rPr lang="en-US" sz="2000" b="1">
                    <a:solidFill>
                      <a:srgbClr val="E40000"/>
                    </a:solidFill>
                    <a:latin typeface="Times New Roman" pitchFamily="18" charset="0"/>
                  </a:rPr>
                  <a:t>Exchange  - Integrals differ by an Exchange of electrons.</a:t>
                </a:r>
              </a:p>
            </p:txBody>
          </p:sp>
        </p:grpSp>
        <p:graphicFrame>
          <p:nvGraphicFramePr>
            <p:cNvPr id="37905" name="Object 17"/>
            <p:cNvGraphicFramePr>
              <a:graphicFrameLocks noChangeAspect="1"/>
            </p:cNvGraphicFramePr>
            <p:nvPr/>
          </p:nvGraphicFramePr>
          <p:xfrm>
            <a:off x="481" y="3610"/>
            <a:ext cx="2800" cy="4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8069" name="Equation" r:id="rId10" imgW="4445000" imgH="711200" progId="Equation.DSMT4">
                    <p:embed/>
                  </p:oleObj>
                </mc:Choice>
                <mc:Fallback>
                  <p:oleObj name="Equation" r:id="rId10" imgW="4445000" imgH="7112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81" y="3610"/>
                          <a:ext cx="2800" cy="44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7906" name="Text Box 9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441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938" name="Object 2"/>
          <p:cNvGraphicFramePr>
            <a:graphicFrameLocks noChangeAspect="1"/>
          </p:cNvGraphicFramePr>
          <p:nvPr/>
        </p:nvGraphicFramePr>
        <p:xfrm>
          <a:off x="669925" y="1182688"/>
          <a:ext cx="4533900" cy="71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090" name="Equation" r:id="rId4" imgW="4533900" imgH="711200" progId="Equation.DSMT4">
                  <p:embed/>
                </p:oleObj>
              </mc:Choice>
              <mc:Fallback>
                <p:oleObj name="Equation" r:id="rId4" imgW="4533900" imgH="71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9925" y="1182688"/>
                        <a:ext cx="4533900" cy="711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939" name="Text Box 3"/>
          <p:cNvSpPr txBox="1">
            <a:spLocks noChangeArrowheads="1"/>
          </p:cNvSpPr>
          <p:nvPr/>
        </p:nvSpPr>
        <p:spPr bwMode="auto">
          <a:xfrm>
            <a:off x="546100" y="134938"/>
            <a:ext cx="36417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E40000"/>
                </a:solidFill>
                <a:latin typeface="Times New Roman" pitchFamily="18" charset="0"/>
              </a:rPr>
              <a:t>Other matrix elements are zero.</a:t>
            </a:r>
          </a:p>
        </p:txBody>
      </p:sp>
      <p:sp>
        <p:nvSpPr>
          <p:cNvPr id="39940" name="Text Box 4"/>
          <p:cNvSpPr txBox="1">
            <a:spLocks noChangeArrowheads="1"/>
          </p:cNvSpPr>
          <p:nvPr/>
        </p:nvSpPr>
        <p:spPr bwMode="auto">
          <a:xfrm>
            <a:off x="584200" y="660400"/>
            <a:ext cx="1143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00D2"/>
                </a:solidFill>
                <a:latin typeface="Times New Roman" pitchFamily="18" charset="0"/>
              </a:rPr>
              <a:t>Example</a:t>
            </a:r>
          </a:p>
        </p:txBody>
      </p:sp>
      <p:sp>
        <p:nvSpPr>
          <p:cNvPr id="39941" name="Text Box 5"/>
          <p:cNvSpPr txBox="1">
            <a:spLocks noChangeArrowheads="1"/>
          </p:cNvSpPr>
          <p:nvPr/>
        </p:nvSpPr>
        <p:spPr bwMode="auto">
          <a:xfrm>
            <a:off x="3352800" y="2027238"/>
            <a:ext cx="452596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438600"/>
                </a:solidFill>
                <a:latin typeface="Times New Roman" pitchFamily="18" charset="0"/>
              </a:rPr>
              <a:t>odd function - changes sign on inversion</a:t>
            </a:r>
            <a:br>
              <a:rPr lang="en-US" sz="2000" b="1">
                <a:solidFill>
                  <a:srgbClr val="438600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438600"/>
                </a:solidFill>
                <a:latin typeface="Times New Roman" pitchFamily="18" charset="0"/>
              </a:rPr>
              <a:t>	           through origin</a:t>
            </a:r>
          </a:p>
        </p:txBody>
      </p:sp>
      <p:sp>
        <p:nvSpPr>
          <p:cNvPr id="39942" name="Line 6"/>
          <p:cNvSpPr>
            <a:spLocks noChangeShapeType="1"/>
          </p:cNvSpPr>
          <p:nvPr/>
        </p:nvSpPr>
        <p:spPr bwMode="auto">
          <a:xfrm flipH="1" flipV="1">
            <a:off x="3725863" y="1743075"/>
            <a:ext cx="381000" cy="3444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9943" name="Text Box 7"/>
          <p:cNvSpPr txBox="1">
            <a:spLocks noChangeArrowheads="1"/>
          </p:cNvSpPr>
          <p:nvPr/>
        </p:nvSpPr>
        <p:spPr bwMode="auto">
          <a:xfrm>
            <a:off x="682625" y="2693988"/>
            <a:ext cx="29321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00D2"/>
                </a:solidFill>
                <a:latin typeface="Times New Roman" pitchFamily="18" charset="0"/>
              </a:rPr>
              <a:t>Other functions are even.</a:t>
            </a:r>
          </a:p>
        </p:txBody>
      </p:sp>
      <p:sp>
        <p:nvSpPr>
          <p:cNvPr id="39944" name="Text Box 8"/>
          <p:cNvSpPr txBox="1">
            <a:spLocks noChangeArrowheads="1"/>
          </p:cNvSpPr>
          <p:nvPr/>
        </p:nvSpPr>
        <p:spPr bwMode="auto">
          <a:xfrm>
            <a:off x="701675" y="3573463"/>
            <a:ext cx="69230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E40000"/>
                </a:solidFill>
                <a:latin typeface="Times New Roman" pitchFamily="18" charset="0"/>
              </a:rPr>
              <a:t>Integral of even function times odd function over all space = 0.</a:t>
            </a:r>
          </a:p>
        </p:txBody>
      </p:sp>
      <p:sp>
        <p:nvSpPr>
          <p:cNvPr id="39945" name="Text Box 9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latin typeface="Times New Roman" pitchFamily="18" charset="0"/>
            </a:endParaRPr>
          </a:p>
        </p:txBody>
      </p:sp>
      <p:sp>
        <p:nvSpPr>
          <p:cNvPr id="39946" name="Text Box 9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8347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 Box 2"/>
          <p:cNvSpPr txBox="1">
            <a:spLocks noChangeArrowheads="1"/>
          </p:cNvSpPr>
          <p:nvPr/>
        </p:nvSpPr>
        <p:spPr bwMode="auto">
          <a:xfrm>
            <a:off x="457200" y="71438"/>
            <a:ext cx="19526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E40000"/>
                </a:solidFill>
                <a:latin typeface="Times New Roman" pitchFamily="18" charset="0"/>
              </a:rPr>
              <a:t>Eigenvalues (</a:t>
            </a:r>
            <a:r>
              <a:rPr lang="en-US" sz="2000" b="1" i="1">
                <a:solidFill>
                  <a:srgbClr val="E40000"/>
                </a:solidFill>
                <a:latin typeface="Times New Roman" pitchFamily="18" charset="0"/>
              </a:rPr>
              <a:t>E</a:t>
            </a:r>
            <a:r>
              <a:rPr lang="en-US" sz="2000" b="1" i="1">
                <a:solidFill>
                  <a:srgbClr val="E40000"/>
                </a:solidFill>
                <a:latin typeface="Times New Roman" pitchFamily="18" charset="0"/>
                <a:cs typeface="Times New Roman" pitchFamily="18" charset="0"/>
              </a:rPr>
              <a:t>'</a:t>
            </a:r>
            <a:r>
              <a:rPr lang="en-US" sz="2000" b="1">
                <a:solidFill>
                  <a:srgbClr val="E40000"/>
                </a:solidFill>
                <a:latin typeface="Times New Roman" pitchFamily="18" charset="0"/>
              </a:rPr>
              <a:t>)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3751263" y="730250"/>
            <a:ext cx="4327525" cy="1781175"/>
            <a:chOff x="2363" y="460"/>
            <a:chExt cx="2726" cy="1122"/>
          </a:xfrm>
        </p:grpSpPr>
        <p:graphicFrame>
          <p:nvGraphicFramePr>
            <p:cNvPr id="41988" name="Object 4"/>
            <p:cNvGraphicFramePr>
              <a:graphicFrameLocks noChangeAspect="1"/>
            </p:cNvGraphicFramePr>
            <p:nvPr/>
          </p:nvGraphicFramePr>
          <p:xfrm>
            <a:off x="2363" y="460"/>
            <a:ext cx="824" cy="2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0114" name="Equation" r:id="rId4" imgW="1308100" imgH="330200" progId="Equation.DSMT4">
                    <p:embed/>
                  </p:oleObj>
                </mc:Choice>
                <mc:Fallback>
                  <p:oleObj name="Equation" r:id="rId4" imgW="1308100" imgH="3302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63" y="460"/>
                          <a:ext cx="824" cy="20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1989" name="Object 5"/>
            <p:cNvGraphicFramePr>
              <a:graphicFrameLocks noChangeAspect="1"/>
            </p:cNvGraphicFramePr>
            <p:nvPr/>
          </p:nvGraphicFramePr>
          <p:xfrm>
            <a:off x="2675" y="715"/>
            <a:ext cx="496" cy="2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0115" name="Equation" r:id="rId6" imgW="787400" imgH="330200" progId="Equation.DSMT4">
                    <p:embed/>
                  </p:oleObj>
                </mc:Choice>
                <mc:Fallback>
                  <p:oleObj name="Equation" r:id="rId6" imgW="787400" imgH="3302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75" y="715"/>
                          <a:ext cx="496" cy="20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1990" name="Object 6"/>
            <p:cNvGraphicFramePr>
              <a:graphicFrameLocks noChangeAspect="1"/>
            </p:cNvGraphicFramePr>
            <p:nvPr/>
          </p:nvGraphicFramePr>
          <p:xfrm>
            <a:off x="2658" y="1077"/>
            <a:ext cx="576" cy="2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0116" name="Equation" r:id="rId8" imgW="914400" imgH="381000" progId="Equation.DSMT4">
                    <p:embed/>
                  </p:oleObj>
                </mc:Choice>
                <mc:Fallback>
                  <p:oleObj name="Equation" r:id="rId8" imgW="914400" imgH="3810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58" y="1077"/>
                          <a:ext cx="576" cy="24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1991" name="Object 7"/>
            <p:cNvGraphicFramePr>
              <a:graphicFrameLocks noChangeAspect="1"/>
            </p:cNvGraphicFramePr>
            <p:nvPr/>
          </p:nvGraphicFramePr>
          <p:xfrm>
            <a:off x="2666" y="1341"/>
            <a:ext cx="576" cy="2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0117" name="Equation" r:id="rId10" imgW="914400" imgH="381000" progId="Equation.DSMT4">
                    <p:embed/>
                  </p:oleObj>
                </mc:Choice>
                <mc:Fallback>
                  <p:oleObj name="Equation" r:id="rId10" imgW="914400" imgH="3810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66" y="1341"/>
                          <a:ext cx="576" cy="24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1992" name="Text Box 8"/>
            <p:cNvSpPr txBox="1">
              <a:spLocks noChangeArrowheads="1"/>
            </p:cNvSpPr>
            <p:nvPr/>
          </p:nvSpPr>
          <p:spPr bwMode="auto">
            <a:xfrm>
              <a:off x="3650" y="1086"/>
              <a:ext cx="143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E40000"/>
                  </a:solidFill>
                  <a:latin typeface="Times New Roman" pitchFamily="18" charset="0"/>
                </a:rPr>
                <a:t>triple root, </a:t>
              </a:r>
              <a:r>
                <a:rPr lang="en-US" sz="2000" b="1" i="1">
                  <a:solidFill>
                    <a:srgbClr val="E40000"/>
                  </a:solidFill>
                  <a:latin typeface="Times New Roman" pitchFamily="18" charset="0"/>
                </a:rPr>
                <a:t>p</a:t>
              </a:r>
              <a:r>
                <a:rPr lang="en-US" sz="2000" b="1" i="1" baseline="-25000">
                  <a:solidFill>
                    <a:srgbClr val="E40000"/>
                  </a:solidFill>
                  <a:latin typeface="Times New Roman" pitchFamily="18" charset="0"/>
                </a:rPr>
                <a:t>x</a:t>
              </a:r>
              <a:r>
                <a:rPr lang="en-US" sz="2000" b="1">
                  <a:solidFill>
                    <a:srgbClr val="E40000"/>
                  </a:solidFill>
                  <a:latin typeface="Times New Roman" pitchFamily="18" charset="0"/>
                </a:rPr>
                <a:t>, </a:t>
              </a:r>
              <a:r>
                <a:rPr lang="en-US" sz="2000" b="1" i="1">
                  <a:solidFill>
                    <a:srgbClr val="E40000"/>
                  </a:solidFill>
                  <a:latin typeface="Times New Roman" pitchFamily="18" charset="0"/>
                </a:rPr>
                <a:t>p</a:t>
              </a:r>
              <a:r>
                <a:rPr lang="en-US" sz="2000" b="1" i="1" baseline="-25000">
                  <a:solidFill>
                    <a:srgbClr val="E40000"/>
                  </a:solidFill>
                  <a:latin typeface="Times New Roman" pitchFamily="18" charset="0"/>
                </a:rPr>
                <a:t>y</a:t>
              </a:r>
              <a:r>
                <a:rPr lang="en-US" sz="2000" b="1">
                  <a:solidFill>
                    <a:srgbClr val="E40000"/>
                  </a:solidFill>
                  <a:latin typeface="Times New Roman" pitchFamily="18" charset="0"/>
                </a:rPr>
                <a:t>, </a:t>
              </a:r>
              <a:r>
                <a:rPr lang="en-US" sz="2000" b="1" i="1">
                  <a:solidFill>
                    <a:srgbClr val="E40000"/>
                  </a:solidFill>
                  <a:latin typeface="Times New Roman" pitchFamily="18" charset="0"/>
                </a:rPr>
                <a:t>p</a:t>
              </a:r>
              <a:r>
                <a:rPr lang="en-US" sz="2000" b="1" i="1" baseline="-25000">
                  <a:solidFill>
                    <a:srgbClr val="E40000"/>
                  </a:solidFill>
                  <a:latin typeface="Times New Roman" pitchFamily="18" charset="0"/>
                </a:rPr>
                <a:t>z</a:t>
              </a:r>
              <a:endParaRPr lang="en-US" sz="2000" b="1">
                <a:solidFill>
                  <a:srgbClr val="E40000"/>
                </a:solidFill>
                <a:latin typeface="Times New Roman" pitchFamily="18" charset="0"/>
              </a:endParaRPr>
            </a:p>
          </p:txBody>
        </p:sp>
        <p:sp>
          <p:nvSpPr>
            <p:cNvPr id="41993" name="Text Box 9"/>
            <p:cNvSpPr txBox="1">
              <a:spLocks noChangeArrowheads="1"/>
            </p:cNvSpPr>
            <p:nvPr/>
          </p:nvSpPr>
          <p:spPr bwMode="auto">
            <a:xfrm>
              <a:off x="3659" y="1332"/>
              <a:ext cx="143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E40000"/>
                  </a:solidFill>
                  <a:latin typeface="Times New Roman" pitchFamily="18" charset="0"/>
                </a:rPr>
                <a:t>triple root, </a:t>
              </a:r>
              <a:r>
                <a:rPr lang="en-US" sz="2000" b="1" i="1">
                  <a:solidFill>
                    <a:srgbClr val="E40000"/>
                  </a:solidFill>
                  <a:latin typeface="Times New Roman" pitchFamily="18" charset="0"/>
                </a:rPr>
                <a:t>p</a:t>
              </a:r>
              <a:r>
                <a:rPr lang="en-US" sz="2000" b="1" i="1" baseline="-25000">
                  <a:solidFill>
                    <a:srgbClr val="E40000"/>
                  </a:solidFill>
                  <a:latin typeface="Times New Roman" pitchFamily="18" charset="0"/>
                </a:rPr>
                <a:t>x</a:t>
              </a:r>
              <a:r>
                <a:rPr lang="en-US" sz="2000" b="1">
                  <a:solidFill>
                    <a:srgbClr val="E40000"/>
                  </a:solidFill>
                  <a:latin typeface="Times New Roman" pitchFamily="18" charset="0"/>
                </a:rPr>
                <a:t>, </a:t>
              </a:r>
              <a:r>
                <a:rPr lang="en-US" sz="2000" b="1" i="1">
                  <a:solidFill>
                    <a:srgbClr val="E40000"/>
                  </a:solidFill>
                  <a:latin typeface="Times New Roman" pitchFamily="18" charset="0"/>
                </a:rPr>
                <a:t>p</a:t>
              </a:r>
              <a:r>
                <a:rPr lang="en-US" sz="2000" b="1" i="1" baseline="-25000">
                  <a:solidFill>
                    <a:srgbClr val="E40000"/>
                  </a:solidFill>
                  <a:latin typeface="Times New Roman" pitchFamily="18" charset="0"/>
                </a:rPr>
                <a:t>y</a:t>
              </a:r>
              <a:r>
                <a:rPr lang="en-US" sz="2000" b="1">
                  <a:solidFill>
                    <a:srgbClr val="E40000"/>
                  </a:solidFill>
                  <a:latin typeface="Times New Roman" pitchFamily="18" charset="0"/>
                </a:rPr>
                <a:t>, </a:t>
              </a:r>
              <a:r>
                <a:rPr lang="en-US" sz="2000" b="1" i="1">
                  <a:solidFill>
                    <a:srgbClr val="E40000"/>
                  </a:solidFill>
                  <a:latin typeface="Times New Roman" pitchFamily="18" charset="0"/>
                </a:rPr>
                <a:t>p</a:t>
              </a:r>
              <a:r>
                <a:rPr lang="en-US" sz="2000" b="1" i="1" baseline="-25000">
                  <a:solidFill>
                    <a:srgbClr val="E40000"/>
                  </a:solidFill>
                  <a:latin typeface="Times New Roman" pitchFamily="18" charset="0"/>
                </a:rPr>
                <a:t>z</a:t>
              </a:r>
              <a:endParaRPr lang="en-US" sz="2000" b="1" baseline="-25000">
                <a:solidFill>
                  <a:srgbClr val="E40000"/>
                </a:solidFill>
                <a:latin typeface="Times New Roman" pitchFamily="18" charset="0"/>
              </a:endParaRPr>
            </a:p>
          </p:txBody>
        </p:sp>
        <p:sp>
          <p:nvSpPr>
            <p:cNvPr id="41994" name="Line 10"/>
            <p:cNvSpPr>
              <a:spLocks noChangeShapeType="1"/>
            </p:cNvSpPr>
            <p:nvPr/>
          </p:nvSpPr>
          <p:spPr bwMode="auto">
            <a:xfrm flipH="1">
              <a:off x="3282" y="1221"/>
              <a:ext cx="35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995" name="Line 11"/>
            <p:cNvSpPr>
              <a:spLocks noChangeShapeType="1"/>
            </p:cNvSpPr>
            <p:nvPr/>
          </p:nvSpPr>
          <p:spPr bwMode="auto">
            <a:xfrm flipH="1">
              <a:off x="3306" y="1466"/>
              <a:ext cx="32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1996" name="Text Box 12"/>
          <p:cNvSpPr txBox="1">
            <a:spLocks noChangeArrowheads="1"/>
          </p:cNvSpPr>
          <p:nvPr/>
        </p:nvSpPr>
        <p:spPr bwMode="auto">
          <a:xfrm>
            <a:off x="446088" y="674688"/>
            <a:ext cx="2597150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00D2"/>
                </a:solidFill>
                <a:latin typeface="Times New Roman" pitchFamily="18" charset="0"/>
              </a:rPr>
              <a:t>1) Set determinant = 0</a:t>
            </a:r>
            <a:br>
              <a:rPr lang="en-US" sz="2000" b="1">
                <a:solidFill>
                  <a:srgbClr val="0000D2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0000D2"/>
                </a:solidFill>
                <a:latin typeface="Times New Roman" pitchFamily="18" charset="0"/>
              </a:rPr>
              <a:t>2) Expand</a:t>
            </a:r>
            <a:br>
              <a:rPr lang="en-US" sz="2000" b="1">
                <a:solidFill>
                  <a:srgbClr val="0000D2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0000D2"/>
                </a:solidFill>
                <a:latin typeface="Times New Roman" pitchFamily="18" charset="0"/>
              </a:rPr>
              <a:t>Four 2</a:t>
            </a:r>
            <a:r>
              <a:rPr lang="en-US" sz="2000" b="1">
                <a:solidFill>
                  <a:srgbClr val="0000D2"/>
                </a:solidFill>
                <a:latin typeface="Times New Roman" pitchFamily="18" charset="0"/>
                <a:cs typeface="Times New Roman" pitchFamily="18" charset="0"/>
              </a:rPr>
              <a:t>×2 blocks</a:t>
            </a:r>
            <a:br>
              <a:rPr lang="en-US" sz="2000" b="1">
                <a:solidFill>
                  <a:srgbClr val="0000D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000" b="1">
                <a:solidFill>
                  <a:srgbClr val="0000D2"/>
                </a:solidFill>
                <a:latin typeface="Times New Roman" pitchFamily="18" charset="0"/>
                <a:cs typeface="Times New Roman" pitchFamily="18" charset="0"/>
              </a:rPr>
              <a:t>3 blocks for p orbitals</a:t>
            </a:r>
            <a:br>
              <a:rPr lang="en-US" sz="2000" b="1">
                <a:solidFill>
                  <a:srgbClr val="0000D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000" b="1">
                <a:solidFill>
                  <a:srgbClr val="0000D2"/>
                </a:solidFill>
                <a:latin typeface="Times New Roman" pitchFamily="18" charset="0"/>
                <a:cs typeface="Times New Roman" pitchFamily="18" charset="0"/>
              </a:rPr>
              <a:t>   identical</a:t>
            </a:r>
            <a:endParaRPr lang="en-US" sz="2000" b="1">
              <a:solidFill>
                <a:srgbClr val="0000D2"/>
              </a:solidFill>
              <a:latin typeface="Times New Roman" pitchFamily="18" charset="0"/>
            </a:endParaRPr>
          </a:p>
        </p:txBody>
      </p:sp>
      <p:grpSp>
        <p:nvGrpSpPr>
          <p:cNvPr id="3" name="Group 13"/>
          <p:cNvGrpSpPr>
            <a:grpSpLocks/>
          </p:cNvGrpSpPr>
          <p:nvPr/>
        </p:nvGrpSpPr>
        <p:grpSpPr bwMode="auto">
          <a:xfrm>
            <a:off x="195263" y="2517775"/>
            <a:ext cx="8942387" cy="4065588"/>
            <a:chOff x="123" y="1586"/>
            <a:chExt cx="5633" cy="2561"/>
          </a:xfrm>
        </p:grpSpPr>
        <p:sp>
          <p:nvSpPr>
            <p:cNvPr id="41998" name="Line 14"/>
            <p:cNvSpPr>
              <a:spLocks noChangeShapeType="1"/>
            </p:cNvSpPr>
            <p:nvPr/>
          </p:nvSpPr>
          <p:spPr bwMode="auto">
            <a:xfrm>
              <a:off x="181" y="1586"/>
              <a:ext cx="545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999" name="Text Box 15"/>
            <p:cNvSpPr txBox="1">
              <a:spLocks noChangeArrowheads="1"/>
            </p:cNvSpPr>
            <p:nvPr/>
          </p:nvSpPr>
          <p:spPr bwMode="auto">
            <a:xfrm>
              <a:off x="123" y="1608"/>
              <a:ext cx="1581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E40000"/>
                  </a:solidFill>
                  <a:latin typeface="Times New Roman" pitchFamily="18" charset="0"/>
                </a:rPr>
                <a:t>Energy level diagram</a:t>
              </a:r>
            </a:p>
          </p:txBody>
        </p:sp>
        <p:sp>
          <p:nvSpPr>
            <p:cNvPr id="42000" name="Text Box 16"/>
            <p:cNvSpPr txBox="1">
              <a:spLocks noChangeArrowheads="1"/>
            </p:cNvSpPr>
            <p:nvPr/>
          </p:nvSpPr>
          <p:spPr bwMode="auto">
            <a:xfrm>
              <a:off x="3603" y="3321"/>
              <a:ext cx="2153" cy="8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9900"/>
                  </a:solidFill>
                  <a:latin typeface="Times New Roman" pitchFamily="18" charset="0"/>
                </a:rPr>
                <a:t>S configuration more stable.</a:t>
              </a:r>
              <a:br>
                <a:rPr lang="en-US" sz="2000" b="1">
                  <a:solidFill>
                    <a:srgbClr val="009900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009900"/>
                  </a:solidFill>
                  <a:latin typeface="Times New Roman" pitchFamily="18" charset="0"/>
                </a:rPr>
                <a:t>S orbital puts more electron</a:t>
              </a:r>
              <a:br>
                <a:rPr lang="en-US" sz="2000" b="1">
                  <a:solidFill>
                    <a:srgbClr val="009900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009900"/>
                  </a:solidFill>
                  <a:latin typeface="Times New Roman" pitchFamily="18" charset="0"/>
                </a:rPr>
                <a:t>density close to nucleus - </a:t>
              </a:r>
              <a:br>
                <a:rPr lang="en-US" sz="2000" b="1">
                  <a:solidFill>
                    <a:srgbClr val="009900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009900"/>
                  </a:solidFill>
                  <a:latin typeface="Times New Roman" pitchFamily="18" charset="0"/>
                </a:rPr>
                <a:t>greater Coulombic attraction.</a:t>
              </a:r>
            </a:p>
          </p:txBody>
        </p:sp>
        <p:grpSp>
          <p:nvGrpSpPr>
            <p:cNvPr id="4" name="Group 17"/>
            <p:cNvGrpSpPr>
              <a:grpSpLocks/>
            </p:cNvGrpSpPr>
            <p:nvPr/>
          </p:nvGrpSpPr>
          <p:grpSpPr bwMode="auto">
            <a:xfrm>
              <a:off x="364" y="1755"/>
              <a:ext cx="4165" cy="2305"/>
              <a:chOff x="364" y="1755"/>
              <a:chExt cx="4165" cy="2305"/>
            </a:xfrm>
          </p:grpSpPr>
          <p:sp>
            <p:nvSpPr>
              <p:cNvPr id="42002" name="Line 18"/>
              <p:cNvSpPr>
                <a:spLocks noChangeShapeType="1"/>
              </p:cNvSpPr>
              <p:nvPr/>
            </p:nvSpPr>
            <p:spPr bwMode="auto">
              <a:xfrm>
                <a:off x="1248" y="2636"/>
                <a:ext cx="519" cy="1"/>
              </a:xfrm>
              <a:prstGeom prst="line">
                <a:avLst/>
              </a:prstGeom>
              <a:noFill/>
              <a:ln w="174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003" name="Line 19"/>
              <p:cNvSpPr>
                <a:spLocks noChangeShapeType="1"/>
              </p:cNvSpPr>
              <p:nvPr/>
            </p:nvSpPr>
            <p:spPr bwMode="auto">
              <a:xfrm flipV="1">
                <a:off x="1755" y="2129"/>
                <a:ext cx="290" cy="507"/>
              </a:xfrm>
              <a:prstGeom prst="line">
                <a:avLst/>
              </a:prstGeom>
              <a:noFill/>
              <a:ln w="174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004" name="Line 20"/>
              <p:cNvSpPr>
                <a:spLocks noChangeShapeType="1"/>
              </p:cNvSpPr>
              <p:nvPr/>
            </p:nvSpPr>
            <p:spPr bwMode="auto">
              <a:xfrm>
                <a:off x="2045" y="2129"/>
                <a:ext cx="338" cy="1"/>
              </a:xfrm>
              <a:prstGeom prst="line">
                <a:avLst/>
              </a:prstGeom>
              <a:noFill/>
              <a:ln w="174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005" name="Line 21"/>
              <p:cNvSpPr>
                <a:spLocks noChangeShapeType="1"/>
              </p:cNvSpPr>
              <p:nvPr/>
            </p:nvSpPr>
            <p:spPr bwMode="auto">
              <a:xfrm flipV="1">
                <a:off x="2372" y="1891"/>
                <a:ext cx="239" cy="238"/>
              </a:xfrm>
              <a:prstGeom prst="line">
                <a:avLst/>
              </a:prstGeom>
              <a:noFill/>
              <a:ln w="174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006" name="Line 22"/>
              <p:cNvSpPr>
                <a:spLocks noChangeShapeType="1"/>
              </p:cNvSpPr>
              <p:nvPr/>
            </p:nvSpPr>
            <p:spPr bwMode="auto">
              <a:xfrm flipV="1">
                <a:off x="1755" y="2560"/>
                <a:ext cx="274" cy="76"/>
              </a:xfrm>
              <a:prstGeom prst="line">
                <a:avLst/>
              </a:prstGeom>
              <a:noFill/>
              <a:ln w="174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007" name="Line 23"/>
              <p:cNvSpPr>
                <a:spLocks noChangeShapeType="1"/>
              </p:cNvSpPr>
              <p:nvPr/>
            </p:nvSpPr>
            <p:spPr bwMode="auto">
              <a:xfrm>
                <a:off x="2029" y="2560"/>
                <a:ext cx="362" cy="1"/>
              </a:xfrm>
              <a:prstGeom prst="line">
                <a:avLst/>
              </a:prstGeom>
              <a:noFill/>
              <a:ln w="174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008" name="Line 24"/>
              <p:cNvSpPr>
                <a:spLocks noChangeShapeType="1"/>
              </p:cNvSpPr>
              <p:nvPr/>
            </p:nvSpPr>
            <p:spPr bwMode="auto">
              <a:xfrm>
                <a:off x="2569" y="2437"/>
                <a:ext cx="438" cy="1"/>
              </a:xfrm>
              <a:prstGeom prst="line">
                <a:avLst/>
              </a:prstGeom>
              <a:noFill/>
              <a:ln w="174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009" name="Line 25"/>
              <p:cNvSpPr>
                <a:spLocks noChangeShapeType="1"/>
              </p:cNvSpPr>
              <p:nvPr/>
            </p:nvSpPr>
            <p:spPr bwMode="auto">
              <a:xfrm>
                <a:off x="2372" y="2560"/>
                <a:ext cx="206" cy="127"/>
              </a:xfrm>
              <a:prstGeom prst="line">
                <a:avLst/>
              </a:prstGeom>
              <a:noFill/>
              <a:ln w="174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010" name="Line 26"/>
              <p:cNvSpPr>
                <a:spLocks noChangeShapeType="1"/>
              </p:cNvSpPr>
              <p:nvPr/>
            </p:nvSpPr>
            <p:spPr bwMode="auto">
              <a:xfrm>
                <a:off x="2572" y="2687"/>
                <a:ext cx="433" cy="1"/>
              </a:xfrm>
              <a:prstGeom prst="line">
                <a:avLst/>
              </a:prstGeom>
              <a:noFill/>
              <a:ln w="174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011" name="Line 27"/>
              <p:cNvSpPr>
                <a:spLocks noChangeShapeType="1"/>
              </p:cNvSpPr>
              <p:nvPr/>
            </p:nvSpPr>
            <p:spPr bwMode="auto">
              <a:xfrm>
                <a:off x="1240" y="3977"/>
                <a:ext cx="644" cy="1"/>
              </a:xfrm>
              <a:prstGeom prst="line">
                <a:avLst/>
              </a:prstGeom>
              <a:noFill/>
              <a:ln w="174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012" name="Line 28"/>
              <p:cNvSpPr>
                <a:spLocks noChangeShapeType="1"/>
              </p:cNvSpPr>
              <p:nvPr/>
            </p:nvSpPr>
            <p:spPr bwMode="auto">
              <a:xfrm flipV="1">
                <a:off x="1873" y="3628"/>
                <a:ext cx="347" cy="349"/>
              </a:xfrm>
              <a:prstGeom prst="line">
                <a:avLst/>
              </a:prstGeom>
              <a:noFill/>
              <a:ln w="174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013" name="Line 29"/>
              <p:cNvSpPr>
                <a:spLocks noChangeShapeType="1"/>
              </p:cNvSpPr>
              <p:nvPr/>
            </p:nvSpPr>
            <p:spPr bwMode="auto">
              <a:xfrm>
                <a:off x="2220" y="3632"/>
                <a:ext cx="794" cy="1"/>
              </a:xfrm>
              <a:prstGeom prst="line">
                <a:avLst/>
              </a:prstGeom>
              <a:noFill/>
              <a:ln w="174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014" name="Rectangle 30"/>
              <p:cNvSpPr>
                <a:spLocks noChangeArrowheads="1"/>
              </p:cNvSpPr>
              <p:nvPr/>
            </p:nvSpPr>
            <p:spPr bwMode="auto">
              <a:xfrm>
                <a:off x="2979" y="2698"/>
                <a:ext cx="40" cy="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000" b="1">
                    <a:solidFill>
                      <a:srgbClr val="000000"/>
                    </a:solidFill>
                    <a:latin typeface="Times New Roman" pitchFamily="18" charset="0"/>
                  </a:rPr>
                  <a:t>3</a:t>
                </a:r>
                <a:endParaRPr lang="en-US" sz="2400" b="1">
                  <a:latin typeface="Times New Roman" pitchFamily="18" charset="0"/>
                </a:endParaRPr>
              </a:p>
            </p:txBody>
          </p:sp>
          <p:sp>
            <p:nvSpPr>
              <p:cNvPr id="42015" name="Rectangle 31"/>
              <p:cNvSpPr>
                <a:spLocks noChangeArrowheads="1"/>
              </p:cNvSpPr>
              <p:nvPr/>
            </p:nvSpPr>
            <p:spPr bwMode="auto">
              <a:xfrm>
                <a:off x="3017" y="2702"/>
                <a:ext cx="62" cy="13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400" b="1">
                    <a:solidFill>
                      <a:srgbClr val="000000"/>
                    </a:solidFill>
                    <a:latin typeface="Times New Roman" pitchFamily="18" charset="0"/>
                  </a:rPr>
                  <a:t>S</a:t>
                </a:r>
                <a:endParaRPr lang="en-US" sz="2400" b="1">
                  <a:latin typeface="Times New Roman" pitchFamily="18" charset="0"/>
                </a:endParaRPr>
              </a:p>
            </p:txBody>
          </p:sp>
          <p:sp>
            <p:nvSpPr>
              <p:cNvPr id="42016" name="Line 32"/>
              <p:cNvSpPr>
                <a:spLocks noChangeShapeType="1"/>
              </p:cNvSpPr>
              <p:nvPr/>
            </p:nvSpPr>
            <p:spPr bwMode="auto">
              <a:xfrm flipV="1">
                <a:off x="2178" y="2611"/>
                <a:ext cx="1" cy="308"/>
              </a:xfrm>
              <a:prstGeom prst="line">
                <a:avLst/>
              </a:prstGeom>
              <a:noFill/>
              <a:ln w="174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017" name="Freeform 33"/>
              <p:cNvSpPr>
                <a:spLocks/>
              </p:cNvSpPr>
              <p:nvPr/>
            </p:nvSpPr>
            <p:spPr bwMode="auto">
              <a:xfrm>
                <a:off x="2153" y="2611"/>
                <a:ext cx="51" cy="84"/>
              </a:xfrm>
              <a:custGeom>
                <a:avLst/>
                <a:gdLst>
                  <a:gd name="T0" fmla="*/ 25 w 51"/>
                  <a:gd name="T1" fmla="*/ 0 h 84"/>
                  <a:gd name="T2" fmla="*/ 51 w 51"/>
                  <a:gd name="T3" fmla="*/ 84 h 84"/>
                  <a:gd name="T4" fmla="*/ 25 w 51"/>
                  <a:gd name="T5" fmla="*/ 67 h 84"/>
                  <a:gd name="T6" fmla="*/ 0 w 51"/>
                  <a:gd name="T7" fmla="*/ 84 h 84"/>
                  <a:gd name="T8" fmla="*/ 25 w 51"/>
                  <a:gd name="T9" fmla="*/ 0 h 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1"/>
                  <a:gd name="T16" fmla="*/ 0 h 84"/>
                  <a:gd name="T17" fmla="*/ 51 w 51"/>
                  <a:gd name="T18" fmla="*/ 84 h 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1" h="84">
                    <a:moveTo>
                      <a:pt x="25" y="0"/>
                    </a:moveTo>
                    <a:lnTo>
                      <a:pt x="51" y="84"/>
                    </a:lnTo>
                    <a:lnTo>
                      <a:pt x="25" y="67"/>
                    </a:lnTo>
                    <a:lnTo>
                      <a:pt x="0" y="84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000000"/>
              </a:solidFill>
              <a:ln w="174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5" name="Group 34"/>
              <p:cNvGrpSpPr>
                <a:grpSpLocks/>
              </p:cNvGrpSpPr>
              <p:nvPr/>
            </p:nvGrpSpPr>
            <p:grpSpPr bwMode="auto">
              <a:xfrm>
                <a:off x="2998" y="3529"/>
                <a:ext cx="101" cy="138"/>
                <a:chOff x="2998" y="3529"/>
                <a:chExt cx="101" cy="138"/>
              </a:xfrm>
            </p:grpSpPr>
            <p:sp>
              <p:nvSpPr>
                <p:cNvPr id="42019" name="Rectangle 35"/>
                <p:cNvSpPr>
                  <a:spLocks noChangeArrowheads="1"/>
                </p:cNvSpPr>
                <p:nvPr/>
              </p:nvSpPr>
              <p:spPr bwMode="auto">
                <a:xfrm>
                  <a:off x="2998" y="3529"/>
                  <a:ext cx="40" cy="9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US" sz="1000" b="1">
                      <a:solidFill>
                        <a:srgbClr val="000000"/>
                      </a:solidFill>
                      <a:latin typeface="Times New Roman" pitchFamily="18" charset="0"/>
                    </a:rPr>
                    <a:t>1</a:t>
                  </a:r>
                  <a:endParaRPr lang="en-US" sz="2400" b="1">
                    <a:latin typeface="Times New Roman" pitchFamily="18" charset="0"/>
                  </a:endParaRPr>
                </a:p>
              </p:txBody>
            </p:sp>
            <p:sp>
              <p:nvSpPr>
                <p:cNvPr id="42020" name="Rectangle 36"/>
                <p:cNvSpPr>
                  <a:spLocks noChangeArrowheads="1"/>
                </p:cNvSpPr>
                <p:nvPr/>
              </p:nvSpPr>
              <p:spPr bwMode="auto">
                <a:xfrm>
                  <a:off x="3037" y="3533"/>
                  <a:ext cx="62" cy="13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US" sz="1400" b="1">
                      <a:solidFill>
                        <a:srgbClr val="000000"/>
                      </a:solidFill>
                      <a:latin typeface="Times New Roman" pitchFamily="18" charset="0"/>
                    </a:rPr>
                    <a:t>S</a:t>
                  </a:r>
                  <a:endParaRPr lang="en-US" sz="2400" b="1">
                    <a:latin typeface="Times New Roman" pitchFamily="18" charset="0"/>
                  </a:endParaRPr>
                </a:p>
              </p:txBody>
            </p:sp>
          </p:grpSp>
          <p:sp>
            <p:nvSpPr>
              <p:cNvPr id="42021" name="Line 37"/>
              <p:cNvSpPr>
                <a:spLocks noChangeShapeType="1"/>
              </p:cNvSpPr>
              <p:nvPr/>
            </p:nvSpPr>
            <p:spPr bwMode="auto">
              <a:xfrm flipH="1">
                <a:off x="3076" y="1891"/>
                <a:ext cx="354" cy="1"/>
              </a:xfrm>
              <a:prstGeom prst="line">
                <a:avLst/>
              </a:prstGeom>
              <a:noFill/>
              <a:ln w="174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022" name="Freeform 38"/>
              <p:cNvSpPr>
                <a:spLocks/>
              </p:cNvSpPr>
              <p:nvPr/>
            </p:nvSpPr>
            <p:spPr bwMode="auto">
              <a:xfrm>
                <a:off x="3013" y="1854"/>
                <a:ext cx="84" cy="72"/>
              </a:xfrm>
              <a:custGeom>
                <a:avLst/>
                <a:gdLst>
                  <a:gd name="T0" fmla="*/ 84 w 84"/>
                  <a:gd name="T1" fmla="*/ 0 h 72"/>
                  <a:gd name="T2" fmla="*/ 72 w 84"/>
                  <a:gd name="T3" fmla="*/ 37 h 72"/>
                  <a:gd name="T4" fmla="*/ 84 w 84"/>
                  <a:gd name="T5" fmla="*/ 72 h 72"/>
                  <a:gd name="T6" fmla="*/ 0 w 84"/>
                  <a:gd name="T7" fmla="*/ 37 h 72"/>
                  <a:gd name="T8" fmla="*/ 84 w 84"/>
                  <a:gd name="T9" fmla="*/ 0 h 7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4"/>
                  <a:gd name="T16" fmla="*/ 0 h 72"/>
                  <a:gd name="T17" fmla="*/ 84 w 84"/>
                  <a:gd name="T18" fmla="*/ 72 h 7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4" h="72">
                    <a:moveTo>
                      <a:pt x="84" y="0"/>
                    </a:moveTo>
                    <a:lnTo>
                      <a:pt x="72" y="37"/>
                    </a:lnTo>
                    <a:lnTo>
                      <a:pt x="84" y="72"/>
                    </a:lnTo>
                    <a:lnTo>
                      <a:pt x="0" y="37"/>
                    </a:lnTo>
                    <a:lnTo>
                      <a:pt x="8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023" name="Rectangle 39"/>
              <p:cNvSpPr>
                <a:spLocks noChangeArrowheads="1"/>
              </p:cNvSpPr>
              <p:nvPr/>
            </p:nvSpPr>
            <p:spPr bwMode="auto">
              <a:xfrm>
                <a:off x="3460" y="1787"/>
                <a:ext cx="1052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b="1">
                    <a:solidFill>
                      <a:srgbClr val="000000"/>
                    </a:solidFill>
                    <a:latin typeface="Times New Roman" pitchFamily="18" charset="0"/>
                  </a:rPr>
                  <a:t>triply degenerate</a:t>
                </a:r>
                <a:endParaRPr lang="en-US" b="1">
                  <a:latin typeface="Times New Roman" pitchFamily="18" charset="0"/>
                </a:endParaRPr>
              </a:p>
            </p:txBody>
          </p:sp>
          <p:sp>
            <p:nvSpPr>
              <p:cNvPr id="42024" name="Rectangle 40"/>
              <p:cNvSpPr>
                <a:spLocks noChangeArrowheads="1"/>
              </p:cNvSpPr>
              <p:nvPr/>
            </p:nvSpPr>
            <p:spPr bwMode="auto">
              <a:xfrm>
                <a:off x="3477" y="2275"/>
                <a:ext cx="1052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b="1">
                    <a:solidFill>
                      <a:srgbClr val="000000"/>
                    </a:solidFill>
                    <a:latin typeface="Times New Roman" pitchFamily="18" charset="0"/>
                  </a:rPr>
                  <a:t>triply degenerate</a:t>
                </a:r>
                <a:endParaRPr lang="en-US" b="1">
                  <a:latin typeface="Times New Roman" pitchFamily="18" charset="0"/>
                </a:endParaRPr>
              </a:p>
            </p:txBody>
          </p:sp>
          <p:sp>
            <p:nvSpPr>
              <p:cNvPr id="42025" name="Rectangle 41"/>
              <p:cNvSpPr>
                <a:spLocks noChangeArrowheads="1"/>
              </p:cNvSpPr>
              <p:nvPr/>
            </p:nvSpPr>
            <p:spPr bwMode="auto">
              <a:xfrm>
                <a:off x="2220" y="3504"/>
                <a:ext cx="118" cy="13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400" b="1">
                    <a:solidFill>
                      <a:srgbClr val="000000"/>
                    </a:solidFill>
                    <a:latin typeface="Times New Roman" pitchFamily="18" charset="0"/>
                  </a:rPr>
                  <a:t>1S</a:t>
                </a:r>
                <a:endParaRPr lang="en-US" sz="2400" b="1">
                  <a:latin typeface="Times New Roman" pitchFamily="18" charset="0"/>
                </a:endParaRPr>
              </a:p>
            </p:txBody>
          </p:sp>
          <p:sp>
            <p:nvSpPr>
              <p:cNvPr id="42026" name="Rectangle 42"/>
              <p:cNvSpPr>
                <a:spLocks noChangeArrowheads="1"/>
              </p:cNvSpPr>
              <p:nvPr/>
            </p:nvSpPr>
            <p:spPr bwMode="auto">
              <a:xfrm>
                <a:off x="2338" y="3499"/>
                <a:ext cx="40" cy="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000" b="1">
                    <a:solidFill>
                      <a:srgbClr val="000000"/>
                    </a:solidFill>
                    <a:latin typeface="Times New Roman" pitchFamily="18" charset="0"/>
                  </a:rPr>
                  <a:t>2</a:t>
                </a:r>
                <a:endParaRPr lang="en-US" sz="2400" b="1">
                  <a:latin typeface="Times New Roman" pitchFamily="18" charset="0"/>
                </a:endParaRPr>
              </a:p>
            </p:txBody>
          </p:sp>
          <p:grpSp>
            <p:nvGrpSpPr>
              <p:cNvPr id="6" name="Group 43"/>
              <p:cNvGrpSpPr>
                <a:grpSpLocks/>
              </p:cNvGrpSpPr>
              <p:nvPr/>
            </p:nvGrpSpPr>
            <p:grpSpPr bwMode="auto">
              <a:xfrm>
                <a:off x="2985" y="2450"/>
                <a:ext cx="94" cy="134"/>
                <a:chOff x="2985" y="2450"/>
                <a:chExt cx="94" cy="134"/>
              </a:xfrm>
            </p:grpSpPr>
            <p:sp>
              <p:nvSpPr>
                <p:cNvPr id="42028" name="Rectangle 44"/>
                <p:cNvSpPr>
                  <a:spLocks noChangeArrowheads="1"/>
                </p:cNvSpPr>
                <p:nvPr/>
              </p:nvSpPr>
              <p:spPr bwMode="auto">
                <a:xfrm>
                  <a:off x="3017" y="2450"/>
                  <a:ext cx="62" cy="13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US" sz="1400" b="1">
                      <a:solidFill>
                        <a:srgbClr val="000000"/>
                      </a:solidFill>
                      <a:latin typeface="Times New Roman" pitchFamily="18" charset="0"/>
                    </a:rPr>
                    <a:t>S</a:t>
                  </a:r>
                  <a:endParaRPr lang="en-US" sz="2400" b="1">
                    <a:latin typeface="Times New Roman" pitchFamily="18" charset="0"/>
                  </a:endParaRPr>
                </a:p>
              </p:txBody>
            </p:sp>
            <p:sp>
              <p:nvSpPr>
                <p:cNvPr id="42029" name="Rectangle 45"/>
                <p:cNvSpPr>
                  <a:spLocks noChangeArrowheads="1"/>
                </p:cNvSpPr>
                <p:nvPr/>
              </p:nvSpPr>
              <p:spPr bwMode="auto">
                <a:xfrm>
                  <a:off x="2985" y="2453"/>
                  <a:ext cx="40" cy="9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US" sz="1000" b="1">
                      <a:solidFill>
                        <a:srgbClr val="000000"/>
                      </a:solidFill>
                      <a:latin typeface="Times New Roman" pitchFamily="18" charset="0"/>
                    </a:rPr>
                    <a:t>1</a:t>
                  </a:r>
                  <a:endParaRPr lang="en-US" sz="2400" b="1">
                    <a:latin typeface="Times New Roman" pitchFamily="18" charset="0"/>
                  </a:endParaRPr>
                </a:p>
              </p:txBody>
            </p:sp>
          </p:grpSp>
          <p:grpSp>
            <p:nvGrpSpPr>
              <p:cNvPr id="7" name="Group 46"/>
              <p:cNvGrpSpPr>
                <a:grpSpLocks/>
              </p:cNvGrpSpPr>
              <p:nvPr/>
            </p:nvGrpSpPr>
            <p:grpSpPr bwMode="auto">
              <a:xfrm>
                <a:off x="2977" y="2221"/>
                <a:ext cx="107" cy="136"/>
                <a:chOff x="2977" y="2221"/>
                <a:chExt cx="107" cy="136"/>
              </a:xfrm>
            </p:grpSpPr>
            <p:sp>
              <p:nvSpPr>
                <p:cNvPr id="42031" name="Rectangle 47"/>
                <p:cNvSpPr>
                  <a:spLocks noChangeArrowheads="1"/>
                </p:cNvSpPr>
                <p:nvPr/>
              </p:nvSpPr>
              <p:spPr bwMode="auto">
                <a:xfrm>
                  <a:off x="2977" y="2221"/>
                  <a:ext cx="40" cy="9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US" sz="1000" b="1">
                      <a:solidFill>
                        <a:srgbClr val="000000"/>
                      </a:solidFill>
                      <a:latin typeface="Times New Roman" pitchFamily="18" charset="0"/>
                    </a:rPr>
                    <a:t>3</a:t>
                  </a:r>
                  <a:endParaRPr lang="en-US" sz="2400" b="1">
                    <a:latin typeface="Times New Roman" pitchFamily="18" charset="0"/>
                  </a:endParaRPr>
                </a:p>
              </p:txBody>
            </p:sp>
            <p:sp>
              <p:nvSpPr>
                <p:cNvPr id="42032" name="Rectangle 48"/>
                <p:cNvSpPr>
                  <a:spLocks noChangeArrowheads="1"/>
                </p:cNvSpPr>
                <p:nvPr/>
              </p:nvSpPr>
              <p:spPr bwMode="auto">
                <a:xfrm>
                  <a:off x="3016" y="2223"/>
                  <a:ext cx="68" cy="13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US" sz="1400" b="1">
                      <a:solidFill>
                        <a:srgbClr val="000000"/>
                      </a:solidFill>
                      <a:latin typeface="Times New Roman" pitchFamily="18" charset="0"/>
                    </a:rPr>
                    <a:t>P</a:t>
                  </a:r>
                  <a:endParaRPr lang="en-US" sz="2400" b="1">
                    <a:latin typeface="Times New Roman" pitchFamily="18" charset="0"/>
                  </a:endParaRPr>
                </a:p>
              </p:txBody>
            </p:sp>
          </p:grpSp>
          <p:sp>
            <p:nvSpPr>
              <p:cNvPr id="42033" name="Rectangle 49"/>
              <p:cNvSpPr>
                <a:spLocks noChangeArrowheads="1"/>
              </p:cNvSpPr>
              <p:nvPr/>
            </p:nvSpPr>
            <p:spPr bwMode="auto">
              <a:xfrm>
                <a:off x="2972" y="1755"/>
                <a:ext cx="40" cy="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000" b="1">
                    <a:solidFill>
                      <a:srgbClr val="000000"/>
                    </a:solidFill>
                    <a:latin typeface="Times New Roman" pitchFamily="18" charset="0"/>
                  </a:rPr>
                  <a:t>1</a:t>
                </a:r>
                <a:endParaRPr lang="en-US" sz="2400" b="1">
                  <a:latin typeface="Times New Roman" pitchFamily="18" charset="0"/>
                </a:endParaRPr>
              </a:p>
            </p:txBody>
          </p:sp>
          <p:sp>
            <p:nvSpPr>
              <p:cNvPr id="42034" name="Rectangle 50"/>
              <p:cNvSpPr>
                <a:spLocks noChangeArrowheads="1"/>
              </p:cNvSpPr>
              <p:nvPr/>
            </p:nvSpPr>
            <p:spPr bwMode="auto">
              <a:xfrm>
                <a:off x="3003" y="1760"/>
                <a:ext cx="68" cy="13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400" b="1">
                    <a:solidFill>
                      <a:srgbClr val="000000"/>
                    </a:solidFill>
                    <a:latin typeface="Times New Roman" pitchFamily="18" charset="0"/>
                  </a:rPr>
                  <a:t>P</a:t>
                </a:r>
                <a:endParaRPr lang="en-US" sz="2400" b="1">
                  <a:latin typeface="Times New Roman" pitchFamily="18" charset="0"/>
                </a:endParaRPr>
              </a:p>
            </p:txBody>
          </p:sp>
          <p:sp>
            <p:nvSpPr>
              <p:cNvPr id="42035" name="Rectangle 51"/>
              <p:cNvSpPr>
                <a:spLocks noChangeArrowheads="1"/>
              </p:cNvSpPr>
              <p:nvPr/>
            </p:nvSpPr>
            <p:spPr bwMode="auto">
              <a:xfrm>
                <a:off x="2061" y="1993"/>
                <a:ext cx="242" cy="13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400" b="1">
                    <a:solidFill>
                      <a:srgbClr val="000000"/>
                    </a:solidFill>
                    <a:latin typeface="Times New Roman" pitchFamily="18" charset="0"/>
                  </a:rPr>
                  <a:t>1S2P</a:t>
                </a:r>
                <a:endParaRPr lang="en-US" sz="2400" b="1">
                  <a:latin typeface="Times New Roman" pitchFamily="18" charset="0"/>
                </a:endParaRPr>
              </a:p>
            </p:txBody>
          </p:sp>
          <p:sp>
            <p:nvSpPr>
              <p:cNvPr id="42036" name="Rectangle 52"/>
              <p:cNvSpPr>
                <a:spLocks noChangeArrowheads="1"/>
              </p:cNvSpPr>
              <p:nvPr/>
            </p:nvSpPr>
            <p:spPr bwMode="auto">
              <a:xfrm>
                <a:off x="2073" y="2422"/>
                <a:ext cx="236" cy="13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400" b="1">
                    <a:solidFill>
                      <a:srgbClr val="000000"/>
                    </a:solidFill>
                    <a:latin typeface="Times New Roman" pitchFamily="18" charset="0"/>
                  </a:rPr>
                  <a:t>1S2S</a:t>
                </a:r>
                <a:endParaRPr lang="en-US" sz="2400" b="1">
                  <a:latin typeface="Times New Roman" pitchFamily="18" charset="0"/>
                </a:endParaRPr>
              </a:p>
            </p:txBody>
          </p:sp>
          <p:grpSp>
            <p:nvGrpSpPr>
              <p:cNvPr id="8" name="Group 53"/>
              <p:cNvGrpSpPr>
                <a:grpSpLocks/>
              </p:cNvGrpSpPr>
              <p:nvPr/>
            </p:nvGrpSpPr>
            <p:grpSpPr bwMode="auto">
              <a:xfrm>
                <a:off x="2603" y="1878"/>
                <a:ext cx="406" cy="35"/>
                <a:chOff x="2603" y="1878"/>
                <a:chExt cx="406" cy="35"/>
              </a:xfrm>
            </p:grpSpPr>
            <p:sp>
              <p:nvSpPr>
                <p:cNvPr id="42038" name="Line 54"/>
                <p:cNvSpPr>
                  <a:spLocks noChangeShapeType="1"/>
                </p:cNvSpPr>
                <p:nvPr/>
              </p:nvSpPr>
              <p:spPr bwMode="auto">
                <a:xfrm>
                  <a:off x="2603" y="1895"/>
                  <a:ext cx="403" cy="1"/>
                </a:xfrm>
                <a:prstGeom prst="line">
                  <a:avLst/>
                </a:prstGeom>
                <a:noFill/>
                <a:ln w="174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039" name="Line 55"/>
                <p:cNvSpPr>
                  <a:spLocks noChangeShapeType="1"/>
                </p:cNvSpPr>
                <p:nvPr/>
              </p:nvSpPr>
              <p:spPr bwMode="auto">
                <a:xfrm>
                  <a:off x="2606" y="1912"/>
                  <a:ext cx="403" cy="1"/>
                </a:xfrm>
                <a:prstGeom prst="line">
                  <a:avLst/>
                </a:prstGeom>
                <a:noFill/>
                <a:ln w="174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040" name="Line 56"/>
                <p:cNvSpPr>
                  <a:spLocks noChangeShapeType="1"/>
                </p:cNvSpPr>
                <p:nvPr/>
              </p:nvSpPr>
              <p:spPr bwMode="auto">
                <a:xfrm>
                  <a:off x="2604" y="1878"/>
                  <a:ext cx="403" cy="1"/>
                </a:xfrm>
                <a:prstGeom prst="line">
                  <a:avLst/>
                </a:prstGeom>
                <a:noFill/>
                <a:ln w="174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42041" name="Line 57"/>
              <p:cNvSpPr>
                <a:spLocks noChangeShapeType="1"/>
              </p:cNvSpPr>
              <p:nvPr/>
            </p:nvSpPr>
            <p:spPr bwMode="auto">
              <a:xfrm flipV="1">
                <a:off x="2372" y="2434"/>
                <a:ext cx="206" cy="126"/>
              </a:xfrm>
              <a:prstGeom prst="line">
                <a:avLst/>
              </a:prstGeom>
              <a:noFill/>
              <a:ln w="174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042" name="Line 58"/>
              <p:cNvSpPr>
                <a:spLocks noChangeShapeType="1"/>
              </p:cNvSpPr>
              <p:nvPr/>
            </p:nvSpPr>
            <p:spPr bwMode="auto">
              <a:xfrm>
                <a:off x="2372" y="2126"/>
                <a:ext cx="239" cy="238"/>
              </a:xfrm>
              <a:prstGeom prst="line">
                <a:avLst/>
              </a:prstGeom>
              <a:noFill/>
              <a:ln w="174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9" name="Group 59"/>
              <p:cNvGrpSpPr>
                <a:grpSpLocks/>
              </p:cNvGrpSpPr>
              <p:nvPr/>
            </p:nvGrpSpPr>
            <p:grpSpPr bwMode="auto">
              <a:xfrm>
                <a:off x="2603" y="2346"/>
                <a:ext cx="406" cy="36"/>
                <a:chOff x="2603" y="2346"/>
                <a:chExt cx="406" cy="36"/>
              </a:xfrm>
            </p:grpSpPr>
            <p:sp>
              <p:nvSpPr>
                <p:cNvPr id="42044" name="Line 60"/>
                <p:cNvSpPr>
                  <a:spLocks noChangeShapeType="1"/>
                </p:cNvSpPr>
                <p:nvPr/>
              </p:nvSpPr>
              <p:spPr bwMode="auto">
                <a:xfrm>
                  <a:off x="2603" y="2363"/>
                  <a:ext cx="403" cy="1"/>
                </a:xfrm>
                <a:prstGeom prst="line">
                  <a:avLst/>
                </a:prstGeom>
                <a:noFill/>
                <a:ln w="174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045" name="Line 61"/>
                <p:cNvSpPr>
                  <a:spLocks noChangeShapeType="1"/>
                </p:cNvSpPr>
                <p:nvPr/>
              </p:nvSpPr>
              <p:spPr bwMode="auto">
                <a:xfrm>
                  <a:off x="2606" y="2381"/>
                  <a:ext cx="403" cy="1"/>
                </a:xfrm>
                <a:prstGeom prst="line">
                  <a:avLst/>
                </a:prstGeom>
                <a:noFill/>
                <a:ln w="174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046" name="Line 62"/>
                <p:cNvSpPr>
                  <a:spLocks noChangeShapeType="1"/>
                </p:cNvSpPr>
                <p:nvPr/>
              </p:nvSpPr>
              <p:spPr bwMode="auto">
                <a:xfrm>
                  <a:off x="2604" y="2346"/>
                  <a:ext cx="403" cy="1"/>
                </a:xfrm>
                <a:prstGeom prst="line">
                  <a:avLst/>
                </a:prstGeom>
                <a:noFill/>
                <a:ln w="174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42047" name="Line 63"/>
              <p:cNvSpPr>
                <a:spLocks noChangeShapeType="1"/>
              </p:cNvSpPr>
              <p:nvPr/>
            </p:nvSpPr>
            <p:spPr bwMode="auto">
              <a:xfrm flipH="1">
                <a:off x="3085" y="2363"/>
                <a:ext cx="354" cy="1"/>
              </a:xfrm>
              <a:prstGeom prst="line">
                <a:avLst/>
              </a:prstGeom>
              <a:noFill/>
              <a:ln w="174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048" name="Freeform 64"/>
              <p:cNvSpPr>
                <a:spLocks/>
              </p:cNvSpPr>
              <p:nvPr/>
            </p:nvSpPr>
            <p:spPr bwMode="auto">
              <a:xfrm>
                <a:off x="3021" y="2326"/>
                <a:ext cx="85" cy="73"/>
              </a:xfrm>
              <a:custGeom>
                <a:avLst/>
                <a:gdLst>
                  <a:gd name="T0" fmla="*/ 85 w 85"/>
                  <a:gd name="T1" fmla="*/ 0 h 73"/>
                  <a:gd name="T2" fmla="*/ 72 w 85"/>
                  <a:gd name="T3" fmla="*/ 37 h 73"/>
                  <a:gd name="T4" fmla="*/ 85 w 85"/>
                  <a:gd name="T5" fmla="*/ 73 h 73"/>
                  <a:gd name="T6" fmla="*/ 0 w 85"/>
                  <a:gd name="T7" fmla="*/ 37 h 73"/>
                  <a:gd name="T8" fmla="*/ 85 w 85"/>
                  <a:gd name="T9" fmla="*/ 0 h 7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5"/>
                  <a:gd name="T16" fmla="*/ 0 h 73"/>
                  <a:gd name="T17" fmla="*/ 85 w 85"/>
                  <a:gd name="T18" fmla="*/ 73 h 7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5" h="73">
                    <a:moveTo>
                      <a:pt x="85" y="0"/>
                    </a:moveTo>
                    <a:lnTo>
                      <a:pt x="72" y="37"/>
                    </a:lnTo>
                    <a:lnTo>
                      <a:pt x="85" y="73"/>
                    </a:lnTo>
                    <a:lnTo>
                      <a:pt x="0" y="37"/>
                    </a:lnTo>
                    <a:lnTo>
                      <a:pt x="8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049" name="Rectangle 65"/>
              <p:cNvSpPr>
                <a:spLocks noChangeArrowheads="1"/>
              </p:cNvSpPr>
              <p:nvPr/>
            </p:nvSpPr>
            <p:spPr bwMode="auto">
              <a:xfrm>
                <a:off x="364" y="3887"/>
                <a:ext cx="772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b="1">
                    <a:solidFill>
                      <a:srgbClr val="000000"/>
                    </a:solidFill>
                    <a:latin typeface="Times New Roman" pitchFamily="18" charset="0"/>
                  </a:rPr>
                  <a:t>ground state</a:t>
                </a:r>
                <a:endParaRPr lang="en-US" b="1">
                  <a:latin typeface="Times New Roman" pitchFamily="18" charset="0"/>
                </a:endParaRPr>
              </a:p>
            </p:txBody>
          </p:sp>
          <p:sp>
            <p:nvSpPr>
              <p:cNvPr id="42050" name="Rectangle 66"/>
              <p:cNvSpPr>
                <a:spLocks noChangeArrowheads="1"/>
              </p:cNvSpPr>
              <p:nvPr/>
            </p:nvSpPr>
            <p:spPr bwMode="auto">
              <a:xfrm>
                <a:off x="496" y="2123"/>
                <a:ext cx="1104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b="1">
                    <a:solidFill>
                      <a:srgbClr val="000000"/>
                    </a:solidFill>
                    <a:latin typeface="Times New Roman" pitchFamily="18" charset="0"/>
                  </a:rPr>
                  <a:t>first excited states</a:t>
                </a:r>
                <a:endParaRPr lang="en-US" b="1">
                  <a:latin typeface="Times New Roman" pitchFamily="18" charset="0"/>
                </a:endParaRPr>
              </a:p>
            </p:txBody>
          </p:sp>
          <p:sp>
            <p:nvSpPr>
              <p:cNvPr id="42051" name="Text Box 67"/>
              <p:cNvSpPr txBox="1">
                <a:spLocks noChangeArrowheads="1"/>
              </p:cNvSpPr>
              <p:nvPr/>
            </p:nvSpPr>
            <p:spPr bwMode="auto">
              <a:xfrm>
                <a:off x="1803" y="2892"/>
                <a:ext cx="1048" cy="3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b="1">
                    <a:latin typeface="Times New Roman" pitchFamily="18" charset="0"/>
                  </a:rPr>
                  <a:t>no off-diagonal</a:t>
                </a:r>
                <a:br>
                  <a:rPr lang="en-US" b="1">
                    <a:latin typeface="Times New Roman" pitchFamily="18" charset="0"/>
                  </a:rPr>
                </a:br>
                <a:r>
                  <a:rPr lang="en-US" b="1">
                    <a:latin typeface="Times New Roman" pitchFamily="18" charset="0"/>
                  </a:rPr>
                  <a:t>elements</a:t>
                </a:r>
              </a:p>
            </p:txBody>
          </p:sp>
          <p:sp>
            <p:nvSpPr>
              <p:cNvPr id="42052" name="Text Box 68"/>
              <p:cNvSpPr txBox="1">
                <a:spLocks noChangeArrowheads="1"/>
              </p:cNvSpPr>
              <p:nvPr/>
            </p:nvSpPr>
            <p:spPr bwMode="auto">
              <a:xfrm>
                <a:off x="1039" y="2412"/>
                <a:ext cx="742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b="1">
                    <a:latin typeface="Times New Roman" pitchFamily="18" charset="0"/>
                  </a:rPr>
                  <a:t>n</a:t>
                </a:r>
                <a:r>
                  <a:rPr lang="en-US" b="1" baseline="-25000">
                    <a:latin typeface="Times New Roman" pitchFamily="18" charset="0"/>
                  </a:rPr>
                  <a:t>1</a:t>
                </a:r>
                <a:r>
                  <a:rPr lang="en-US" b="1">
                    <a:latin typeface="Times New Roman" pitchFamily="18" charset="0"/>
                  </a:rPr>
                  <a:t>,n</a:t>
                </a:r>
                <a:r>
                  <a:rPr lang="en-US" b="1" baseline="-25000">
                    <a:latin typeface="Times New Roman" pitchFamily="18" charset="0"/>
                  </a:rPr>
                  <a:t>2</a:t>
                </a:r>
                <a:r>
                  <a:rPr lang="en-US" b="1">
                    <a:latin typeface="Times New Roman" pitchFamily="18" charset="0"/>
                  </a:rPr>
                  <a:t> = 1,2</a:t>
                </a:r>
              </a:p>
            </p:txBody>
          </p:sp>
          <p:sp>
            <p:nvSpPr>
              <p:cNvPr id="42053" name="Text Box 69"/>
              <p:cNvSpPr txBox="1">
                <a:spLocks noChangeArrowheads="1"/>
              </p:cNvSpPr>
              <p:nvPr/>
            </p:nvSpPr>
            <p:spPr bwMode="auto">
              <a:xfrm>
                <a:off x="1134" y="3748"/>
                <a:ext cx="742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b="1">
                    <a:latin typeface="Times New Roman" pitchFamily="18" charset="0"/>
                  </a:rPr>
                  <a:t>n</a:t>
                </a:r>
                <a:r>
                  <a:rPr lang="en-US" b="1" baseline="-25000">
                    <a:latin typeface="Times New Roman" pitchFamily="18" charset="0"/>
                  </a:rPr>
                  <a:t>1</a:t>
                </a:r>
                <a:r>
                  <a:rPr lang="en-US" b="1">
                    <a:latin typeface="Times New Roman" pitchFamily="18" charset="0"/>
                  </a:rPr>
                  <a:t>,n</a:t>
                </a:r>
                <a:r>
                  <a:rPr lang="en-US" b="1" baseline="-25000">
                    <a:latin typeface="Times New Roman" pitchFamily="18" charset="0"/>
                  </a:rPr>
                  <a:t>2</a:t>
                </a:r>
                <a:r>
                  <a:rPr lang="en-US" b="1">
                    <a:latin typeface="Times New Roman" pitchFamily="18" charset="0"/>
                  </a:rPr>
                  <a:t> = 1,1</a:t>
                </a:r>
              </a:p>
            </p:txBody>
          </p:sp>
        </p:grpSp>
      </p:grpSp>
      <p:sp>
        <p:nvSpPr>
          <p:cNvPr id="42054" name="Text Box 9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4990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ext Box 2"/>
          <p:cNvSpPr txBox="1">
            <a:spLocks noChangeArrowheads="1"/>
          </p:cNvSpPr>
          <p:nvPr/>
        </p:nvSpPr>
        <p:spPr bwMode="auto">
          <a:xfrm>
            <a:off x="422275" y="85725"/>
            <a:ext cx="18049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9900"/>
                </a:solidFill>
                <a:latin typeface="Times New Roman" pitchFamily="18" charset="0"/>
              </a:rPr>
              <a:t>Eigenfunctions</a:t>
            </a:r>
          </a:p>
        </p:txBody>
      </p:sp>
      <p:graphicFrame>
        <p:nvGraphicFramePr>
          <p:cNvPr id="44035" name="Object 3"/>
          <p:cNvGraphicFramePr>
            <a:graphicFrameLocks noChangeAspect="1"/>
          </p:cNvGraphicFramePr>
          <p:nvPr/>
        </p:nvGraphicFramePr>
        <p:xfrm>
          <a:off x="484188" y="928688"/>
          <a:ext cx="13081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138" name="Equation" r:id="rId4" imgW="1308100" imgH="330200" progId="Equation.DSMT4">
                  <p:embed/>
                </p:oleObj>
              </mc:Choice>
              <mc:Fallback>
                <p:oleObj name="Equation" r:id="rId4" imgW="1308100" imgH="330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4188" y="928688"/>
                        <a:ext cx="1308100" cy="33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36" name="Object 4"/>
          <p:cNvGraphicFramePr>
            <a:graphicFrameLocks noChangeAspect="1"/>
          </p:cNvGraphicFramePr>
          <p:nvPr/>
        </p:nvGraphicFramePr>
        <p:xfrm>
          <a:off x="488950" y="1933575"/>
          <a:ext cx="13081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139" name="Equation" r:id="rId6" imgW="1308100" imgH="330200" progId="Equation.DSMT4">
                  <p:embed/>
                </p:oleObj>
              </mc:Choice>
              <mc:Fallback>
                <p:oleObj name="Equation" r:id="rId6" imgW="1308100" imgH="330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8950" y="1933575"/>
                        <a:ext cx="1308100" cy="33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37" name="Object 5"/>
          <p:cNvGraphicFramePr>
            <a:graphicFrameLocks noChangeAspect="1"/>
          </p:cNvGraphicFramePr>
          <p:nvPr/>
        </p:nvGraphicFramePr>
        <p:xfrm>
          <a:off x="3192463" y="787400"/>
          <a:ext cx="2984500" cy="67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140" name="Equation" r:id="rId8" imgW="2984500" imgH="673100" progId="Equation.DSMT4">
                  <p:embed/>
                </p:oleObj>
              </mc:Choice>
              <mc:Fallback>
                <p:oleObj name="Equation" r:id="rId8" imgW="2984500" imgH="673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92463" y="787400"/>
                        <a:ext cx="2984500" cy="673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38" name="Object 6"/>
          <p:cNvGraphicFramePr>
            <a:graphicFrameLocks noChangeAspect="1"/>
          </p:cNvGraphicFramePr>
          <p:nvPr/>
        </p:nvGraphicFramePr>
        <p:xfrm>
          <a:off x="3208338" y="1744663"/>
          <a:ext cx="2984500" cy="67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141" name="Equation" r:id="rId10" imgW="2984500" imgH="673100" progId="Equation.DSMT4">
                  <p:embed/>
                </p:oleObj>
              </mc:Choice>
              <mc:Fallback>
                <p:oleObj name="Equation" r:id="rId10" imgW="2984500" imgH="673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8338" y="1744663"/>
                        <a:ext cx="2984500" cy="673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39" name="Object 7"/>
          <p:cNvGraphicFramePr>
            <a:graphicFrameLocks noChangeAspect="1"/>
          </p:cNvGraphicFramePr>
          <p:nvPr/>
        </p:nvGraphicFramePr>
        <p:xfrm>
          <a:off x="520700" y="3076575"/>
          <a:ext cx="1422400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142" name="Equation" r:id="rId12" imgW="1422400" imgH="368300" progId="Equation.DSMT4">
                  <p:embed/>
                </p:oleObj>
              </mc:Choice>
              <mc:Fallback>
                <p:oleObj name="Equation" r:id="rId12" imgW="1422400" imgH="368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0700" y="3076575"/>
                        <a:ext cx="1422400" cy="368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40" name="Object 8"/>
          <p:cNvGraphicFramePr>
            <a:graphicFrameLocks noChangeAspect="1"/>
          </p:cNvGraphicFramePr>
          <p:nvPr/>
        </p:nvGraphicFramePr>
        <p:xfrm>
          <a:off x="3313113" y="3046413"/>
          <a:ext cx="3238500" cy="67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143" name="Equation" r:id="rId14" imgW="3238500" imgH="673100" progId="Equation.DSMT4">
                  <p:embed/>
                </p:oleObj>
              </mc:Choice>
              <mc:Fallback>
                <p:oleObj name="Equation" r:id="rId14" imgW="3238500" imgH="673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13113" y="3046413"/>
                        <a:ext cx="3238500" cy="673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41" name="Object 9"/>
          <p:cNvGraphicFramePr>
            <a:graphicFrameLocks noChangeAspect="1"/>
          </p:cNvGraphicFramePr>
          <p:nvPr/>
        </p:nvGraphicFramePr>
        <p:xfrm>
          <a:off x="568325" y="4216400"/>
          <a:ext cx="14224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144" name="Equation" r:id="rId16" imgW="1422400" imgH="381000" progId="Equation.DSMT4">
                  <p:embed/>
                </p:oleObj>
              </mc:Choice>
              <mc:Fallback>
                <p:oleObj name="Equation" r:id="rId16" imgW="1422400" imgH="381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8325" y="4216400"/>
                        <a:ext cx="142240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42" name="Object 10"/>
          <p:cNvGraphicFramePr>
            <a:graphicFrameLocks noChangeAspect="1"/>
          </p:cNvGraphicFramePr>
          <p:nvPr/>
        </p:nvGraphicFramePr>
        <p:xfrm>
          <a:off x="3340100" y="4051300"/>
          <a:ext cx="3238500" cy="67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145" name="Equation" r:id="rId18" imgW="3238500" imgH="673100" progId="Equation.DSMT4">
                  <p:embed/>
                </p:oleObj>
              </mc:Choice>
              <mc:Fallback>
                <p:oleObj name="Equation" r:id="rId18" imgW="3238500" imgH="673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0100" y="4051300"/>
                        <a:ext cx="3238500" cy="673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43" name="Object 11"/>
          <p:cNvGraphicFramePr>
            <a:graphicFrameLocks noChangeAspect="1"/>
          </p:cNvGraphicFramePr>
          <p:nvPr/>
        </p:nvGraphicFramePr>
        <p:xfrm>
          <a:off x="7207250" y="3733800"/>
          <a:ext cx="1092200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146" name="Equation" r:id="rId20" imgW="1091726" imgH="291973" progId="Equation.DSMT4">
                  <p:embed/>
                </p:oleObj>
              </mc:Choice>
              <mc:Fallback>
                <p:oleObj name="Equation" r:id="rId20" imgW="1091726" imgH="291973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07250" y="3733800"/>
                        <a:ext cx="1092200" cy="292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044" name="Text Box 12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latin typeface="Times New Roman" pitchFamily="18" charset="0"/>
            </a:endParaRPr>
          </a:p>
        </p:txBody>
      </p:sp>
      <p:sp>
        <p:nvSpPr>
          <p:cNvPr id="44045" name="Text Box 9"/>
          <p:cNvSpPr txBox="1">
            <a:spLocks noChangeArrowheads="1"/>
          </p:cNvSpPr>
          <p:nvPr/>
        </p:nvSpPr>
        <p:spPr bwMode="auto">
          <a:xfrm>
            <a:off x="7432675" y="6602413"/>
            <a:ext cx="1752403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b="1" dirty="0">
                <a:latin typeface="Times New Roman" pitchFamily="18" charset="0"/>
              </a:rPr>
              <a:t>Copyright – Michael D. Fayer, </a:t>
            </a:r>
            <a:r>
              <a:rPr lang="en-US" sz="800" b="1" dirty="0" smtClean="0">
                <a:latin typeface="Times New Roman" pitchFamily="18" charset="0"/>
              </a:rPr>
              <a:t>2018</a:t>
            </a:r>
            <a:endParaRPr lang="en-US" sz="800" b="1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7319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ext Box 2"/>
          <p:cNvSpPr txBox="1">
            <a:spLocks noChangeArrowheads="1"/>
          </p:cNvSpPr>
          <p:nvPr/>
        </p:nvSpPr>
        <p:spPr bwMode="auto">
          <a:xfrm>
            <a:off x="458788" y="73025"/>
            <a:ext cx="51085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E40000"/>
                </a:solidFill>
                <a:latin typeface="Times New Roman" pitchFamily="18" charset="0"/>
              </a:rPr>
              <a:t>Symmetric and Antisymmetric Combinations</a:t>
            </a:r>
          </a:p>
        </p:txBody>
      </p:sp>
      <p:sp>
        <p:nvSpPr>
          <p:cNvPr id="46083" name="Text Box 3"/>
          <p:cNvSpPr txBox="1">
            <a:spLocks noChangeArrowheads="1"/>
          </p:cNvSpPr>
          <p:nvPr/>
        </p:nvSpPr>
        <p:spPr bwMode="auto">
          <a:xfrm>
            <a:off x="546100" y="712788"/>
            <a:ext cx="6022975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0000D2"/>
                </a:solidFill>
                <a:latin typeface="Times New Roman" pitchFamily="18" charset="0"/>
              </a:rPr>
              <a:t>+</a:t>
            </a:r>
            <a:r>
              <a:rPr lang="en-US" sz="2000" b="1">
                <a:solidFill>
                  <a:srgbClr val="0000D2"/>
                </a:solidFill>
                <a:latin typeface="Times New Roman" pitchFamily="18" charset="0"/>
              </a:rPr>
              <a:t>	combination symmetric.</a:t>
            </a:r>
            <a:br>
              <a:rPr lang="en-US" sz="2000" b="1">
                <a:solidFill>
                  <a:srgbClr val="0000D2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0000D2"/>
                </a:solidFill>
                <a:latin typeface="Times New Roman" pitchFamily="18" charset="0"/>
              </a:rPr>
              <a:t>	Symmetric with respect to the interchange of </a:t>
            </a:r>
            <a:br>
              <a:rPr lang="en-US" sz="2000" b="1">
                <a:solidFill>
                  <a:srgbClr val="0000D2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0000D2"/>
                </a:solidFill>
                <a:latin typeface="Times New Roman" pitchFamily="18" charset="0"/>
              </a:rPr>
              <a:t>	electron coordinates (labels).</a:t>
            </a:r>
          </a:p>
        </p:txBody>
      </p:sp>
      <p:sp>
        <p:nvSpPr>
          <p:cNvPr id="46084" name="Line 4"/>
          <p:cNvSpPr>
            <a:spLocks noChangeShapeType="1"/>
          </p:cNvSpPr>
          <p:nvPr/>
        </p:nvSpPr>
        <p:spPr bwMode="auto">
          <a:xfrm>
            <a:off x="901700" y="976313"/>
            <a:ext cx="5508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450850" y="2028825"/>
            <a:ext cx="8216900" cy="2005013"/>
            <a:chOff x="284" y="1278"/>
            <a:chExt cx="5176" cy="1263"/>
          </a:xfrm>
        </p:grpSpPr>
        <p:sp>
          <p:nvSpPr>
            <p:cNvPr id="46086" name="Line 6"/>
            <p:cNvSpPr>
              <a:spLocks noChangeShapeType="1"/>
            </p:cNvSpPr>
            <p:nvPr/>
          </p:nvSpPr>
          <p:spPr bwMode="auto">
            <a:xfrm>
              <a:off x="284" y="1278"/>
              <a:ext cx="51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aphicFrame>
          <p:nvGraphicFramePr>
            <p:cNvPr id="46087" name="Object 7"/>
            <p:cNvGraphicFramePr>
              <a:graphicFrameLocks noChangeAspect="1"/>
            </p:cNvGraphicFramePr>
            <p:nvPr/>
          </p:nvGraphicFramePr>
          <p:xfrm>
            <a:off x="431" y="1596"/>
            <a:ext cx="824" cy="2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2162" name="Equation" r:id="rId4" imgW="1308100" imgH="381000" progId="Equation.DSMT4">
                    <p:embed/>
                  </p:oleObj>
                </mc:Choice>
                <mc:Fallback>
                  <p:oleObj name="Equation" r:id="rId4" imgW="1308100" imgH="3810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1" y="1596"/>
                          <a:ext cx="824" cy="24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6088" name="Text Box 8"/>
            <p:cNvSpPr txBox="1">
              <a:spLocks noChangeArrowheads="1"/>
            </p:cNvSpPr>
            <p:nvPr/>
          </p:nvSpPr>
          <p:spPr bwMode="auto">
            <a:xfrm>
              <a:off x="413" y="2099"/>
              <a:ext cx="4580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i="1" u="sng">
                  <a:solidFill>
                    <a:srgbClr val="E40000"/>
                  </a:solidFill>
                  <a:latin typeface="Times New Roman" pitchFamily="18" charset="0"/>
                </a:rPr>
                <a:t>P</a:t>
              </a:r>
              <a:r>
                <a:rPr lang="en-US" sz="2000" b="1">
                  <a:solidFill>
                    <a:srgbClr val="E40000"/>
                  </a:solidFill>
                  <a:latin typeface="Times New Roman" pitchFamily="18" charset="0"/>
                </a:rPr>
                <a:t>   is the permutation operator.</a:t>
              </a:r>
              <a:br>
                <a:rPr lang="en-US" sz="2000" b="1">
                  <a:solidFill>
                    <a:srgbClr val="E40000"/>
                  </a:solidFill>
                  <a:latin typeface="Times New Roman" pitchFamily="18" charset="0"/>
                </a:rPr>
              </a:br>
              <a:r>
                <a:rPr lang="en-US" sz="2000" b="1" i="1" u="sng">
                  <a:solidFill>
                    <a:srgbClr val="0000D2"/>
                  </a:solidFill>
                  <a:latin typeface="Times New Roman" pitchFamily="18" charset="0"/>
                </a:rPr>
                <a:t>P</a:t>
              </a:r>
              <a:r>
                <a:rPr lang="en-US" sz="2000" b="1">
                  <a:solidFill>
                    <a:srgbClr val="0000D2"/>
                  </a:solidFill>
                  <a:latin typeface="Times New Roman" pitchFamily="18" charset="0"/>
                </a:rPr>
                <a:t>   interchanges the labels of two electrons  (labels  -  coordinates)</a:t>
              </a:r>
              <a:endParaRPr lang="en-US" sz="2000" b="1" i="1" u="sng">
                <a:solidFill>
                  <a:srgbClr val="0000D2"/>
                </a:solidFill>
                <a:latin typeface="Times New Roman" pitchFamily="18" charset="0"/>
              </a:endParaRPr>
            </a:p>
          </p:txBody>
        </p:sp>
      </p:grpSp>
      <p:sp>
        <p:nvSpPr>
          <p:cNvPr id="46089" name="Text Box 9"/>
          <p:cNvSpPr txBox="1">
            <a:spLocks noChangeArrowheads="1"/>
          </p:cNvSpPr>
          <p:nvPr/>
        </p:nvSpPr>
        <p:spPr bwMode="auto">
          <a:xfrm>
            <a:off x="658813" y="4306888"/>
            <a:ext cx="7696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438600"/>
                </a:solidFill>
                <a:latin typeface="Times New Roman" pitchFamily="18" charset="0"/>
              </a:rPr>
              <a:t>Applying </a:t>
            </a:r>
            <a:r>
              <a:rPr lang="en-US" sz="2000" b="1" i="1" u="sng">
                <a:solidFill>
                  <a:srgbClr val="438600"/>
                </a:solidFill>
                <a:latin typeface="Times New Roman" pitchFamily="18" charset="0"/>
              </a:rPr>
              <a:t>P</a:t>
            </a:r>
            <a:r>
              <a:rPr lang="en-US" sz="2000" b="1">
                <a:solidFill>
                  <a:srgbClr val="438600"/>
                </a:solidFill>
                <a:latin typeface="Times New Roman" pitchFamily="18" charset="0"/>
              </a:rPr>
              <a:t>  to the wavefunction gives back identical function times 1.</a:t>
            </a:r>
          </a:p>
        </p:txBody>
      </p:sp>
      <p:sp>
        <p:nvSpPr>
          <p:cNvPr id="46090" name="Text Box 10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latin typeface="Times New Roman" pitchFamily="18" charset="0"/>
            </a:endParaRPr>
          </a:p>
        </p:txBody>
      </p:sp>
      <p:sp>
        <p:nvSpPr>
          <p:cNvPr id="46091" name="Text Box 9"/>
          <p:cNvSpPr txBox="1">
            <a:spLocks noChangeArrowheads="1"/>
          </p:cNvSpPr>
          <p:nvPr/>
        </p:nvSpPr>
        <p:spPr bwMode="auto">
          <a:xfrm>
            <a:off x="7432675" y="6602413"/>
            <a:ext cx="1752403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b="1" dirty="0">
                <a:latin typeface="Times New Roman" pitchFamily="18" charset="0"/>
              </a:rPr>
              <a:t>Copyright – Michael D. Fayer, </a:t>
            </a:r>
            <a:r>
              <a:rPr lang="en-US" sz="800" b="1" dirty="0" smtClean="0">
                <a:latin typeface="Times New Roman" pitchFamily="18" charset="0"/>
              </a:rPr>
              <a:t>2018</a:t>
            </a:r>
            <a:endParaRPr lang="en-US" sz="800" b="1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9531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ext Box 2"/>
          <p:cNvSpPr txBox="1">
            <a:spLocks noChangeArrowheads="1"/>
          </p:cNvSpPr>
          <p:nvPr/>
        </p:nvSpPr>
        <p:spPr bwMode="auto">
          <a:xfrm>
            <a:off x="546100" y="192088"/>
            <a:ext cx="7405688" cy="173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srgbClr val="0000D2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sz="2000" b="1">
                <a:solidFill>
                  <a:srgbClr val="0000D2"/>
                </a:solidFill>
                <a:latin typeface="Times New Roman" pitchFamily="18" charset="0"/>
              </a:rPr>
              <a:t>	combination antisymmetric.</a:t>
            </a:r>
            <a:br>
              <a:rPr lang="en-US" sz="2000" b="1">
                <a:solidFill>
                  <a:srgbClr val="0000D2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0000D2"/>
                </a:solidFill>
                <a:latin typeface="Times New Roman" pitchFamily="18" charset="0"/>
              </a:rPr>
              <a:t>	Antisymmetric with respect to the interchange of </a:t>
            </a:r>
            <a:br>
              <a:rPr lang="en-US" sz="2000" b="1">
                <a:solidFill>
                  <a:srgbClr val="0000D2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0000D2"/>
                </a:solidFill>
                <a:latin typeface="Times New Roman" pitchFamily="18" charset="0"/>
              </a:rPr>
              <a:t>	electron coordinates (labels).</a:t>
            </a:r>
            <a:br>
              <a:rPr lang="en-US" sz="2000" b="1">
                <a:solidFill>
                  <a:srgbClr val="0000D2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0000D2"/>
                </a:solidFill>
                <a:latin typeface="Times New Roman" pitchFamily="18" charset="0"/>
              </a:rPr>
              <a:t>	Switching coordinates of two electrons gives function back</a:t>
            </a:r>
          </a:p>
          <a:p>
            <a:r>
              <a:rPr lang="en-US" sz="2000" b="1">
                <a:solidFill>
                  <a:srgbClr val="0000D2"/>
                </a:solidFill>
                <a:latin typeface="Times New Roman" pitchFamily="18" charset="0"/>
              </a:rPr>
              <a:t>	multiplied by </a:t>
            </a:r>
            <a:r>
              <a:rPr lang="en-US" sz="2000" b="1">
                <a:solidFill>
                  <a:srgbClr val="0000D2"/>
                </a:solidFill>
                <a:latin typeface="Times New Roman" pitchFamily="18" charset="0"/>
                <a:cs typeface="Times New Roman" pitchFamily="18" charset="0"/>
              </a:rPr>
              <a:t>–1</a:t>
            </a:r>
            <a:r>
              <a:rPr lang="en-US" sz="2000" b="1">
                <a:solidFill>
                  <a:srgbClr val="0000D2"/>
                </a:solidFill>
                <a:latin typeface="Times New Roman" pitchFamily="18" charset="0"/>
              </a:rPr>
              <a:t>.</a:t>
            </a:r>
          </a:p>
        </p:txBody>
      </p:sp>
      <p:sp>
        <p:nvSpPr>
          <p:cNvPr id="48131" name="Line 3"/>
          <p:cNvSpPr>
            <a:spLocks noChangeShapeType="1"/>
          </p:cNvSpPr>
          <p:nvPr/>
        </p:nvSpPr>
        <p:spPr bwMode="auto">
          <a:xfrm>
            <a:off x="901700" y="506413"/>
            <a:ext cx="5508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graphicFrame>
        <p:nvGraphicFramePr>
          <p:cNvPr id="48132" name="Object 4"/>
          <p:cNvGraphicFramePr>
            <a:graphicFrameLocks noChangeAspect="1"/>
          </p:cNvGraphicFramePr>
          <p:nvPr/>
        </p:nvGraphicFramePr>
        <p:xfrm>
          <a:off x="1216025" y="2078038"/>
          <a:ext cx="4089400" cy="312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186" name="Equation" r:id="rId4" imgW="4089400" imgH="3124200" progId="Equation.DSMT4">
                  <p:embed/>
                </p:oleObj>
              </mc:Choice>
              <mc:Fallback>
                <p:oleObj name="Equation" r:id="rId4" imgW="4089400" imgH="3124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6025" y="2078038"/>
                        <a:ext cx="4089400" cy="3124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133" name="Text Box 5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latin typeface="Times New Roman" pitchFamily="18" charset="0"/>
            </a:endParaRPr>
          </a:p>
        </p:txBody>
      </p:sp>
      <p:sp>
        <p:nvSpPr>
          <p:cNvPr id="48134" name="Text Box 9"/>
          <p:cNvSpPr txBox="1">
            <a:spLocks noChangeArrowheads="1"/>
          </p:cNvSpPr>
          <p:nvPr/>
        </p:nvSpPr>
        <p:spPr bwMode="auto">
          <a:xfrm>
            <a:off x="7432675" y="6602413"/>
            <a:ext cx="1752403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b="1" dirty="0">
                <a:latin typeface="Times New Roman" pitchFamily="18" charset="0"/>
              </a:rPr>
              <a:t>Copyright – Michael D. Fayer, </a:t>
            </a:r>
            <a:r>
              <a:rPr lang="en-US" sz="800" b="1" dirty="0" smtClean="0">
                <a:latin typeface="Times New Roman" pitchFamily="18" charset="0"/>
              </a:rPr>
              <a:t>2018</a:t>
            </a:r>
            <a:endParaRPr lang="en-US" sz="800" b="1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9132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ext Box 2"/>
          <p:cNvSpPr txBox="1">
            <a:spLocks noChangeArrowheads="1"/>
          </p:cNvSpPr>
          <p:nvPr/>
        </p:nvSpPr>
        <p:spPr bwMode="auto">
          <a:xfrm>
            <a:off x="433388" y="173038"/>
            <a:ext cx="5424487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00D2"/>
                </a:solidFill>
                <a:latin typeface="Times New Roman" pitchFamily="18" charset="0"/>
              </a:rPr>
              <a:t>Both + and </a:t>
            </a:r>
            <a:r>
              <a:rPr lang="en-US" sz="2000" b="1">
                <a:solidFill>
                  <a:srgbClr val="0000D2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sz="2000" b="1">
                <a:solidFill>
                  <a:srgbClr val="0000D2"/>
                </a:solidFill>
                <a:latin typeface="Times New Roman" pitchFamily="18" charset="0"/>
              </a:rPr>
              <a:t> functions are </a:t>
            </a:r>
            <a:br>
              <a:rPr lang="en-US" sz="2000" b="1">
                <a:solidFill>
                  <a:srgbClr val="0000D2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0000D2"/>
                </a:solidFill>
                <a:latin typeface="Times New Roman" pitchFamily="18" charset="0"/>
              </a:rPr>
              <a:t>	eigenfunctions of permutation operator.</a:t>
            </a:r>
          </a:p>
        </p:txBody>
      </p:sp>
      <p:sp>
        <p:nvSpPr>
          <p:cNvPr id="50179" name="Text Box 3"/>
          <p:cNvSpPr txBox="1">
            <a:spLocks noChangeArrowheads="1"/>
          </p:cNvSpPr>
          <p:nvPr/>
        </p:nvSpPr>
        <p:spPr bwMode="auto">
          <a:xfrm>
            <a:off x="496888" y="1300163"/>
            <a:ext cx="542766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E40000"/>
                </a:solidFill>
                <a:latin typeface="Times New Roman" pitchFamily="18" charset="0"/>
              </a:rPr>
              <a:t>Symmetric function		eigenvalue  +1</a:t>
            </a:r>
            <a:br>
              <a:rPr lang="en-US" sz="2000" b="1">
                <a:solidFill>
                  <a:srgbClr val="E40000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438600"/>
                </a:solidFill>
                <a:latin typeface="Times New Roman" pitchFamily="18" charset="0"/>
              </a:rPr>
              <a:t>Antisymmetric function		eigenvalue   </a:t>
            </a:r>
            <a:r>
              <a:rPr lang="en-US" sz="2000" b="1">
                <a:solidFill>
                  <a:srgbClr val="438600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sz="2000" b="1">
                <a:solidFill>
                  <a:srgbClr val="438600"/>
                </a:solidFill>
                <a:latin typeface="Times New Roman" pitchFamily="18" charset="0"/>
              </a:rPr>
              <a:t>1</a:t>
            </a:r>
          </a:p>
        </p:txBody>
      </p:sp>
      <p:sp>
        <p:nvSpPr>
          <p:cNvPr id="50180" name="Line 4"/>
          <p:cNvSpPr>
            <a:spLocks noChangeShapeType="1"/>
          </p:cNvSpPr>
          <p:nvPr/>
        </p:nvSpPr>
        <p:spPr bwMode="auto">
          <a:xfrm>
            <a:off x="3257550" y="182880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0181" name="Line 5"/>
          <p:cNvSpPr>
            <a:spLocks noChangeShapeType="1"/>
          </p:cNvSpPr>
          <p:nvPr/>
        </p:nvSpPr>
        <p:spPr bwMode="auto">
          <a:xfrm>
            <a:off x="3259138" y="153035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0182" name="Line 6"/>
          <p:cNvSpPr>
            <a:spLocks noChangeShapeType="1"/>
          </p:cNvSpPr>
          <p:nvPr/>
        </p:nvSpPr>
        <p:spPr bwMode="auto">
          <a:xfrm>
            <a:off x="276225" y="2154238"/>
            <a:ext cx="83534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0183" name="Text Box 7"/>
          <p:cNvSpPr txBox="1">
            <a:spLocks noChangeArrowheads="1"/>
          </p:cNvSpPr>
          <p:nvPr/>
        </p:nvSpPr>
        <p:spPr bwMode="auto">
          <a:xfrm>
            <a:off x="458788" y="2305050"/>
            <a:ext cx="8074025" cy="247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en-US" sz="2000" b="1" dirty="0">
                <a:solidFill>
                  <a:srgbClr val="0000D2"/>
                </a:solidFill>
                <a:latin typeface="Times New Roman" pitchFamily="18" charset="0"/>
              </a:rPr>
              <a:t>All wavefunctions for a system containing two or more identical particles</a:t>
            </a:r>
            <a:br>
              <a:rPr lang="en-US" sz="2000" b="1" dirty="0">
                <a:solidFill>
                  <a:srgbClr val="0000D2"/>
                </a:solidFill>
                <a:latin typeface="Times New Roman" pitchFamily="18" charset="0"/>
              </a:rPr>
            </a:br>
            <a:r>
              <a:rPr lang="en-US" sz="2000" b="1" dirty="0">
                <a:solidFill>
                  <a:srgbClr val="0000D2"/>
                </a:solidFill>
                <a:latin typeface="Times New Roman" pitchFamily="18" charset="0"/>
              </a:rPr>
              <a:t>are either symmetric or antisymmetric with respect to exchange of a pair</a:t>
            </a:r>
            <a:br>
              <a:rPr lang="en-US" sz="2000" b="1" dirty="0">
                <a:solidFill>
                  <a:srgbClr val="0000D2"/>
                </a:solidFill>
                <a:latin typeface="Times New Roman" pitchFamily="18" charset="0"/>
              </a:rPr>
            </a:br>
            <a:r>
              <a:rPr lang="en-US" sz="2000" b="1" dirty="0">
                <a:solidFill>
                  <a:srgbClr val="0000D2"/>
                </a:solidFill>
                <a:latin typeface="Times New Roman" pitchFamily="18" charset="0"/>
              </a:rPr>
              <a:t>of </a:t>
            </a:r>
            <a:r>
              <a:rPr lang="en-US" sz="2000" b="1" dirty="0" smtClean="0">
                <a:solidFill>
                  <a:srgbClr val="0000D2"/>
                </a:solidFill>
                <a:latin typeface="Times New Roman" pitchFamily="18" charset="0"/>
              </a:rPr>
              <a:t>electron labels </a:t>
            </a:r>
            <a:r>
              <a:rPr lang="en-US" sz="2000" b="1" smtClean="0">
                <a:solidFill>
                  <a:srgbClr val="0000D2"/>
                </a:solidFill>
                <a:latin typeface="Times New Roman" pitchFamily="18" charset="0"/>
              </a:rPr>
              <a:t>(positions).</a:t>
            </a:r>
            <a:r>
              <a:rPr lang="en-US" sz="2000" b="1" dirty="0">
                <a:solidFill>
                  <a:srgbClr val="0000D2"/>
                </a:solidFill>
                <a:latin typeface="Times New Roman" pitchFamily="18" charset="0"/>
              </a:rPr>
              <a:t/>
            </a:r>
            <a:br>
              <a:rPr lang="en-US" sz="2000" b="1" dirty="0">
                <a:solidFill>
                  <a:srgbClr val="0000D2"/>
                </a:solidFill>
                <a:latin typeface="Times New Roman" pitchFamily="18" charset="0"/>
              </a:rPr>
            </a:br>
            <a:r>
              <a:rPr lang="en-US" sz="2000" b="1" dirty="0">
                <a:latin typeface="Times New Roman" pitchFamily="18" charset="0"/>
              </a:rPr>
              <a:t/>
            </a:r>
            <a:br>
              <a:rPr lang="en-US" sz="2000" b="1" dirty="0">
                <a:latin typeface="Times New Roman" pitchFamily="18" charset="0"/>
              </a:rPr>
            </a:br>
            <a:r>
              <a:rPr lang="en-US" sz="2000" b="1" dirty="0">
                <a:solidFill>
                  <a:srgbClr val="E40000"/>
                </a:solidFill>
                <a:latin typeface="Times New Roman" pitchFamily="18" charset="0"/>
              </a:rPr>
              <a:t>Many electron wavefunctions must be </a:t>
            </a:r>
            <a:r>
              <a:rPr lang="en-US" sz="2000" b="1" dirty="0" err="1">
                <a:solidFill>
                  <a:srgbClr val="E40000"/>
                </a:solidFill>
                <a:latin typeface="Times New Roman" pitchFamily="18" charset="0"/>
              </a:rPr>
              <a:t>eigenfunctions</a:t>
            </a:r>
            <a:r>
              <a:rPr lang="en-US" sz="2000" b="1" dirty="0">
                <a:solidFill>
                  <a:srgbClr val="E40000"/>
                </a:solidFill>
                <a:latin typeface="Times New Roman" pitchFamily="18" charset="0"/>
              </a:rPr>
              <a:t> of the</a:t>
            </a:r>
            <a:br>
              <a:rPr lang="en-US" sz="2000" b="1" dirty="0">
                <a:solidFill>
                  <a:srgbClr val="E40000"/>
                </a:solidFill>
                <a:latin typeface="Times New Roman" pitchFamily="18" charset="0"/>
              </a:rPr>
            </a:br>
            <a:r>
              <a:rPr lang="en-US" sz="2000" b="1" dirty="0">
                <a:solidFill>
                  <a:srgbClr val="E40000"/>
                </a:solidFill>
                <a:latin typeface="Times New Roman" pitchFamily="18" charset="0"/>
              </a:rPr>
              <a:t>	permutation operator.</a:t>
            </a:r>
          </a:p>
        </p:txBody>
      </p:sp>
      <p:sp>
        <p:nvSpPr>
          <p:cNvPr id="50184" name="Text Box 8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latin typeface="Times New Roman" pitchFamily="18" charset="0"/>
            </a:endParaRPr>
          </a:p>
        </p:txBody>
      </p:sp>
      <p:sp>
        <p:nvSpPr>
          <p:cNvPr id="50185" name="Text Box 9"/>
          <p:cNvSpPr txBox="1">
            <a:spLocks noChangeArrowheads="1"/>
          </p:cNvSpPr>
          <p:nvPr/>
        </p:nvSpPr>
        <p:spPr bwMode="auto">
          <a:xfrm>
            <a:off x="7432675" y="6602413"/>
            <a:ext cx="1752403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b="1" dirty="0">
                <a:latin typeface="Times New Roman" pitchFamily="18" charset="0"/>
              </a:rPr>
              <a:t>Copyright – Michael D. Fayer, </a:t>
            </a:r>
            <a:r>
              <a:rPr lang="en-US" sz="800" b="1" dirty="0" smtClean="0">
                <a:latin typeface="Times New Roman" pitchFamily="18" charset="0"/>
              </a:rPr>
              <a:t>2018</a:t>
            </a:r>
            <a:endParaRPr lang="en-US" sz="800" b="1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6153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ext Box 2"/>
          <p:cNvSpPr txBox="1">
            <a:spLocks noChangeArrowheads="1"/>
          </p:cNvSpPr>
          <p:nvPr/>
        </p:nvSpPr>
        <p:spPr bwMode="auto">
          <a:xfrm>
            <a:off x="484188" y="160338"/>
            <a:ext cx="51498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E40000"/>
                </a:solidFill>
                <a:latin typeface="Times New Roman" pitchFamily="18" charset="0"/>
              </a:rPr>
              <a:t>Inclusion of electron spin in He atom problem</a:t>
            </a:r>
          </a:p>
        </p:txBody>
      </p:sp>
      <p:sp>
        <p:nvSpPr>
          <p:cNvPr id="52227" name="Text Box 3"/>
          <p:cNvSpPr txBox="1">
            <a:spLocks noChangeArrowheads="1"/>
          </p:cNvSpPr>
          <p:nvPr/>
        </p:nvSpPr>
        <p:spPr bwMode="auto">
          <a:xfrm>
            <a:off x="546100" y="900113"/>
            <a:ext cx="56229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00D2"/>
                </a:solidFill>
                <a:latin typeface="Times New Roman" pitchFamily="18" charset="0"/>
              </a:rPr>
              <a:t>Two spin 1/2 particles		4 possible states.</a:t>
            </a:r>
          </a:p>
        </p:txBody>
      </p:sp>
      <p:sp>
        <p:nvSpPr>
          <p:cNvPr id="52228" name="Line 4"/>
          <p:cNvSpPr>
            <a:spLocks noChangeShapeType="1"/>
          </p:cNvSpPr>
          <p:nvPr/>
        </p:nvSpPr>
        <p:spPr bwMode="auto">
          <a:xfrm>
            <a:off x="3143250" y="1114425"/>
            <a:ext cx="110331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2229" name="Text Box 5"/>
          <p:cNvSpPr txBox="1">
            <a:spLocks noChangeArrowheads="1"/>
          </p:cNvSpPr>
          <p:nvPr/>
        </p:nvSpPr>
        <p:spPr bwMode="auto">
          <a:xfrm>
            <a:off x="609600" y="1550988"/>
            <a:ext cx="27511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438600"/>
                </a:solidFill>
                <a:latin typeface="Times New Roman" pitchFamily="18" charset="0"/>
              </a:rPr>
              <a:t>In  </a:t>
            </a:r>
            <a:r>
              <a:rPr lang="en-US" sz="2000" b="1" i="1">
                <a:solidFill>
                  <a:srgbClr val="438600"/>
                </a:solidFill>
                <a:latin typeface="Times New Roman" pitchFamily="18" charset="0"/>
              </a:rPr>
              <a:t>m</a:t>
            </a:r>
            <a:r>
              <a:rPr lang="en-US" sz="2000" b="1" baseline="-25000">
                <a:solidFill>
                  <a:srgbClr val="438600"/>
                </a:solidFill>
                <a:latin typeface="Times New Roman" pitchFamily="18" charset="0"/>
              </a:rPr>
              <a:t>1</a:t>
            </a:r>
            <a:r>
              <a:rPr lang="en-US" sz="2000" b="1" i="1">
                <a:solidFill>
                  <a:srgbClr val="438600"/>
                </a:solidFill>
                <a:latin typeface="Times New Roman" pitchFamily="18" charset="0"/>
              </a:rPr>
              <a:t>m</a:t>
            </a:r>
            <a:r>
              <a:rPr lang="en-US" sz="2000" b="1" baseline="-25000">
                <a:solidFill>
                  <a:srgbClr val="438600"/>
                </a:solidFill>
                <a:latin typeface="Times New Roman" pitchFamily="18" charset="0"/>
              </a:rPr>
              <a:t>2</a:t>
            </a:r>
            <a:r>
              <a:rPr lang="en-US" sz="2000" b="1">
                <a:solidFill>
                  <a:srgbClr val="438600"/>
                </a:solidFill>
                <a:latin typeface="Times New Roman" pitchFamily="18" charset="0"/>
              </a:rPr>
              <a:t> representation</a:t>
            </a:r>
          </a:p>
        </p:txBody>
      </p:sp>
      <p:graphicFrame>
        <p:nvGraphicFramePr>
          <p:cNvPr id="52230" name="Object 6"/>
          <p:cNvGraphicFramePr>
            <a:graphicFrameLocks noChangeAspect="1"/>
          </p:cNvGraphicFramePr>
          <p:nvPr/>
        </p:nvGraphicFramePr>
        <p:xfrm>
          <a:off x="3994150" y="1712913"/>
          <a:ext cx="1016000" cy="185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210" name="Equation" r:id="rId4" imgW="1016000" imgH="1854200" progId="Equation.DSMT4">
                  <p:embed/>
                </p:oleObj>
              </mc:Choice>
              <mc:Fallback>
                <p:oleObj name="Equation" r:id="rId4" imgW="1016000" imgH="1854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94150" y="1712913"/>
                        <a:ext cx="1016000" cy="1854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231" name="Text Box 7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latin typeface="Times New Roman" pitchFamily="18" charset="0"/>
            </a:endParaRPr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622300" y="3994150"/>
            <a:ext cx="5253038" cy="1311275"/>
            <a:chOff x="392" y="2516"/>
            <a:chExt cx="3309" cy="826"/>
          </a:xfrm>
        </p:grpSpPr>
        <p:sp>
          <p:nvSpPr>
            <p:cNvPr id="52233" name="Text Box 9"/>
            <p:cNvSpPr txBox="1">
              <a:spLocks noChangeArrowheads="1"/>
            </p:cNvSpPr>
            <p:nvPr/>
          </p:nvSpPr>
          <p:spPr bwMode="auto">
            <a:xfrm>
              <a:off x="392" y="2516"/>
              <a:ext cx="3309" cy="8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E40000"/>
                  </a:solidFill>
                  <a:latin typeface="Times New Roman" pitchFamily="18" charset="0"/>
                </a:rPr>
                <a:t>The two functions,</a:t>
              </a:r>
              <a:br>
                <a:rPr lang="en-US" sz="2000" b="1">
                  <a:solidFill>
                    <a:srgbClr val="E40000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E40000"/>
                  </a:solidFill>
                  <a:latin typeface="Times New Roman" pitchFamily="18" charset="0"/>
                </a:rPr>
                <a:t>are neither symmetric nor antisymmetric.</a:t>
              </a:r>
              <a:br>
                <a:rPr lang="en-US" sz="2000" b="1">
                  <a:solidFill>
                    <a:srgbClr val="E40000"/>
                  </a:solidFill>
                  <a:latin typeface="Times New Roman" pitchFamily="18" charset="0"/>
                </a:rPr>
              </a:br>
              <a:r>
                <a:rPr lang="en-US" sz="2000" b="1" i="1">
                  <a:solidFill>
                    <a:srgbClr val="438600"/>
                  </a:solidFill>
                  <a:latin typeface="Times New Roman" pitchFamily="18" charset="0"/>
                </a:rPr>
                <a:t>m</a:t>
              </a:r>
              <a:r>
                <a:rPr lang="en-US" sz="2000" b="1" baseline="-25000">
                  <a:solidFill>
                    <a:srgbClr val="438600"/>
                  </a:solidFill>
                  <a:latin typeface="Times New Roman" pitchFamily="18" charset="0"/>
                </a:rPr>
                <a:t>1</a:t>
              </a:r>
              <a:r>
                <a:rPr lang="en-US" sz="2000" b="1" i="1">
                  <a:solidFill>
                    <a:srgbClr val="438600"/>
                  </a:solidFill>
                  <a:latin typeface="Times New Roman" pitchFamily="18" charset="0"/>
                </a:rPr>
                <a:t>m</a:t>
              </a:r>
              <a:r>
                <a:rPr lang="en-US" sz="2000" b="1" baseline="-25000">
                  <a:solidFill>
                    <a:srgbClr val="438600"/>
                  </a:solidFill>
                  <a:latin typeface="Times New Roman" pitchFamily="18" charset="0"/>
                </a:rPr>
                <a:t>2</a:t>
              </a:r>
              <a:r>
                <a:rPr lang="en-US" sz="2000" b="1">
                  <a:solidFill>
                    <a:srgbClr val="438600"/>
                  </a:solidFill>
                  <a:latin typeface="Times New Roman" pitchFamily="18" charset="0"/>
                </a:rPr>
                <a:t> representation not proper representation</a:t>
              </a:r>
              <a:br>
                <a:rPr lang="en-US" sz="2000" b="1">
                  <a:solidFill>
                    <a:srgbClr val="438600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438600"/>
                  </a:solidFill>
                  <a:latin typeface="Times New Roman" pitchFamily="18" charset="0"/>
                </a:rPr>
                <a:t>for two (or more) electron system.</a:t>
              </a:r>
            </a:p>
          </p:txBody>
        </p:sp>
        <p:graphicFrame>
          <p:nvGraphicFramePr>
            <p:cNvPr id="52234" name="Object 10"/>
            <p:cNvGraphicFramePr>
              <a:graphicFrameLocks noChangeAspect="1"/>
            </p:cNvGraphicFramePr>
            <p:nvPr/>
          </p:nvGraphicFramePr>
          <p:xfrm>
            <a:off x="1757" y="2567"/>
            <a:ext cx="1560" cy="18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4211" name="Equation" r:id="rId6" imgW="2476500" imgH="292100" progId="Equation.DSMT4">
                    <p:embed/>
                  </p:oleObj>
                </mc:Choice>
                <mc:Fallback>
                  <p:oleObj name="Equation" r:id="rId6" imgW="2476500" imgH="2921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57" y="2567"/>
                          <a:ext cx="1560" cy="18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52235" name="Text Box 9"/>
          <p:cNvSpPr txBox="1">
            <a:spLocks noChangeArrowheads="1"/>
          </p:cNvSpPr>
          <p:nvPr/>
        </p:nvSpPr>
        <p:spPr bwMode="auto">
          <a:xfrm>
            <a:off x="7432675" y="6602413"/>
            <a:ext cx="1752403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b="1" dirty="0">
                <a:latin typeface="Times New Roman" pitchFamily="18" charset="0"/>
              </a:rPr>
              <a:t>Copyright – Michael D. Fayer, </a:t>
            </a:r>
            <a:r>
              <a:rPr lang="en-US" sz="800" b="1" dirty="0" smtClean="0">
                <a:latin typeface="Times New Roman" pitchFamily="18" charset="0"/>
              </a:rPr>
              <a:t>2018</a:t>
            </a:r>
            <a:endParaRPr lang="en-US" sz="800" b="1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6483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ext Box 2"/>
          <p:cNvSpPr txBox="1">
            <a:spLocks noChangeArrowheads="1"/>
          </p:cNvSpPr>
          <p:nvPr/>
        </p:nvSpPr>
        <p:spPr bwMode="auto">
          <a:xfrm>
            <a:off x="358775" y="160338"/>
            <a:ext cx="38258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E40000"/>
                </a:solidFill>
                <a:latin typeface="Times New Roman" pitchFamily="18" charset="0"/>
              </a:rPr>
              <a:t>Transform into </a:t>
            </a:r>
            <a:r>
              <a:rPr lang="en-US" sz="2000" b="1" i="1">
                <a:solidFill>
                  <a:srgbClr val="E40000"/>
                </a:solidFill>
                <a:latin typeface="Times New Roman" pitchFamily="18" charset="0"/>
              </a:rPr>
              <a:t>jm</a:t>
            </a:r>
            <a:r>
              <a:rPr lang="en-US" sz="2000" b="1">
                <a:solidFill>
                  <a:srgbClr val="E40000"/>
                </a:solidFill>
                <a:latin typeface="Times New Roman" pitchFamily="18" charset="0"/>
              </a:rPr>
              <a:t> representation</a:t>
            </a:r>
          </a:p>
        </p:txBody>
      </p:sp>
      <p:sp>
        <p:nvSpPr>
          <p:cNvPr id="54275" name="Text Box 3"/>
          <p:cNvSpPr txBox="1">
            <a:spLocks noChangeArrowheads="1"/>
          </p:cNvSpPr>
          <p:nvPr/>
        </p:nvSpPr>
        <p:spPr bwMode="auto">
          <a:xfrm>
            <a:off x="484188" y="849313"/>
            <a:ext cx="23955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00D2"/>
                </a:solidFill>
                <a:latin typeface="Times New Roman" pitchFamily="18" charset="0"/>
              </a:rPr>
              <a:t>In </a:t>
            </a:r>
            <a:r>
              <a:rPr lang="en-US" sz="2000" b="1" i="1">
                <a:solidFill>
                  <a:srgbClr val="0000D2"/>
                </a:solidFill>
                <a:latin typeface="Times New Roman" pitchFamily="18" charset="0"/>
              </a:rPr>
              <a:t>jm</a:t>
            </a:r>
            <a:r>
              <a:rPr lang="en-US" sz="2000" b="1">
                <a:solidFill>
                  <a:srgbClr val="0000D2"/>
                </a:solidFill>
                <a:latin typeface="Times New Roman" pitchFamily="18" charset="0"/>
              </a:rPr>
              <a:t> representation</a:t>
            </a:r>
          </a:p>
        </p:txBody>
      </p:sp>
      <p:graphicFrame>
        <p:nvGraphicFramePr>
          <p:cNvPr id="54276" name="Object 4"/>
          <p:cNvGraphicFramePr>
            <a:graphicFrameLocks noChangeAspect="1"/>
          </p:cNvGraphicFramePr>
          <p:nvPr/>
        </p:nvGraphicFramePr>
        <p:xfrm>
          <a:off x="1981200" y="1571625"/>
          <a:ext cx="2730500" cy="241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234" name="Equation" r:id="rId4" imgW="2730500" imgH="2413000" progId="Equation.DSMT4">
                  <p:embed/>
                </p:oleObj>
              </mc:Choice>
              <mc:Fallback>
                <p:oleObj name="Equation" r:id="rId4" imgW="2730500" imgH="2413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1571625"/>
                        <a:ext cx="2730500" cy="241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277" name="Text Box 5"/>
          <p:cNvSpPr txBox="1">
            <a:spLocks noChangeArrowheads="1"/>
          </p:cNvSpPr>
          <p:nvPr/>
        </p:nvSpPr>
        <p:spPr bwMode="auto">
          <a:xfrm>
            <a:off x="6475413" y="1955800"/>
            <a:ext cx="13239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00D2"/>
                </a:solidFill>
                <a:latin typeface="Times New Roman" pitchFamily="18" charset="0"/>
              </a:rPr>
              <a:t>symmetric</a:t>
            </a:r>
            <a:br>
              <a:rPr lang="en-US" sz="2000" b="1">
                <a:solidFill>
                  <a:srgbClr val="0000D2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0000D2"/>
                </a:solidFill>
                <a:latin typeface="Times New Roman" pitchFamily="18" charset="0"/>
              </a:rPr>
              <a:t>spin = 1</a:t>
            </a:r>
          </a:p>
        </p:txBody>
      </p:sp>
      <p:sp>
        <p:nvSpPr>
          <p:cNvPr id="54278" name="Text Box 6"/>
          <p:cNvSpPr txBox="1">
            <a:spLocks noChangeArrowheads="1"/>
          </p:cNvSpPr>
          <p:nvPr/>
        </p:nvSpPr>
        <p:spPr bwMode="auto">
          <a:xfrm>
            <a:off x="6388100" y="3341688"/>
            <a:ext cx="17462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336600"/>
                </a:solidFill>
                <a:latin typeface="Times New Roman" pitchFamily="18" charset="0"/>
              </a:rPr>
              <a:t>antisymmetric</a:t>
            </a:r>
            <a:br>
              <a:rPr lang="en-US" sz="2000" b="1">
                <a:solidFill>
                  <a:srgbClr val="336600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336600"/>
                </a:solidFill>
                <a:latin typeface="Times New Roman" pitchFamily="18" charset="0"/>
              </a:rPr>
              <a:t>spin = 0</a:t>
            </a:r>
          </a:p>
        </p:txBody>
      </p:sp>
      <p:sp>
        <p:nvSpPr>
          <p:cNvPr id="54279" name="Text Box 7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latin typeface="Times New Roman" pitchFamily="18" charset="0"/>
            </a:endParaRPr>
          </a:p>
        </p:txBody>
      </p:sp>
      <p:graphicFrame>
        <p:nvGraphicFramePr>
          <p:cNvPr id="54280" name="Rectangle 8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235" name="Equation" r:id="rId6" imgW="0" imgH="0" progId="Equation.DSMT4">
                  <p:embed/>
                </p:oleObj>
              </mc:Choice>
              <mc:Fallback>
                <p:oleObj name="Equation" r:id="rId6" imgW="0" imgH="0" progId="Equation.DSMT4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281" name="Object 9"/>
          <p:cNvGraphicFramePr>
            <a:graphicFrameLocks noChangeAspect="1"/>
          </p:cNvGraphicFramePr>
          <p:nvPr/>
        </p:nvGraphicFramePr>
        <p:xfrm>
          <a:off x="5113338" y="1546225"/>
          <a:ext cx="6223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236" name="Equation" r:id="rId7" imgW="622030" imgH="380835" progId="Equation.DSMT4">
                  <p:embed/>
                </p:oleObj>
              </mc:Choice>
              <mc:Fallback>
                <p:oleObj name="Equation" r:id="rId7" imgW="622030" imgH="380835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13338" y="1546225"/>
                        <a:ext cx="622300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282" name="Object 10"/>
          <p:cNvGraphicFramePr>
            <a:graphicFrameLocks noChangeAspect="1"/>
          </p:cNvGraphicFramePr>
          <p:nvPr/>
        </p:nvGraphicFramePr>
        <p:xfrm>
          <a:off x="5127625" y="2119313"/>
          <a:ext cx="6223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237" name="Equation" r:id="rId9" imgW="622030" imgH="380835" progId="Equation.DSMT4">
                  <p:embed/>
                </p:oleObj>
              </mc:Choice>
              <mc:Fallback>
                <p:oleObj name="Equation" r:id="rId9" imgW="622030" imgH="380835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27625" y="2119313"/>
                        <a:ext cx="622300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283" name="Object 11"/>
          <p:cNvGraphicFramePr>
            <a:graphicFrameLocks noChangeAspect="1"/>
          </p:cNvGraphicFramePr>
          <p:nvPr/>
        </p:nvGraphicFramePr>
        <p:xfrm>
          <a:off x="5118100" y="2716213"/>
          <a:ext cx="7747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238" name="Equation" r:id="rId11" imgW="774364" imgH="380835" progId="Equation.DSMT4">
                  <p:embed/>
                </p:oleObj>
              </mc:Choice>
              <mc:Fallback>
                <p:oleObj name="Equation" r:id="rId11" imgW="774364" imgH="380835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18100" y="2716213"/>
                        <a:ext cx="774700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284" name="Object 12"/>
          <p:cNvGraphicFramePr>
            <a:graphicFrameLocks noChangeAspect="1"/>
          </p:cNvGraphicFramePr>
          <p:nvPr/>
        </p:nvGraphicFramePr>
        <p:xfrm>
          <a:off x="5129213" y="3462338"/>
          <a:ext cx="6350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239" name="Equation" r:id="rId13" imgW="634725" imgH="380835" progId="Equation.DSMT4">
                  <p:embed/>
                </p:oleObj>
              </mc:Choice>
              <mc:Fallback>
                <p:oleObj name="Equation" r:id="rId13" imgW="634725" imgH="380835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29213" y="3462338"/>
                        <a:ext cx="635000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285" name="Text Box 9"/>
          <p:cNvSpPr txBox="1">
            <a:spLocks noChangeArrowheads="1"/>
          </p:cNvSpPr>
          <p:nvPr/>
        </p:nvSpPr>
        <p:spPr bwMode="auto">
          <a:xfrm>
            <a:off x="7432675" y="6602413"/>
            <a:ext cx="1752403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b="1" dirty="0">
                <a:latin typeface="Times New Roman" pitchFamily="18" charset="0"/>
              </a:rPr>
              <a:t>Copyright – Michael D. Fayer, </a:t>
            </a:r>
            <a:r>
              <a:rPr lang="en-US" sz="800" b="1" dirty="0" smtClean="0">
                <a:latin typeface="Times New Roman" pitchFamily="18" charset="0"/>
              </a:rPr>
              <a:t>2018</a:t>
            </a:r>
            <a:endParaRPr lang="en-US" sz="800" b="1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7350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ext Box 2"/>
          <p:cNvSpPr txBox="1">
            <a:spLocks noChangeArrowheads="1"/>
          </p:cNvSpPr>
          <p:nvPr/>
        </p:nvSpPr>
        <p:spPr bwMode="auto">
          <a:xfrm>
            <a:off x="522288" y="71438"/>
            <a:ext cx="5327650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336600"/>
                </a:solidFill>
                <a:latin typeface="Times New Roman" pitchFamily="18" charset="0"/>
              </a:rPr>
              <a:t>Eight spatial functions.</a:t>
            </a:r>
            <a:br>
              <a:rPr lang="en-US" sz="2000" b="1">
                <a:solidFill>
                  <a:srgbClr val="336600"/>
                </a:solidFill>
                <a:latin typeface="Times New Roman" pitchFamily="18" charset="0"/>
              </a:rPr>
            </a:br>
            <a:r>
              <a:rPr lang="en-US" sz="2000" b="1" i="1" u="sng">
                <a:solidFill>
                  <a:srgbClr val="336600"/>
                </a:solidFill>
                <a:latin typeface="Times New Roman" pitchFamily="18" charset="0"/>
              </a:rPr>
              <a:t>H</a:t>
            </a:r>
            <a:r>
              <a:rPr lang="en-US" sz="2000" b="1">
                <a:solidFill>
                  <a:srgbClr val="336600"/>
                </a:solidFill>
                <a:latin typeface="Times New Roman" pitchFamily="18" charset="0"/>
              </a:rPr>
              <a:t> independent of spin.</a:t>
            </a:r>
            <a:br>
              <a:rPr lang="en-US" sz="2000" b="1">
                <a:solidFill>
                  <a:srgbClr val="336600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0000D2"/>
                </a:solidFill>
                <a:latin typeface="Times New Roman" pitchFamily="18" charset="0"/>
              </a:rPr>
              <a:t>Each of 8 orbital functions can be multiplied by</a:t>
            </a:r>
            <a:br>
              <a:rPr lang="en-US" sz="2000" b="1">
                <a:solidFill>
                  <a:srgbClr val="0000D2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0000D2"/>
                </a:solidFill>
                <a:latin typeface="Times New Roman" pitchFamily="18" charset="0"/>
              </a:rPr>
              <a:t>	the 4 spin functions.</a:t>
            </a:r>
            <a:br>
              <a:rPr lang="en-US" sz="2000" b="1">
                <a:solidFill>
                  <a:srgbClr val="0000D2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E40000"/>
                </a:solidFill>
                <a:latin typeface="Times New Roman" pitchFamily="18" charset="0"/>
              </a:rPr>
              <a:t>32 total (spin</a:t>
            </a:r>
            <a:r>
              <a:rPr lang="en-US" sz="2000" b="1">
                <a:solidFill>
                  <a:srgbClr val="E40000"/>
                </a:solidFill>
                <a:latin typeface="Times New Roman" pitchFamily="18" charset="0"/>
                <a:cs typeface="Times New Roman" pitchFamily="18" charset="0"/>
              </a:rPr>
              <a:t>×orbital) functions.</a:t>
            </a:r>
            <a:endParaRPr lang="en-US" sz="2000" b="1">
              <a:solidFill>
                <a:srgbClr val="E40000"/>
              </a:solidFill>
              <a:latin typeface="Times New Roman" pitchFamily="18" charset="0"/>
            </a:endParaRPr>
          </a:p>
        </p:txBody>
      </p:sp>
      <p:graphicFrame>
        <p:nvGraphicFramePr>
          <p:cNvPr id="56323" name="Object 3"/>
          <p:cNvGraphicFramePr>
            <a:graphicFrameLocks noChangeAspect="1"/>
          </p:cNvGraphicFramePr>
          <p:nvPr/>
        </p:nvGraphicFramePr>
        <p:xfrm>
          <a:off x="1693863" y="2128838"/>
          <a:ext cx="3962400" cy="312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258" name="Equation" r:id="rId4" imgW="3962400" imgH="3124200" progId="Equation.DSMT4">
                  <p:embed/>
                </p:oleObj>
              </mc:Choice>
              <mc:Fallback>
                <p:oleObj name="Equation" r:id="rId4" imgW="3962400" imgH="3124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3863" y="2128838"/>
                        <a:ext cx="3962400" cy="3124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324" name="Text Box 4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latin typeface="Times New Roman" pitchFamily="18" charset="0"/>
            </a:endParaRPr>
          </a:p>
        </p:txBody>
      </p:sp>
      <p:sp>
        <p:nvSpPr>
          <p:cNvPr id="56325" name="Text Box 9"/>
          <p:cNvSpPr txBox="1">
            <a:spLocks noChangeArrowheads="1"/>
          </p:cNvSpPr>
          <p:nvPr/>
        </p:nvSpPr>
        <p:spPr bwMode="auto">
          <a:xfrm>
            <a:off x="7432675" y="6602413"/>
            <a:ext cx="1752403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b="1" dirty="0">
                <a:latin typeface="Times New Roman" pitchFamily="18" charset="0"/>
              </a:rPr>
              <a:t>Copyright – Michael D. Fayer, </a:t>
            </a:r>
            <a:r>
              <a:rPr lang="en-US" sz="800" b="1" dirty="0" smtClean="0">
                <a:latin typeface="Times New Roman" pitchFamily="18" charset="0"/>
              </a:rPr>
              <a:t>2018</a:t>
            </a:r>
            <a:endParaRPr lang="en-US" sz="800" b="1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6537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231900" y="877888"/>
            <a:ext cx="3986213" cy="3322637"/>
            <a:chOff x="776" y="553"/>
            <a:chExt cx="2511" cy="2093"/>
          </a:xfrm>
        </p:grpSpPr>
        <p:sp>
          <p:nvSpPr>
            <p:cNvPr id="58371" name="Line 3"/>
            <p:cNvSpPr>
              <a:spLocks noChangeShapeType="1"/>
            </p:cNvSpPr>
            <p:nvPr/>
          </p:nvSpPr>
          <p:spPr bwMode="auto">
            <a:xfrm flipH="1">
              <a:off x="975" y="794"/>
              <a:ext cx="445" cy="1"/>
            </a:xfrm>
            <a:prstGeom prst="line">
              <a:avLst/>
            </a:prstGeom>
            <a:noFill/>
            <a:ln w="206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8372" name="Line 4"/>
            <p:cNvSpPr>
              <a:spLocks noChangeShapeType="1"/>
            </p:cNvSpPr>
            <p:nvPr/>
          </p:nvSpPr>
          <p:spPr bwMode="auto">
            <a:xfrm flipV="1">
              <a:off x="1413" y="789"/>
              <a:ext cx="1" cy="448"/>
            </a:xfrm>
            <a:prstGeom prst="line">
              <a:avLst/>
            </a:prstGeom>
            <a:noFill/>
            <a:ln w="206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8373" name="Line 5"/>
            <p:cNvSpPr>
              <a:spLocks noChangeShapeType="1"/>
            </p:cNvSpPr>
            <p:nvPr/>
          </p:nvSpPr>
          <p:spPr bwMode="auto">
            <a:xfrm>
              <a:off x="975" y="1231"/>
              <a:ext cx="445" cy="1"/>
            </a:xfrm>
            <a:prstGeom prst="line">
              <a:avLst/>
            </a:prstGeom>
            <a:noFill/>
            <a:ln w="206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8374" name="Line 6"/>
            <p:cNvSpPr>
              <a:spLocks noChangeShapeType="1"/>
            </p:cNvSpPr>
            <p:nvPr/>
          </p:nvSpPr>
          <p:spPr bwMode="auto">
            <a:xfrm>
              <a:off x="975" y="789"/>
              <a:ext cx="1" cy="448"/>
            </a:xfrm>
            <a:prstGeom prst="line">
              <a:avLst/>
            </a:prstGeom>
            <a:noFill/>
            <a:ln w="206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8375" name="Line 7"/>
            <p:cNvSpPr>
              <a:spLocks noChangeShapeType="1"/>
            </p:cNvSpPr>
            <p:nvPr/>
          </p:nvSpPr>
          <p:spPr bwMode="auto">
            <a:xfrm flipH="1">
              <a:off x="1413" y="1231"/>
              <a:ext cx="447" cy="1"/>
            </a:xfrm>
            <a:prstGeom prst="line">
              <a:avLst/>
            </a:prstGeom>
            <a:noFill/>
            <a:ln w="206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8376" name="Line 8"/>
            <p:cNvSpPr>
              <a:spLocks noChangeShapeType="1"/>
            </p:cNvSpPr>
            <p:nvPr/>
          </p:nvSpPr>
          <p:spPr bwMode="auto">
            <a:xfrm flipV="1">
              <a:off x="1854" y="1226"/>
              <a:ext cx="1" cy="449"/>
            </a:xfrm>
            <a:prstGeom prst="line">
              <a:avLst/>
            </a:prstGeom>
            <a:noFill/>
            <a:ln w="206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8377" name="Line 9"/>
            <p:cNvSpPr>
              <a:spLocks noChangeShapeType="1"/>
            </p:cNvSpPr>
            <p:nvPr/>
          </p:nvSpPr>
          <p:spPr bwMode="auto">
            <a:xfrm>
              <a:off x="1413" y="1664"/>
              <a:ext cx="447" cy="1"/>
            </a:xfrm>
            <a:prstGeom prst="line">
              <a:avLst/>
            </a:prstGeom>
            <a:noFill/>
            <a:ln w="206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8378" name="Line 10"/>
            <p:cNvSpPr>
              <a:spLocks noChangeShapeType="1"/>
            </p:cNvSpPr>
            <p:nvPr/>
          </p:nvSpPr>
          <p:spPr bwMode="auto">
            <a:xfrm>
              <a:off x="1413" y="1221"/>
              <a:ext cx="1" cy="449"/>
            </a:xfrm>
            <a:prstGeom prst="line">
              <a:avLst/>
            </a:prstGeom>
            <a:noFill/>
            <a:ln w="206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8379" name="Line 11"/>
            <p:cNvSpPr>
              <a:spLocks noChangeShapeType="1"/>
            </p:cNvSpPr>
            <p:nvPr/>
          </p:nvSpPr>
          <p:spPr bwMode="auto">
            <a:xfrm flipH="1">
              <a:off x="1854" y="1664"/>
              <a:ext cx="448" cy="1"/>
            </a:xfrm>
            <a:prstGeom prst="line">
              <a:avLst/>
            </a:prstGeom>
            <a:noFill/>
            <a:ln w="206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8380" name="Line 12"/>
            <p:cNvSpPr>
              <a:spLocks noChangeShapeType="1"/>
            </p:cNvSpPr>
            <p:nvPr/>
          </p:nvSpPr>
          <p:spPr bwMode="auto">
            <a:xfrm flipV="1">
              <a:off x="2295" y="1659"/>
              <a:ext cx="1" cy="448"/>
            </a:xfrm>
            <a:prstGeom prst="line">
              <a:avLst/>
            </a:prstGeom>
            <a:noFill/>
            <a:ln w="206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8381" name="Line 13"/>
            <p:cNvSpPr>
              <a:spLocks noChangeShapeType="1"/>
            </p:cNvSpPr>
            <p:nvPr/>
          </p:nvSpPr>
          <p:spPr bwMode="auto">
            <a:xfrm>
              <a:off x="1854" y="2106"/>
              <a:ext cx="448" cy="1"/>
            </a:xfrm>
            <a:prstGeom prst="line">
              <a:avLst/>
            </a:prstGeom>
            <a:noFill/>
            <a:ln w="206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8382" name="Line 14"/>
            <p:cNvSpPr>
              <a:spLocks noChangeShapeType="1"/>
            </p:cNvSpPr>
            <p:nvPr/>
          </p:nvSpPr>
          <p:spPr bwMode="auto">
            <a:xfrm>
              <a:off x="1854" y="1664"/>
              <a:ext cx="1" cy="448"/>
            </a:xfrm>
            <a:prstGeom prst="line">
              <a:avLst/>
            </a:prstGeom>
            <a:noFill/>
            <a:ln w="206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8383" name="Line 15"/>
            <p:cNvSpPr>
              <a:spLocks noChangeShapeType="1"/>
            </p:cNvSpPr>
            <p:nvPr/>
          </p:nvSpPr>
          <p:spPr bwMode="auto">
            <a:xfrm flipH="1">
              <a:off x="2295" y="2102"/>
              <a:ext cx="447" cy="1"/>
            </a:xfrm>
            <a:prstGeom prst="line">
              <a:avLst/>
            </a:prstGeom>
            <a:noFill/>
            <a:ln w="206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8384" name="Line 16"/>
            <p:cNvSpPr>
              <a:spLocks noChangeShapeType="1"/>
            </p:cNvSpPr>
            <p:nvPr/>
          </p:nvSpPr>
          <p:spPr bwMode="auto">
            <a:xfrm flipV="1">
              <a:off x="2740" y="2098"/>
              <a:ext cx="1" cy="448"/>
            </a:xfrm>
            <a:prstGeom prst="line">
              <a:avLst/>
            </a:prstGeom>
            <a:noFill/>
            <a:ln w="206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8385" name="Line 17"/>
            <p:cNvSpPr>
              <a:spLocks noChangeShapeType="1"/>
            </p:cNvSpPr>
            <p:nvPr/>
          </p:nvSpPr>
          <p:spPr bwMode="auto">
            <a:xfrm>
              <a:off x="2295" y="2541"/>
              <a:ext cx="447" cy="1"/>
            </a:xfrm>
            <a:prstGeom prst="line">
              <a:avLst/>
            </a:prstGeom>
            <a:noFill/>
            <a:ln w="206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8386" name="Line 18"/>
            <p:cNvSpPr>
              <a:spLocks noChangeShapeType="1"/>
            </p:cNvSpPr>
            <p:nvPr/>
          </p:nvSpPr>
          <p:spPr bwMode="auto">
            <a:xfrm>
              <a:off x="2295" y="2098"/>
              <a:ext cx="1" cy="448"/>
            </a:xfrm>
            <a:prstGeom prst="line">
              <a:avLst/>
            </a:prstGeom>
            <a:noFill/>
            <a:ln w="206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8387" name="Line 19"/>
            <p:cNvSpPr>
              <a:spLocks noChangeShapeType="1"/>
            </p:cNvSpPr>
            <p:nvPr/>
          </p:nvSpPr>
          <p:spPr bwMode="auto">
            <a:xfrm>
              <a:off x="776" y="553"/>
              <a:ext cx="1" cy="2093"/>
            </a:xfrm>
            <a:prstGeom prst="line">
              <a:avLst/>
            </a:prstGeom>
            <a:noFill/>
            <a:ln w="206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8388" name="Line 20"/>
            <p:cNvSpPr>
              <a:spLocks noChangeShapeType="1"/>
            </p:cNvSpPr>
            <p:nvPr/>
          </p:nvSpPr>
          <p:spPr bwMode="auto">
            <a:xfrm>
              <a:off x="2969" y="553"/>
              <a:ext cx="1" cy="2093"/>
            </a:xfrm>
            <a:prstGeom prst="line">
              <a:avLst/>
            </a:prstGeom>
            <a:noFill/>
            <a:ln w="206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8389" name="Rectangle 21"/>
            <p:cNvSpPr>
              <a:spLocks noChangeArrowheads="1"/>
            </p:cNvSpPr>
            <p:nvPr/>
          </p:nvSpPr>
          <p:spPr bwMode="auto">
            <a:xfrm>
              <a:off x="1180" y="596"/>
              <a:ext cx="88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200" b="1">
                  <a:solidFill>
                    <a:srgbClr val="000000"/>
                  </a:solidFill>
                  <a:latin typeface="Times New Roman" pitchFamily="18" charset="0"/>
                </a:rPr>
                <a:t>8</a:t>
              </a:r>
              <a:endParaRPr lang="en-US" b="1">
                <a:latin typeface="Times New Roman" pitchFamily="18" charset="0"/>
              </a:endParaRPr>
            </a:p>
          </p:txBody>
        </p:sp>
        <p:sp>
          <p:nvSpPr>
            <p:cNvPr id="58390" name="Rectangle 22"/>
            <p:cNvSpPr>
              <a:spLocks noChangeArrowheads="1"/>
            </p:cNvSpPr>
            <p:nvPr/>
          </p:nvSpPr>
          <p:spPr bwMode="auto">
            <a:xfrm>
              <a:off x="1469" y="908"/>
              <a:ext cx="88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200" b="1">
                  <a:solidFill>
                    <a:srgbClr val="000000"/>
                  </a:solidFill>
                  <a:latin typeface="Times New Roman" pitchFamily="18" charset="0"/>
                </a:rPr>
                <a:t>8</a:t>
              </a:r>
              <a:endParaRPr lang="en-US" b="1">
                <a:latin typeface="Times New Roman" pitchFamily="18" charset="0"/>
              </a:endParaRPr>
            </a:p>
          </p:txBody>
        </p:sp>
        <p:sp>
          <p:nvSpPr>
            <p:cNvPr id="58391" name="Rectangle 23"/>
            <p:cNvSpPr>
              <a:spLocks noChangeArrowheads="1"/>
            </p:cNvSpPr>
            <p:nvPr/>
          </p:nvSpPr>
          <p:spPr bwMode="auto">
            <a:xfrm>
              <a:off x="3092" y="1458"/>
              <a:ext cx="89" cy="1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900" b="1">
                  <a:solidFill>
                    <a:srgbClr val="000000"/>
                  </a:solidFill>
                  <a:latin typeface="Times New Roman" pitchFamily="18" charset="0"/>
                </a:rPr>
                <a:t>=</a:t>
              </a:r>
              <a:endParaRPr lang="en-US" b="1">
                <a:latin typeface="Times New Roman" pitchFamily="18" charset="0"/>
              </a:endParaRPr>
            </a:p>
          </p:txBody>
        </p:sp>
        <p:sp>
          <p:nvSpPr>
            <p:cNvPr id="58392" name="Rectangle 24"/>
            <p:cNvSpPr>
              <a:spLocks noChangeArrowheads="1"/>
            </p:cNvSpPr>
            <p:nvPr/>
          </p:nvSpPr>
          <p:spPr bwMode="auto">
            <a:xfrm>
              <a:off x="3211" y="1448"/>
              <a:ext cx="76" cy="1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900" b="1">
                  <a:solidFill>
                    <a:srgbClr val="000000"/>
                  </a:solidFill>
                  <a:latin typeface="Times New Roman" pitchFamily="18" charset="0"/>
                </a:rPr>
                <a:t>0</a:t>
              </a:r>
              <a:endParaRPr lang="en-US" b="1">
                <a:latin typeface="Times New Roman" pitchFamily="18" charset="0"/>
              </a:endParaRPr>
            </a:p>
          </p:txBody>
        </p:sp>
      </p:grpSp>
      <p:sp>
        <p:nvSpPr>
          <p:cNvPr id="58393" name="Text Box 25"/>
          <p:cNvSpPr txBox="1">
            <a:spLocks noChangeArrowheads="1"/>
          </p:cNvSpPr>
          <p:nvPr/>
        </p:nvSpPr>
        <p:spPr bwMode="auto">
          <a:xfrm>
            <a:off x="333375" y="198438"/>
            <a:ext cx="34877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00D2"/>
                </a:solidFill>
                <a:latin typeface="Times New Roman" pitchFamily="18" charset="0"/>
              </a:rPr>
              <a:t>Secular determinant looks like</a:t>
            </a:r>
          </a:p>
        </p:txBody>
      </p:sp>
      <p:sp>
        <p:nvSpPr>
          <p:cNvPr id="58394" name="Text Box 26"/>
          <p:cNvSpPr txBox="1">
            <a:spLocks noChangeArrowheads="1"/>
          </p:cNvSpPr>
          <p:nvPr/>
        </p:nvSpPr>
        <p:spPr bwMode="auto">
          <a:xfrm>
            <a:off x="522288" y="4745038"/>
            <a:ext cx="7935912" cy="1235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5000"/>
              </a:lnSpc>
            </a:pPr>
            <a:r>
              <a:rPr lang="en-US" sz="2000" b="1">
                <a:solidFill>
                  <a:srgbClr val="E40000"/>
                </a:solidFill>
                <a:latin typeface="Times New Roman" pitchFamily="18" charset="0"/>
              </a:rPr>
              <a:t>Block diagonal same as before except the correct zeroth order functions</a:t>
            </a:r>
            <a:br>
              <a:rPr lang="en-US" sz="2000" b="1">
                <a:solidFill>
                  <a:srgbClr val="E40000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E40000"/>
                </a:solidFill>
                <a:latin typeface="Times New Roman" pitchFamily="18" charset="0"/>
              </a:rPr>
              <a:t>are obtained by multiplying each of the previous spatial functions by</a:t>
            </a:r>
            <a:br>
              <a:rPr lang="en-US" sz="2000" b="1">
                <a:solidFill>
                  <a:srgbClr val="E40000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E40000"/>
                </a:solidFill>
                <a:latin typeface="Times New Roman" pitchFamily="18" charset="0"/>
              </a:rPr>
              <a:t>the four spin functions.</a:t>
            </a:r>
          </a:p>
        </p:txBody>
      </p:sp>
      <p:sp>
        <p:nvSpPr>
          <p:cNvPr id="58395" name="Text Box 27"/>
          <p:cNvSpPr txBox="1">
            <a:spLocks noChangeArrowheads="1"/>
          </p:cNvSpPr>
          <p:nvPr/>
        </p:nvSpPr>
        <p:spPr bwMode="auto">
          <a:xfrm>
            <a:off x="584200" y="6184900"/>
            <a:ext cx="184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2000" b="1">
              <a:latin typeface="Times New Roman" pitchFamily="18" charset="0"/>
            </a:endParaRPr>
          </a:p>
        </p:txBody>
      </p:sp>
      <p:sp>
        <p:nvSpPr>
          <p:cNvPr id="58396" name="Text Box 28"/>
          <p:cNvSpPr txBox="1">
            <a:spLocks noChangeArrowheads="1"/>
          </p:cNvSpPr>
          <p:nvPr/>
        </p:nvSpPr>
        <p:spPr bwMode="auto">
          <a:xfrm>
            <a:off x="595313" y="6159500"/>
            <a:ext cx="25511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00D2"/>
                </a:solidFill>
                <a:latin typeface="Times New Roman" pitchFamily="18" charset="0"/>
              </a:rPr>
              <a:t>Example 1s2s orbitals</a:t>
            </a:r>
          </a:p>
        </p:txBody>
      </p:sp>
      <p:sp>
        <p:nvSpPr>
          <p:cNvPr id="58397" name="Text Box 29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latin typeface="Times New Roman" pitchFamily="18" charset="0"/>
            </a:endParaRPr>
          </a:p>
        </p:txBody>
      </p:sp>
      <p:sp>
        <p:nvSpPr>
          <p:cNvPr id="58398" name="Text Box 9"/>
          <p:cNvSpPr txBox="1">
            <a:spLocks noChangeArrowheads="1"/>
          </p:cNvSpPr>
          <p:nvPr/>
        </p:nvSpPr>
        <p:spPr bwMode="auto">
          <a:xfrm>
            <a:off x="7432675" y="6602413"/>
            <a:ext cx="1752403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b="1" dirty="0">
                <a:latin typeface="Times New Roman" pitchFamily="18" charset="0"/>
              </a:rPr>
              <a:t>Copyright – Michael D. Fayer, </a:t>
            </a:r>
            <a:r>
              <a:rPr lang="en-US" sz="800" b="1" dirty="0" smtClean="0">
                <a:latin typeface="Times New Roman" pitchFamily="18" charset="0"/>
              </a:rPr>
              <a:t>2018</a:t>
            </a:r>
            <a:endParaRPr lang="en-US" sz="800" b="1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1697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2" name="Object 2"/>
          <p:cNvGraphicFramePr>
            <a:graphicFrameLocks noChangeAspect="1"/>
          </p:cNvGraphicFramePr>
          <p:nvPr/>
        </p:nvGraphicFramePr>
        <p:xfrm>
          <a:off x="174625" y="165100"/>
          <a:ext cx="6096000" cy="284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282" name="Equation" r:id="rId4" imgW="6096000" imgH="2844800" progId="Equation.DSMT4">
                  <p:embed/>
                </p:oleObj>
              </mc:Choice>
              <mc:Fallback>
                <p:oleObj name="Equation" r:id="rId4" imgW="6096000" imgH="2844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4625" y="165100"/>
                        <a:ext cx="6096000" cy="2844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3" name="Object 3"/>
          <p:cNvGraphicFramePr>
            <a:graphicFrameLocks noChangeAspect="1"/>
          </p:cNvGraphicFramePr>
          <p:nvPr/>
        </p:nvGraphicFramePr>
        <p:xfrm>
          <a:off x="166688" y="3397250"/>
          <a:ext cx="6096000" cy="284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283" name="Equation" r:id="rId6" imgW="6096000" imgH="2844800" progId="Equation.DSMT4">
                  <p:embed/>
                </p:oleObj>
              </mc:Choice>
              <mc:Fallback>
                <p:oleObj name="Equation" r:id="rId6" imgW="6096000" imgH="2844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6688" y="3397250"/>
                        <a:ext cx="6096000" cy="2844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6256338" y="88900"/>
            <a:ext cx="2811462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chemeClr val="accent2"/>
                </a:solidFill>
                <a:latin typeface="Times New Roman" pitchFamily="18" charset="0"/>
              </a:rPr>
              <a:t>Totally Symmetric</a:t>
            </a:r>
            <a:br>
              <a:rPr lang="en-US" sz="2000" b="1">
                <a:solidFill>
                  <a:schemeClr val="accent2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chemeClr val="accent2"/>
                </a:solidFill>
                <a:latin typeface="Times New Roman" pitchFamily="18" charset="0"/>
              </a:rPr>
              <a:t>(1-3 spat. &amp; spin sym.</a:t>
            </a:r>
            <a:br>
              <a:rPr lang="en-US" sz="2000" b="1">
                <a:solidFill>
                  <a:schemeClr val="accent2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chemeClr val="accent2"/>
                </a:solidFill>
                <a:latin typeface="Times New Roman" pitchFamily="18" charset="0"/>
              </a:rPr>
              <a:t> 4 spat. &amp; spin antisym.)</a:t>
            </a:r>
          </a:p>
        </p:txBody>
      </p:sp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5799138" y="3203575"/>
            <a:ext cx="3268662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FF0000"/>
                </a:solidFill>
                <a:latin typeface="Times New Roman" pitchFamily="18" charset="0"/>
              </a:rPr>
              <a:t>Totally Antisymmetric</a:t>
            </a:r>
            <a:br>
              <a:rPr lang="en-US" sz="2000" b="1">
                <a:solidFill>
                  <a:srgbClr val="FF0000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FF0000"/>
                </a:solidFill>
                <a:latin typeface="Times New Roman" pitchFamily="18" charset="0"/>
              </a:rPr>
              <a:t>(5-7 spat. antisym; spin sym.</a:t>
            </a:r>
            <a:br>
              <a:rPr lang="en-US" sz="2000" b="1">
                <a:solidFill>
                  <a:srgbClr val="FF0000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FF0000"/>
                </a:solidFill>
                <a:latin typeface="Times New Roman" pitchFamily="18" charset="0"/>
              </a:rPr>
              <a:t> 8 spat. sym.; spin antisym.)</a:t>
            </a:r>
          </a:p>
        </p:txBody>
      </p:sp>
      <p:sp>
        <p:nvSpPr>
          <p:cNvPr id="5126" name="Line 6"/>
          <p:cNvSpPr>
            <a:spLocks noChangeShapeType="1"/>
          </p:cNvSpPr>
          <p:nvPr/>
        </p:nvSpPr>
        <p:spPr bwMode="auto">
          <a:xfrm>
            <a:off x="163513" y="3159125"/>
            <a:ext cx="87804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127" name="Rectangle 7"/>
          <p:cNvSpPr>
            <a:spLocks noChangeArrowheads="1"/>
          </p:cNvSpPr>
          <p:nvPr/>
        </p:nvSpPr>
        <p:spPr bwMode="auto">
          <a:xfrm>
            <a:off x="6313488" y="50800"/>
            <a:ext cx="2692400" cy="1165225"/>
          </a:xfrm>
          <a:prstGeom prst="rect">
            <a:avLst/>
          </a:prstGeom>
          <a:noFill/>
          <a:ln w="28575">
            <a:solidFill>
              <a:srgbClr val="4386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b="1">
              <a:latin typeface="Times New Roman" pitchFamily="18" charset="0"/>
            </a:endParaRPr>
          </a:p>
        </p:txBody>
      </p:sp>
      <p:sp>
        <p:nvSpPr>
          <p:cNvPr id="5128" name="Rectangle 8"/>
          <p:cNvSpPr>
            <a:spLocks noChangeArrowheads="1"/>
          </p:cNvSpPr>
          <p:nvPr/>
        </p:nvSpPr>
        <p:spPr bwMode="auto">
          <a:xfrm>
            <a:off x="5837238" y="3244850"/>
            <a:ext cx="3155950" cy="976313"/>
          </a:xfrm>
          <a:prstGeom prst="rect">
            <a:avLst/>
          </a:prstGeom>
          <a:noFill/>
          <a:ln w="28575">
            <a:solidFill>
              <a:srgbClr val="4386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b="1">
              <a:latin typeface="Times New Roman" pitchFamily="18" charset="0"/>
            </a:endParaRPr>
          </a:p>
        </p:txBody>
      </p:sp>
      <p:sp>
        <p:nvSpPr>
          <p:cNvPr id="5129" name="Text Box 9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latin typeface="Times New Roman" pitchFamily="18" charset="0"/>
            </a:endParaRPr>
          </a:p>
        </p:txBody>
      </p:sp>
      <p:sp>
        <p:nvSpPr>
          <p:cNvPr id="5130" name="Text Box 9"/>
          <p:cNvSpPr txBox="1">
            <a:spLocks noChangeArrowheads="1"/>
          </p:cNvSpPr>
          <p:nvPr/>
        </p:nvSpPr>
        <p:spPr bwMode="auto">
          <a:xfrm>
            <a:off x="7432675" y="6602413"/>
            <a:ext cx="1752403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b="1" dirty="0">
                <a:latin typeface="Times New Roman" pitchFamily="18" charset="0"/>
              </a:rPr>
              <a:t>Copyright – Michael D. Fayer, </a:t>
            </a:r>
            <a:r>
              <a:rPr lang="en-US" sz="800" b="1" dirty="0" smtClean="0">
                <a:latin typeface="Times New Roman" pitchFamily="18" charset="0"/>
              </a:rPr>
              <a:t>2018</a:t>
            </a:r>
            <a:endParaRPr lang="en-US" sz="800" b="1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9441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3"/>
          <p:cNvSpPr txBox="1">
            <a:spLocks noChangeArrowheads="1"/>
          </p:cNvSpPr>
          <p:nvPr/>
        </p:nvSpPr>
        <p:spPr bwMode="auto">
          <a:xfrm>
            <a:off x="320675" y="17463"/>
            <a:ext cx="71405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chemeClr val="accent2"/>
                </a:solidFill>
                <a:latin typeface="Times New Roman" pitchFamily="18" charset="0"/>
              </a:rPr>
              <a:t>Energy Level  Diagram</a:t>
            </a:r>
            <a:r>
              <a:rPr lang="en-US" sz="2000" b="1">
                <a:latin typeface="Times New Roman" pitchFamily="18" charset="0"/>
              </a:rPr>
              <a:t/>
            </a:r>
            <a:br>
              <a:rPr lang="en-US" sz="2000" b="1">
                <a:latin typeface="Times New Roman" pitchFamily="18" charset="0"/>
              </a:rPr>
            </a:br>
            <a:r>
              <a:rPr lang="en-US" sz="2000" b="1">
                <a:solidFill>
                  <a:srgbClr val="E40000"/>
                </a:solidFill>
                <a:latin typeface="Times New Roman" pitchFamily="18" charset="0"/>
              </a:rPr>
              <a:t>Divided according to totally symmetric or totally antisymmetric.</a:t>
            </a:r>
          </a:p>
        </p:txBody>
      </p:sp>
      <p:sp>
        <p:nvSpPr>
          <p:cNvPr id="7171" name="Text Box 4"/>
          <p:cNvSpPr txBox="1">
            <a:spLocks noChangeArrowheads="1"/>
          </p:cNvSpPr>
          <p:nvPr/>
        </p:nvSpPr>
        <p:spPr bwMode="auto">
          <a:xfrm>
            <a:off x="320675" y="5865056"/>
            <a:ext cx="8536311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009900"/>
                </a:solidFill>
                <a:latin typeface="Times New Roman" pitchFamily="18" charset="0"/>
              </a:rPr>
              <a:t>No perturbation can mix symmetric and antisymmetric </a:t>
            </a:r>
            <a:r>
              <a:rPr lang="en-US" sz="2000" b="1" dirty="0" smtClean="0">
                <a:solidFill>
                  <a:srgbClr val="009900"/>
                </a:solidFill>
                <a:latin typeface="Times New Roman" pitchFamily="18" charset="0"/>
              </a:rPr>
              <a:t>states. </a:t>
            </a:r>
            <a:r>
              <a:rPr lang="en-US" sz="2000" b="1" dirty="0">
                <a:solidFill>
                  <a:srgbClr val="009900"/>
                </a:solidFill>
                <a:latin typeface="Times New Roman" pitchFamily="18" charset="0"/>
              </a:rPr>
              <a:t>(</a:t>
            </a:r>
            <a:r>
              <a:rPr lang="en-US" sz="2000" b="1" i="1" u="sng" dirty="0">
                <a:solidFill>
                  <a:srgbClr val="009900"/>
                </a:solidFill>
                <a:latin typeface="Times New Roman" pitchFamily="18" charset="0"/>
              </a:rPr>
              <a:t>H</a:t>
            </a:r>
            <a:r>
              <a:rPr lang="en-US" sz="2000" b="1" dirty="0">
                <a:solidFill>
                  <a:srgbClr val="009900"/>
                </a:solidFill>
                <a:latin typeface="Times New Roman" pitchFamily="18" charset="0"/>
              </a:rPr>
              <a:t> </a:t>
            </a:r>
            <a:r>
              <a:rPr lang="en-US" sz="2000" b="1" dirty="0" smtClean="0">
                <a:solidFill>
                  <a:srgbClr val="009900"/>
                </a:solidFill>
                <a:latin typeface="Times New Roman" pitchFamily="18" charset="0"/>
              </a:rPr>
              <a:t>does not</a:t>
            </a:r>
          </a:p>
          <a:p>
            <a:r>
              <a:rPr lang="en-US" sz="2000" b="1" dirty="0" smtClean="0">
                <a:solidFill>
                  <a:srgbClr val="009900"/>
                </a:solidFill>
                <a:latin typeface="Times New Roman" pitchFamily="18" charset="0"/>
              </a:rPr>
              <a:t>Change a symmetric function into an antisymmetric function and vise versa.)</a:t>
            </a:r>
            <a:endParaRPr lang="en-US" sz="2000" b="1" dirty="0">
              <a:solidFill>
                <a:srgbClr val="009900"/>
              </a:solidFill>
              <a:latin typeface="Times New Roman" pitchFamily="18" charset="0"/>
            </a:endParaRPr>
          </a:p>
        </p:txBody>
      </p:sp>
      <p:sp>
        <p:nvSpPr>
          <p:cNvPr id="7172" name="Text Box 5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latin typeface="Times New Roman" pitchFamily="18" charset="0"/>
            </a:endParaRPr>
          </a:p>
        </p:txBody>
      </p:sp>
      <p:grpSp>
        <p:nvGrpSpPr>
          <p:cNvPr id="2" name="Group 253"/>
          <p:cNvGrpSpPr>
            <a:grpSpLocks/>
          </p:cNvGrpSpPr>
          <p:nvPr/>
        </p:nvGrpSpPr>
        <p:grpSpPr bwMode="auto">
          <a:xfrm>
            <a:off x="1671638" y="906463"/>
            <a:ext cx="5418137" cy="4646612"/>
            <a:chOff x="1671638" y="906463"/>
            <a:chExt cx="5418138" cy="4646772"/>
          </a:xfrm>
        </p:grpSpPr>
        <p:grpSp>
          <p:nvGrpSpPr>
            <p:cNvPr id="3" name="Group 8"/>
            <p:cNvGrpSpPr>
              <a:grpSpLocks/>
            </p:cNvGrpSpPr>
            <p:nvPr/>
          </p:nvGrpSpPr>
          <p:grpSpPr bwMode="auto">
            <a:xfrm>
              <a:off x="5024438" y="1885951"/>
              <a:ext cx="512763" cy="104775"/>
              <a:chOff x="3165" y="1188"/>
              <a:chExt cx="323" cy="66"/>
            </a:xfrm>
          </p:grpSpPr>
          <p:sp>
            <p:nvSpPr>
              <p:cNvPr id="7175" name="Oval 5"/>
              <p:cNvSpPr>
                <a:spLocks noChangeArrowheads="1"/>
              </p:cNvSpPr>
              <p:nvPr/>
            </p:nvSpPr>
            <p:spPr bwMode="auto">
              <a:xfrm>
                <a:off x="3165" y="1188"/>
                <a:ext cx="64" cy="66"/>
              </a:xfrm>
              <a:prstGeom prst="ellipse">
                <a:avLst/>
              </a:prstGeom>
              <a:noFill/>
              <a:ln w="174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b="1">
                  <a:latin typeface="Times New Roman" pitchFamily="18" charset="0"/>
                </a:endParaRPr>
              </a:p>
            </p:txBody>
          </p:sp>
          <p:sp>
            <p:nvSpPr>
              <p:cNvPr id="7176" name="Oval 6"/>
              <p:cNvSpPr>
                <a:spLocks noChangeArrowheads="1"/>
              </p:cNvSpPr>
              <p:nvPr/>
            </p:nvSpPr>
            <p:spPr bwMode="auto">
              <a:xfrm>
                <a:off x="3293" y="1188"/>
                <a:ext cx="66" cy="66"/>
              </a:xfrm>
              <a:prstGeom prst="ellipse">
                <a:avLst/>
              </a:prstGeom>
              <a:noFill/>
              <a:ln w="174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b="1">
                  <a:latin typeface="Times New Roman" pitchFamily="18" charset="0"/>
                </a:endParaRPr>
              </a:p>
            </p:txBody>
          </p:sp>
          <p:sp>
            <p:nvSpPr>
              <p:cNvPr id="7177" name="Oval 7"/>
              <p:cNvSpPr>
                <a:spLocks noChangeArrowheads="1"/>
              </p:cNvSpPr>
              <p:nvPr/>
            </p:nvSpPr>
            <p:spPr bwMode="auto">
              <a:xfrm>
                <a:off x="3422" y="1188"/>
                <a:ext cx="66" cy="66"/>
              </a:xfrm>
              <a:prstGeom prst="ellipse">
                <a:avLst/>
              </a:prstGeom>
              <a:noFill/>
              <a:ln w="174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b="1">
                  <a:latin typeface="Times New Roman" pitchFamily="18" charset="0"/>
                </a:endParaRPr>
              </a:p>
            </p:txBody>
          </p:sp>
        </p:grpSp>
        <p:grpSp>
          <p:nvGrpSpPr>
            <p:cNvPr id="4" name="Group 12"/>
            <p:cNvGrpSpPr>
              <a:grpSpLocks/>
            </p:cNvGrpSpPr>
            <p:nvPr/>
          </p:nvGrpSpPr>
          <p:grpSpPr bwMode="auto">
            <a:xfrm>
              <a:off x="2625726" y="2911476"/>
              <a:ext cx="515938" cy="117475"/>
              <a:chOff x="1654" y="1834"/>
              <a:chExt cx="325" cy="74"/>
            </a:xfrm>
          </p:grpSpPr>
          <p:sp>
            <p:nvSpPr>
              <p:cNvPr id="7179" name="Oval 9"/>
              <p:cNvSpPr>
                <a:spLocks noChangeArrowheads="1"/>
              </p:cNvSpPr>
              <p:nvPr/>
            </p:nvSpPr>
            <p:spPr bwMode="auto">
              <a:xfrm>
                <a:off x="1654" y="1834"/>
                <a:ext cx="66" cy="74"/>
              </a:xfrm>
              <a:prstGeom prst="ellipse">
                <a:avLst/>
              </a:prstGeom>
              <a:noFill/>
              <a:ln w="174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b="1">
                  <a:latin typeface="Times New Roman" pitchFamily="18" charset="0"/>
                </a:endParaRPr>
              </a:p>
            </p:txBody>
          </p:sp>
          <p:sp>
            <p:nvSpPr>
              <p:cNvPr id="7180" name="Oval 10"/>
              <p:cNvSpPr>
                <a:spLocks noChangeArrowheads="1"/>
              </p:cNvSpPr>
              <p:nvPr/>
            </p:nvSpPr>
            <p:spPr bwMode="auto">
              <a:xfrm>
                <a:off x="1784" y="1834"/>
                <a:ext cx="65" cy="74"/>
              </a:xfrm>
              <a:prstGeom prst="ellipse">
                <a:avLst/>
              </a:prstGeom>
              <a:noFill/>
              <a:ln w="174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b="1">
                  <a:latin typeface="Times New Roman" pitchFamily="18" charset="0"/>
                </a:endParaRPr>
              </a:p>
            </p:txBody>
          </p:sp>
          <p:sp>
            <p:nvSpPr>
              <p:cNvPr id="7181" name="Oval 11"/>
              <p:cNvSpPr>
                <a:spLocks noChangeArrowheads="1"/>
              </p:cNvSpPr>
              <p:nvPr/>
            </p:nvSpPr>
            <p:spPr bwMode="auto">
              <a:xfrm>
                <a:off x="1913" y="1834"/>
                <a:ext cx="66" cy="74"/>
              </a:xfrm>
              <a:prstGeom prst="ellipse">
                <a:avLst/>
              </a:prstGeom>
              <a:noFill/>
              <a:ln w="174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b="1">
                  <a:latin typeface="Times New Roman" pitchFamily="18" charset="0"/>
                </a:endParaRPr>
              </a:p>
            </p:txBody>
          </p:sp>
        </p:grpSp>
        <p:grpSp>
          <p:nvGrpSpPr>
            <p:cNvPr id="5" name="Group 16"/>
            <p:cNvGrpSpPr>
              <a:grpSpLocks/>
            </p:cNvGrpSpPr>
            <p:nvPr/>
          </p:nvGrpSpPr>
          <p:grpSpPr bwMode="auto">
            <a:xfrm>
              <a:off x="2613026" y="4625976"/>
              <a:ext cx="515938" cy="117475"/>
              <a:chOff x="1646" y="2914"/>
              <a:chExt cx="325" cy="74"/>
            </a:xfrm>
          </p:grpSpPr>
          <p:sp>
            <p:nvSpPr>
              <p:cNvPr id="7183" name="Oval 13"/>
              <p:cNvSpPr>
                <a:spLocks noChangeArrowheads="1"/>
              </p:cNvSpPr>
              <p:nvPr/>
            </p:nvSpPr>
            <p:spPr bwMode="auto">
              <a:xfrm>
                <a:off x="1646" y="2914"/>
                <a:ext cx="66" cy="74"/>
              </a:xfrm>
              <a:prstGeom prst="ellipse">
                <a:avLst/>
              </a:prstGeom>
              <a:solidFill>
                <a:srgbClr val="000000"/>
              </a:solidFill>
              <a:ln w="174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b="1">
                  <a:latin typeface="Times New Roman" pitchFamily="18" charset="0"/>
                </a:endParaRPr>
              </a:p>
            </p:txBody>
          </p:sp>
          <p:sp>
            <p:nvSpPr>
              <p:cNvPr id="7184" name="Oval 14"/>
              <p:cNvSpPr>
                <a:spLocks noChangeArrowheads="1"/>
              </p:cNvSpPr>
              <p:nvPr/>
            </p:nvSpPr>
            <p:spPr bwMode="auto">
              <a:xfrm>
                <a:off x="1776" y="2914"/>
                <a:ext cx="65" cy="74"/>
              </a:xfrm>
              <a:prstGeom prst="ellipse">
                <a:avLst/>
              </a:prstGeom>
              <a:solidFill>
                <a:srgbClr val="000000"/>
              </a:solidFill>
              <a:ln w="174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b="1">
                  <a:latin typeface="Times New Roman" pitchFamily="18" charset="0"/>
                </a:endParaRPr>
              </a:p>
            </p:txBody>
          </p:sp>
          <p:sp>
            <p:nvSpPr>
              <p:cNvPr id="7185" name="Oval 15"/>
              <p:cNvSpPr>
                <a:spLocks noChangeArrowheads="1"/>
              </p:cNvSpPr>
              <p:nvPr/>
            </p:nvSpPr>
            <p:spPr bwMode="auto">
              <a:xfrm>
                <a:off x="1905" y="2914"/>
                <a:ext cx="66" cy="74"/>
              </a:xfrm>
              <a:prstGeom prst="ellipse">
                <a:avLst/>
              </a:prstGeom>
              <a:solidFill>
                <a:srgbClr val="000000"/>
              </a:solidFill>
              <a:ln w="174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b="1">
                  <a:latin typeface="Times New Roman" pitchFamily="18" charset="0"/>
                </a:endParaRPr>
              </a:p>
            </p:txBody>
          </p:sp>
        </p:grpSp>
        <p:grpSp>
          <p:nvGrpSpPr>
            <p:cNvPr id="6" name="Group 20"/>
            <p:cNvGrpSpPr>
              <a:grpSpLocks/>
            </p:cNvGrpSpPr>
            <p:nvPr/>
          </p:nvGrpSpPr>
          <p:grpSpPr bwMode="auto">
            <a:xfrm>
              <a:off x="2613026" y="3705226"/>
              <a:ext cx="515938" cy="117475"/>
              <a:chOff x="1646" y="2334"/>
              <a:chExt cx="325" cy="74"/>
            </a:xfrm>
          </p:grpSpPr>
          <p:sp>
            <p:nvSpPr>
              <p:cNvPr id="7187" name="Oval 17"/>
              <p:cNvSpPr>
                <a:spLocks noChangeArrowheads="1"/>
              </p:cNvSpPr>
              <p:nvPr/>
            </p:nvSpPr>
            <p:spPr bwMode="auto">
              <a:xfrm>
                <a:off x="1646" y="2334"/>
                <a:ext cx="66" cy="74"/>
              </a:xfrm>
              <a:prstGeom prst="ellipse">
                <a:avLst/>
              </a:prstGeom>
              <a:solidFill>
                <a:srgbClr val="000000"/>
              </a:solidFill>
              <a:ln w="174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b="1">
                  <a:latin typeface="Times New Roman" pitchFamily="18" charset="0"/>
                </a:endParaRPr>
              </a:p>
            </p:txBody>
          </p:sp>
          <p:sp>
            <p:nvSpPr>
              <p:cNvPr id="7188" name="Oval 18"/>
              <p:cNvSpPr>
                <a:spLocks noChangeArrowheads="1"/>
              </p:cNvSpPr>
              <p:nvPr/>
            </p:nvSpPr>
            <p:spPr bwMode="auto">
              <a:xfrm>
                <a:off x="1776" y="2334"/>
                <a:ext cx="65" cy="74"/>
              </a:xfrm>
              <a:prstGeom prst="ellipse">
                <a:avLst/>
              </a:prstGeom>
              <a:solidFill>
                <a:srgbClr val="000000"/>
              </a:solidFill>
              <a:ln w="174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b="1">
                  <a:latin typeface="Times New Roman" pitchFamily="18" charset="0"/>
                </a:endParaRPr>
              </a:p>
            </p:txBody>
          </p:sp>
          <p:sp>
            <p:nvSpPr>
              <p:cNvPr id="7189" name="Oval 19"/>
              <p:cNvSpPr>
                <a:spLocks noChangeArrowheads="1"/>
              </p:cNvSpPr>
              <p:nvPr/>
            </p:nvSpPr>
            <p:spPr bwMode="auto">
              <a:xfrm>
                <a:off x="1905" y="2334"/>
                <a:ext cx="66" cy="74"/>
              </a:xfrm>
              <a:prstGeom prst="ellipse">
                <a:avLst/>
              </a:prstGeom>
              <a:solidFill>
                <a:srgbClr val="000000"/>
              </a:solidFill>
              <a:ln w="174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b="1">
                  <a:latin typeface="Times New Roman" pitchFamily="18" charset="0"/>
                </a:endParaRPr>
              </a:p>
            </p:txBody>
          </p:sp>
        </p:grpSp>
        <p:sp>
          <p:nvSpPr>
            <p:cNvPr id="7190" name="Oval 21"/>
            <p:cNvSpPr>
              <a:spLocks noChangeArrowheads="1"/>
            </p:cNvSpPr>
            <p:nvPr/>
          </p:nvSpPr>
          <p:spPr bwMode="auto">
            <a:xfrm>
              <a:off x="2819401" y="3975101"/>
              <a:ext cx="103188" cy="115888"/>
            </a:xfrm>
            <a:prstGeom prst="ellips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b="1">
                <a:latin typeface="Times New Roman" pitchFamily="18" charset="0"/>
              </a:endParaRPr>
            </a:p>
          </p:txBody>
        </p:sp>
        <p:sp>
          <p:nvSpPr>
            <p:cNvPr id="7191" name="Oval 22"/>
            <p:cNvSpPr>
              <a:spLocks noChangeArrowheads="1"/>
            </p:cNvSpPr>
            <p:nvPr/>
          </p:nvSpPr>
          <p:spPr bwMode="auto">
            <a:xfrm>
              <a:off x="5265738" y="4613276"/>
              <a:ext cx="104775" cy="117475"/>
            </a:xfrm>
            <a:prstGeom prst="ellips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b="1">
                <a:latin typeface="Times New Roman" pitchFamily="18" charset="0"/>
              </a:endParaRPr>
            </a:p>
          </p:txBody>
        </p:sp>
        <p:grpSp>
          <p:nvGrpSpPr>
            <p:cNvPr id="7" name="Group 35"/>
            <p:cNvGrpSpPr>
              <a:grpSpLocks/>
            </p:cNvGrpSpPr>
            <p:nvPr/>
          </p:nvGrpSpPr>
          <p:grpSpPr bwMode="auto">
            <a:xfrm>
              <a:off x="5037138" y="2719388"/>
              <a:ext cx="525463" cy="500063"/>
              <a:chOff x="3173" y="1713"/>
              <a:chExt cx="331" cy="315"/>
            </a:xfrm>
          </p:grpSpPr>
          <p:grpSp>
            <p:nvGrpSpPr>
              <p:cNvPr id="8" name="Group 26"/>
              <p:cNvGrpSpPr>
                <a:grpSpLocks/>
              </p:cNvGrpSpPr>
              <p:nvPr/>
            </p:nvGrpSpPr>
            <p:grpSpPr bwMode="auto">
              <a:xfrm>
                <a:off x="3173" y="1834"/>
                <a:ext cx="323" cy="72"/>
                <a:chOff x="3173" y="1834"/>
                <a:chExt cx="323" cy="72"/>
              </a:xfrm>
            </p:grpSpPr>
            <p:sp>
              <p:nvSpPr>
                <p:cNvPr id="7194" name="Oval 23"/>
                <p:cNvSpPr>
                  <a:spLocks noChangeArrowheads="1"/>
                </p:cNvSpPr>
                <p:nvPr/>
              </p:nvSpPr>
              <p:spPr bwMode="auto">
                <a:xfrm>
                  <a:off x="3173" y="1834"/>
                  <a:ext cx="64" cy="72"/>
                </a:xfrm>
                <a:prstGeom prst="ellipse">
                  <a:avLst/>
                </a:prstGeom>
                <a:solidFill>
                  <a:srgbClr val="000000"/>
                </a:solidFill>
                <a:ln w="174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b="1">
                    <a:latin typeface="Times New Roman" pitchFamily="18" charset="0"/>
                  </a:endParaRPr>
                </a:p>
              </p:txBody>
            </p:sp>
            <p:sp>
              <p:nvSpPr>
                <p:cNvPr id="7195" name="Oval 24"/>
                <p:cNvSpPr>
                  <a:spLocks noChangeArrowheads="1"/>
                </p:cNvSpPr>
                <p:nvPr/>
              </p:nvSpPr>
              <p:spPr bwMode="auto">
                <a:xfrm>
                  <a:off x="3301" y="1834"/>
                  <a:ext cx="66" cy="72"/>
                </a:xfrm>
                <a:prstGeom prst="ellipse">
                  <a:avLst/>
                </a:prstGeom>
                <a:solidFill>
                  <a:srgbClr val="000000"/>
                </a:solidFill>
                <a:ln w="174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b="1">
                    <a:latin typeface="Times New Roman" pitchFamily="18" charset="0"/>
                  </a:endParaRPr>
                </a:p>
              </p:txBody>
            </p:sp>
            <p:sp>
              <p:nvSpPr>
                <p:cNvPr id="7196" name="Oval 25"/>
                <p:cNvSpPr>
                  <a:spLocks noChangeArrowheads="1"/>
                </p:cNvSpPr>
                <p:nvPr/>
              </p:nvSpPr>
              <p:spPr bwMode="auto">
                <a:xfrm>
                  <a:off x="3431" y="1834"/>
                  <a:ext cx="65" cy="72"/>
                </a:xfrm>
                <a:prstGeom prst="ellipse">
                  <a:avLst/>
                </a:prstGeom>
                <a:solidFill>
                  <a:srgbClr val="000000"/>
                </a:solidFill>
                <a:ln w="174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b="1">
                    <a:latin typeface="Times New Roman" pitchFamily="18" charset="0"/>
                  </a:endParaRPr>
                </a:p>
              </p:txBody>
            </p:sp>
          </p:grpSp>
          <p:grpSp>
            <p:nvGrpSpPr>
              <p:cNvPr id="9" name="Group 30"/>
              <p:cNvGrpSpPr>
                <a:grpSpLocks/>
              </p:cNvGrpSpPr>
              <p:nvPr/>
            </p:nvGrpSpPr>
            <p:grpSpPr bwMode="auto">
              <a:xfrm>
                <a:off x="3181" y="1954"/>
                <a:ext cx="323" cy="74"/>
                <a:chOff x="3181" y="1954"/>
                <a:chExt cx="323" cy="74"/>
              </a:xfrm>
            </p:grpSpPr>
            <p:sp>
              <p:nvSpPr>
                <p:cNvPr id="7198" name="Oval 27"/>
                <p:cNvSpPr>
                  <a:spLocks noChangeArrowheads="1"/>
                </p:cNvSpPr>
                <p:nvPr/>
              </p:nvSpPr>
              <p:spPr bwMode="auto">
                <a:xfrm>
                  <a:off x="3181" y="1954"/>
                  <a:ext cx="64" cy="74"/>
                </a:xfrm>
                <a:prstGeom prst="ellipse">
                  <a:avLst/>
                </a:prstGeom>
                <a:solidFill>
                  <a:srgbClr val="000000"/>
                </a:solidFill>
                <a:ln w="174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b="1">
                    <a:latin typeface="Times New Roman" pitchFamily="18" charset="0"/>
                  </a:endParaRPr>
                </a:p>
              </p:txBody>
            </p:sp>
            <p:sp>
              <p:nvSpPr>
                <p:cNvPr id="7199" name="Oval 28"/>
                <p:cNvSpPr>
                  <a:spLocks noChangeArrowheads="1"/>
                </p:cNvSpPr>
                <p:nvPr/>
              </p:nvSpPr>
              <p:spPr bwMode="auto">
                <a:xfrm>
                  <a:off x="3309" y="1954"/>
                  <a:ext cx="66" cy="74"/>
                </a:xfrm>
                <a:prstGeom prst="ellipse">
                  <a:avLst/>
                </a:prstGeom>
                <a:solidFill>
                  <a:srgbClr val="000000"/>
                </a:solidFill>
                <a:ln w="174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b="1">
                    <a:latin typeface="Times New Roman" pitchFamily="18" charset="0"/>
                  </a:endParaRPr>
                </a:p>
              </p:txBody>
            </p:sp>
            <p:sp>
              <p:nvSpPr>
                <p:cNvPr id="7200" name="Oval 29"/>
                <p:cNvSpPr>
                  <a:spLocks noChangeArrowheads="1"/>
                </p:cNvSpPr>
                <p:nvPr/>
              </p:nvSpPr>
              <p:spPr bwMode="auto">
                <a:xfrm>
                  <a:off x="3439" y="1954"/>
                  <a:ext cx="65" cy="74"/>
                </a:xfrm>
                <a:prstGeom prst="ellipse">
                  <a:avLst/>
                </a:prstGeom>
                <a:solidFill>
                  <a:srgbClr val="000000"/>
                </a:solidFill>
                <a:ln w="174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b="1">
                    <a:latin typeface="Times New Roman" pitchFamily="18" charset="0"/>
                  </a:endParaRPr>
                </a:p>
              </p:txBody>
            </p:sp>
          </p:grpSp>
          <p:grpSp>
            <p:nvGrpSpPr>
              <p:cNvPr id="10" name="Group 34"/>
              <p:cNvGrpSpPr>
                <a:grpSpLocks/>
              </p:cNvGrpSpPr>
              <p:nvPr/>
            </p:nvGrpSpPr>
            <p:grpSpPr bwMode="auto">
              <a:xfrm>
                <a:off x="3173" y="1713"/>
                <a:ext cx="323" cy="73"/>
                <a:chOff x="3173" y="1713"/>
                <a:chExt cx="323" cy="73"/>
              </a:xfrm>
            </p:grpSpPr>
            <p:sp>
              <p:nvSpPr>
                <p:cNvPr id="7202" name="Oval 31"/>
                <p:cNvSpPr>
                  <a:spLocks noChangeArrowheads="1"/>
                </p:cNvSpPr>
                <p:nvPr/>
              </p:nvSpPr>
              <p:spPr bwMode="auto">
                <a:xfrm>
                  <a:off x="3173" y="1713"/>
                  <a:ext cx="64" cy="73"/>
                </a:xfrm>
                <a:prstGeom prst="ellipse">
                  <a:avLst/>
                </a:prstGeom>
                <a:solidFill>
                  <a:srgbClr val="000000"/>
                </a:solidFill>
                <a:ln w="174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b="1">
                    <a:latin typeface="Times New Roman" pitchFamily="18" charset="0"/>
                  </a:endParaRPr>
                </a:p>
              </p:txBody>
            </p:sp>
            <p:sp>
              <p:nvSpPr>
                <p:cNvPr id="7203" name="Oval 32"/>
                <p:cNvSpPr>
                  <a:spLocks noChangeArrowheads="1"/>
                </p:cNvSpPr>
                <p:nvPr/>
              </p:nvSpPr>
              <p:spPr bwMode="auto">
                <a:xfrm>
                  <a:off x="3301" y="1713"/>
                  <a:ext cx="66" cy="73"/>
                </a:xfrm>
                <a:prstGeom prst="ellipse">
                  <a:avLst/>
                </a:prstGeom>
                <a:solidFill>
                  <a:srgbClr val="000000"/>
                </a:solidFill>
                <a:ln w="174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b="1">
                    <a:latin typeface="Times New Roman" pitchFamily="18" charset="0"/>
                  </a:endParaRPr>
                </a:p>
              </p:txBody>
            </p:sp>
            <p:sp>
              <p:nvSpPr>
                <p:cNvPr id="7204" name="Oval 33"/>
                <p:cNvSpPr>
                  <a:spLocks noChangeArrowheads="1"/>
                </p:cNvSpPr>
                <p:nvPr/>
              </p:nvSpPr>
              <p:spPr bwMode="auto">
                <a:xfrm>
                  <a:off x="3431" y="1713"/>
                  <a:ext cx="65" cy="73"/>
                </a:xfrm>
                <a:prstGeom prst="ellipse">
                  <a:avLst/>
                </a:prstGeom>
                <a:solidFill>
                  <a:srgbClr val="000000"/>
                </a:solidFill>
                <a:ln w="174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b="1">
                    <a:latin typeface="Times New Roman" pitchFamily="18" charset="0"/>
                  </a:endParaRPr>
                </a:p>
              </p:txBody>
            </p:sp>
          </p:grpSp>
        </p:grpSp>
        <p:sp>
          <p:nvSpPr>
            <p:cNvPr id="7205" name="Oval 36"/>
            <p:cNvSpPr>
              <a:spLocks noChangeArrowheads="1"/>
            </p:cNvSpPr>
            <p:nvPr/>
          </p:nvSpPr>
          <p:spPr bwMode="auto">
            <a:xfrm>
              <a:off x="5253038" y="3690938"/>
              <a:ext cx="104775" cy="117475"/>
            </a:xfrm>
            <a:prstGeom prst="ellips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b="1">
                <a:latin typeface="Times New Roman" pitchFamily="18" charset="0"/>
              </a:endParaRPr>
            </a:p>
          </p:txBody>
        </p:sp>
        <p:grpSp>
          <p:nvGrpSpPr>
            <p:cNvPr id="11" name="Group 40"/>
            <p:cNvGrpSpPr>
              <a:grpSpLocks/>
            </p:cNvGrpSpPr>
            <p:nvPr/>
          </p:nvGrpSpPr>
          <p:grpSpPr bwMode="auto">
            <a:xfrm>
              <a:off x="5062538" y="3973513"/>
              <a:ext cx="512763" cy="117475"/>
              <a:chOff x="3189" y="2503"/>
              <a:chExt cx="323" cy="74"/>
            </a:xfrm>
          </p:grpSpPr>
          <p:sp>
            <p:nvSpPr>
              <p:cNvPr id="7207" name="Oval 37"/>
              <p:cNvSpPr>
                <a:spLocks noChangeArrowheads="1"/>
              </p:cNvSpPr>
              <p:nvPr/>
            </p:nvSpPr>
            <p:spPr bwMode="auto">
              <a:xfrm>
                <a:off x="3189" y="2503"/>
                <a:ext cx="64" cy="74"/>
              </a:xfrm>
              <a:prstGeom prst="ellipse">
                <a:avLst/>
              </a:prstGeom>
              <a:solidFill>
                <a:srgbClr val="000000"/>
              </a:solidFill>
              <a:ln w="174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b="1">
                  <a:latin typeface="Times New Roman" pitchFamily="18" charset="0"/>
                </a:endParaRPr>
              </a:p>
            </p:txBody>
          </p:sp>
          <p:sp>
            <p:nvSpPr>
              <p:cNvPr id="7208" name="Oval 38"/>
              <p:cNvSpPr>
                <a:spLocks noChangeArrowheads="1"/>
              </p:cNvSpPr>
              <p:nvPr/>
            </p:nvSpPr>
            <p:spPr bwMode="auto">
              <a:xfrm>
                <a:off x="3317" y="2503"/>
                <a:ext cx="66" cy="74"/>
              </a:xfrm>
              <a:prstGeom prst="ellipse">
                <a:avLst/>
              </a:prstGeom>
              <a:solidFill>
                <a:srgbClr val="000000"/>
              </a:solidFill>
              <a:ln w="174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b="1">
                  <a:latin typeface="Times New Roman" pitchFamily="18" charset="0"/>
                </a:endParaRPr>
              </a:p>
            </p:txBody>
          </p:sp>
          <p:sp>
            <p:nvSpPr>
              <p:cNvPr id="7209" name="Oval 39"/>
              <p:cNvSpPr>
                <a:spLocks noChangeArrowheads="1"/>
              </p:cNvSpPr>
              <p:nvPr/>
            </p:nvSpPr>
            <p:spPr bwMode="auto">
              <a:xfrm>
                <a:off x="3447" y="2503"/>
                <a:ext cx="65" cy="74"/>
              </a:xfrm>
              <a:prstGeom prst="ellipse">
                <a:avLst/>
              </a:prstGeom>
              <a:solidFill>
                <a:srgbClr val="000000"/>
              </a:solidFill>
              <a:ln w="174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b="1">
                  <a:latin typeface="Times New Roman" pitchFamily="18" charset="0"/>
                </a:endParaRPr>
              </a:p>
            </p:txBody>
          </p:sp>
        </p:grpSp>
        <p:grpSp>
          <p:nvGrpSpPr>
            <p:cNvPr id="12" name="Group 53"/>
            <p:cNvGrpSpPr>
              <a:grpSpLocks/>
            </p:cNvGrpSpPr>
            <p:nvPr/>
          </p:nvGrpSpPr>
          <p:grpSpPr bwMode="auto">
            <a:xfrm>
              <a:off x="2608263" y="1677988"/>
              <a:ext cx="527050" cy="500063"/>
              <a:chOff x="1643" y="1057"/>
              <a:chExt cx="332" cy="315"/>
            </a:xfrm>
          </p:grpSpPr>
          <p:grpSp>
            <p:nvGrpSpPr>
              <p:cNvPr id="13" name="Group 44"/>
              <p:cNvGrpSpPr>
                <a:grpSpLocks/>
              </p:cNvGrpSpPr>
              <p:nvPr/>
            </p:nvGrpSpPr>
            <p:grpSpPr bwMode="auto">
              <a:xfrm>
                <a:off x="1643" y="1179"/>
                <a:ext cx="324" cy="72"/>
                <a:chOff x="1643" y="1179"/>
                <a:chExt cx="324" cy="72"/>
              </a:xfrm>
            </p:grpSpPr>
            <p:sp>
              <p:nvSpPr>
                <p:cNvPr id="7212" name="Oval 41"/>
                <p:cNvSpPr>
                  <a:spLocks noChangeArrowheads="1"/>
                </p:cNvSpPr>
                <p:nvPr/>
              </p:nvSpPr>
              <p:spPr bwMode="auto">
                <a:xfrm>
                  <a:off x="1643" y="1179"/>
                  <a:ext cx="65" cy="72"/>
                </a:xfrm>
                <a:prstGeom prst="ellipse">
                  <a:avLst/>
                </a:prstGeom>
                <a:solidFill>
                  <a:srgbClr val="000000"/>
                </a:solidFill>
                <a:ln w="174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b="1">
                    <a:latin typeface="Times New Roman" pitchFamily="18" charset="0"/>
                  </a:endParaRPr>
                </a:p>
              </p:txBody>
            </p:sp>
            <p:sp>
              <p:nvSpPr>
                <p:cNvPr id="7213" name="Oval 42"/>
                <p:cNvSpPr>
                  <a:spLocks noChangeArrowheads="1"/>
                </p:cNvSpPr>
                <p:nvPr/>
              </p:nvSpPr>
              <p:spPr bwMode="auto">
                <a:xfrm>
                  <a:off x="1772" y="1179"/>
                  <a:ext cx="65" cy="72"/>
                </a:xfrm>
                <a:prstGeom prst="ellipse">
                  <a:avLst/>
                </a:prstGeom>
                <a:solidFill>
                  <a:srgbClr val="000000"/>
                </a:solidFill>
                <a:ln w="174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b="1">
                    <a:latin typeface="Times New Roman" pitchFamily="18" charset="0"/>
                  </a:endParaRPr>
                </a:p>
              </p:txBody>
            </p:sp>
            <p:sp>
              <p:nvSpPr>
                <p:cNvPr id="7214" name="Oval 43"/>
                <p:cNvSpPr>
                  <a:spLocks noChangeArrowheads="1"/>
                </p:cNvSpPr>
                <p:nvPr/>
              </p:nvSpPr>
              <p:spPr bwMode="auto">
                <a:xfrm>
                  <a:off x="1901" y="1179"/>
                  <a:ext cx="66" cy="72"/>
                </a:xfrm>
                <a:prstGeom prst="ellipse">
                  <a:avLst/>
                </a:prstGeom>
                <a:solidFill>
                  <a:srgbClr val="000000"/>
                </a:solidFill>
                <a:ln w="174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b="1">
                    <a:latin typeface="Times New Roman" pitchFamily="18" charset="0"/>
                  </a:endParaRPr>
                </a:p>
              </p:txBody>
            </p:sp>
          </p:grpSp>
          <p:grpSp>
            <p:nvGrpSpPr>
              <p:cNvPr id="14" name="Group 48"/>
              <p:cNvGrpSpPr>
                <a:grpSpLocks/>
              </p:cNvGrpSpPr>
              <p:nvPr/>
            </p:nvGrpSpPr>
            <p:grpSpPr bwMode="auto">
              <a:xfrm>
                <a:off x="1651" y="1299"/>
                <a:ext cx="324" cy="73"/>
                <a:chOff x="1651" y="1299"/>
                <a:chExt cx="324" cy="73"/>
              </a:xfrm>
            </p:grpSpPr>
            <p:sp>
              <p:nvSpPr>
                <p:cNvPr id="7216" name="Oval 45"/>
                <p:cNvSpPr>
                  <a:spLocks noChangeArrowheads="1"/>
                </p:cNvSpPr>
                <p:nvPr/>
              </p:nvSpPr>
              <p:spPr bwMode="auto">
                <a:xfrm>
                  <a:off x="1651" y="1299"/>
                  <a:ext cx="65" cy="73"/>
                </a:xfrm>
                <a:prstGeom prst="ellipse">
                  <a:avLst/>
                </a:prstGeom>
                <a:solidFill>
                  <a:srgbClr val="000000"/>
                </a:solidFill>
                <a:ln w="174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b="1">
                    <a:latin typeface="Times New Roman" pitchFamily="18" charset="0"/>
                  </a:endParaRPr>
                </a:p>
              </p:txBody>
            </p:sp>
            <p:sp>
              <p:nvSpPr>
                <p:cNvPr id="7217" name="Oval 46"/>
                <p:cNvSpPr>
                  <a:spLocks noChangeArrowheads="1"/>
                </p:cNvSpPr>
                <p:nvPr/>
              </p:nvSpPr>
              <p:spPr bwMode="auto">
                <a:xfrm>
                  <a:off x="1780" y="1299"/>
                  <a:ext cx="65" cy="73"/>
                </a:xfrm>
                <a:prstGeom prst="ellipse">
                  <a:avLst/>
                </a:prstGeom>
                <a:solidFill>
                  <a:srgbClr val="000000"/>
                </a:solidFill>
                <a:ln w="174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b="1">
                    <a:latin typeface="Times New Roman" pitchFamily="18" charset="0"/>
                  </a:endParaRPr>
                </a:p>
              </p:txBody>
            </p:sp>
            <p:sp>
              <p:nvSpPr>
                <p:cNvPr id="7218" name="Oval 47"/>
                <p:cNvSpPr>
                  <a:spLocks noChangeArrowheads="1"/>
                </p:cNvSpPr>
                <p:nvPr/>
              </p:nvSpPr>
              <p:spPr bwMode="auto">
                <a:xfrm>
                  <a:off x="1909" y="1299"/>
                  <a:ext cx="66" cy="73"/>
                </a:xfrm>
                <a:prstGeom prst="ellipse">
                  <a:avLst/>
                </a:prstGeom>
                <a:solidFill>
                  <a:srgbClr val="000000"/>
                </a:solidFill>
                <a:ln w="174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b="1">
                    <a:latin typeface="Times New Roman" pitchFamily="18" charset="0"/>
                  </a:endParaRPr>
                </a:p>
              </p:txBody>
            </p:sp>
          </p:grpSp>
          <p:grpSp>
            <p:nvGrpSpPr>
              <p:cNvPr id="15" name="Group 52"/>
              <p:cNvGrpSpPr>
                <a:grpSpLocks/>
              </p:cNvGrpSpPr>
              <p:nvPr/>
            </p:nvGrpSpPr>
            <p:grpSpPr bwMode="auto">
              <a:xfrm>
                <a:off x="1643" y="1057"/>
                <a:ext cx="324" cy="74"/>
                <a:chOff x="1643" y="1057"/>
                <a:chExt cx="324" cy="74"/>
              </a:xfrm>
            </p:grpSpPr>
            <p:sp>
              <p:nvSpPr>
                <p:cNvPr id="7220" name="Oval 49"/>
                <p:cNvSpPr>
                  <a:spLocks noChangeArrowheads="1"/>
                </p:cNvSpPr>
                <p:nvPr/>
              </p:nvSpPr>
              <p:spPr bwMode="auto">
                <a:xfrm>
                  <a:off x="1643" y="1057"/>
                  <a:ext cx="65" cy="74"/>
                </a:xfrm>
                <a:prstGeom prst="ellipse">
                  <a:avLst/>
                </a:prstGeom>
                <a:solidFill>
                  <a:srgbClr val="000000"/>
                </a:solidFill>
                <a:ln w="174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b="1">
                    <a:latin typeface="Times New Roman" pitchFamily="18" charset="0"/>
                  </a:endParaRPr>
                </a:p>
              </p:txBody>
            </p:sp>
            <p:sp>
              <p:nvSpPr>
                <p:cNvPr id="7221" name="Oval 50"/>
                <p:cNvSpPr>
                  <a:spLocks noChangeArrowheads="1"/>
                </p:cNvSpPr>
                <p:nvPr/>
              </p:nvSpPr>
              <p:spPr bwMode="auto">
                <a:xfrm>
                  <a:off x="1772" y="1057"/>
                  <a:ext cx="65" cy="74"/>
                </a:xfrm>
                <a:prstGeom prst="ellipse">
                  <a:avLst/>
                </a:prstGeom>
                <a:solidFill>
                  <a:srgbClr val="000000"/>
                </a:solidFill>
                <a:ln w="174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b="1">
                    <a:latin typeface="Times New Roman" pitchFamily="18" charset="0"/>
                  </a:endParaRPr>
                </a:p>
              </p:txBody>
            </p:sp>
            <p:sp>
              <p:nvSpPr>
                <p:cNvPr id="7222" name="Oval 51"/>
                <p:cNvSpPr>
                  <a:spLocks noChangeArrowheads="1"/>
                </p:cNvSpPr>
                <p:nvPr/>
              </p:nvSpPr>
              <p:spPr bwMode="auto">
                <a:xfrm>
                  <a:off x="1901" y="1057"/>
                  <a:ext cx="66" cy="74"/>
                </a:xfrm>
                <a:prstGeom prst="ellipse">
                  <a:avLst/>
                </a:prstGeom>
                <a:solidFill>
                  <a:srgbClr val="000000"/>
                </a:solidFill>
                <a:ln w="174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b="1">
                    <a:latin typeface="Times New Roman" pitchFamily="18" charset="0"/>
                  </a:endParaRPr>
                </a:p>
              </p:txBody>
            </p:sp>
          </p:grpSp>
        </p:grpSp>
        <p:sp>
          <p:nvSpPr>
            <p:cNvPr id="7223" name="Rectangle 54"/>
            <p:cNvSpPr>
              <a:spLocks noChangeArrowheads="1"/>
            </p:cNvSpPr>
            <p:nvPr/>
          </p:nvSpPr>
          <p:spPr bwMode="auto">
            <a:xfrm>
              <a:off x="1860551" y="1808163"/>
              <a:ext cx="399148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 b="1">
                  <a:solidFill>
                    <a:srgbClr val="000000"/>
                  </a:solidFill>
                  <a:latin typeface="Times New Roman" pitchFamily="18" charset="0"/>
                  <a:cs typeface="Arial" charset="0"/>
                </a:rPr>
                <a:t>1s2p</a:t>
              </a:r>
              <a:endParaRPr lang="en-US" b="1"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7224" name="Rectangle 55"/>
            <p:cNvSpPr>
              <a:spLocks noChangeArrowheads="1"/>
            </p:cNvSpPr>
            <p:nvPr/>
          </p:nvSpPr>
          <p:spPr bwMode="auto">
            <a:xfrm>
              <a:off x="1860551" y="2862263"/>
              <a:ext cx="399148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 b="1">
                  <a:solidFill>
                    <a:srgbClr val="000000"/>
                  </a:solidFill>
                  <a:latin typeface="Times New Roman" pitchFamily="18" charset="0"/>
                  <a:cs typeface="Arial" charset="0"/>
                </a:rPr>
                <a:t>1s2p</a:t>
              </a:r>
              <a:endParaRPr lang="en-US" b="1"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7225" name="Rectangle 56"/>
            <p:cNvSpPr>
              <a:spLocks noChangeArrowheads="1"/>
            </p:cNvSpPr>
            <p:nvPr/>
          </p:nvSpPr>
          <p:spPr bwMode="auto">
            <a:xfrm>
              <a:off x="1847851" y="3927476"/>
              <a:ext cx="365485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 b="1">
                  <a:solidFill>
                    <a:srgbClr val="000000"/>
                  </a:solidFill>
                  <a:latin typeface="Times New Roman" pitchFamily="18" charset="0"/>
                  <a:cs typeface="Arial" charset="0"/>
                </a:rPr>
                <a:t>1s2s</a:t>
              </a:r>
              <a:endParaRPr lang="en-US" b="1"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7226" name="Rectangle 57"/>
            <p:cNvSpPr>
              <a:spLocks noChangeArrowheads="1"/>
            </p:cNvSpPr>
            <p:nvPr/>
          </p:nvSpPr>
          <p:spPr bwMode="auto">
            <a:xfrm>
              <a:off x="1860551" y="3644901"/>
              <a:ext cx="365485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 b="1">
                  <a:solidFill>
                    <a:srgbClr val="000000"/>
                  </a:solidFill>
                  <a:latin typeface="Times New Roman" pitchFamily="18" charset="0"/>
                  <a:cs typeface="Arial" charset="0"/>
                </a:rPr>
                <a:t>1s2s</a:t>
              </a:r>
              <a:endParaRPr lang="en-US" b="1"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7227" name="Rectangle 58"/>
            <p:cNvSpPr>
              <a:spLocks noChangeArrowheads="1"/>
            </p:cNvSpPr>
            <p:nvPr/>
          </p:nvSpPr>
          <p:spPr bwMode="auto">
            <a:xfrm>
              <a:off x="1847851" y="4570413"/>
              <a:ext cx="18274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 b="1">
                  <a:solidFill>
                    <a:srgbClr val="000000"/>
                  </a:solidFill>
                  <a:latin typeface="Times New Roman" pitchFamily="18" charset="0"/>
                  <a:cs typeface="Arial" charset="0"/>
                </a:rPr>
                <a:t>1s</a:t>
              </a:r>
              <a:endParaRPr lang="en-US" b="1"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7228" name="Rectangle 59"/>
            <p:cNvSpPr>
              <a:spLocks noChangeArrowheads="1"/>
            </p:cNvSpPr>
            <p:nvPr/>
          </p:nvSpPr>
          <p:spPr bwMode="auto">
            <a:xfrm>
              <a:off x="2028826" y="4570413"/>
              <a:ext cx="70532" cy="1692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 b="1">
                  <a:solidFill>
                    <a:srgbClr val="000000"/>
                  </a:solidFill>
                  <a:latin typeface="Times New Roman" pitchFamily="18" charset="0"/>
                  <a:cs typeface="Arial" charset="0"/>
                </a:rPr>
                <a:t>2</a:t>
              </a:r>
              <a:endParaRPr lang="en-US" b="1">
                <a:latin typeface="Times New Roman" pitchFamily="18" charset="0"/>
                <a:cs typeface="Arial" charset="0"/>
              </a:endParaRPr>
            </a:p>
          </p:txBody>
        </p:sp>
        <p:grpSp>
          <p:nvGrpSpPr>
            <p:cNvPr id="16" name="Group 102"/>
            <p:cNvGrpSpPr>
              <a:grpSpLocks/>
            </p:cNvGrpSpPr>
            <p:nvPr/>
          </p:nvGrpSpPr>
          <p:grpSpPr bwMode="auto">
            <a:xfrm>
              <a:off x="5992813" y="1833563"/>
              <a:ext cx="1003300" cy="3008313"/>
              <a:chOff x="3775" y="1155"/>
              <a:chExt cx="632" cy="1895"/>
            </a:xfrm>
          </p:grpSpPr>
          <p:sp>
            <p:nvSpPr>
              <p:cNvPr id="7230" name="Rectangle 60"/>
              <p:cNvSpPr>
                <a:spLocks noChangeArrowheads="1"/>
              </p:cNvSpPr>
              <p:nvPr/>
            </p:nvSpPr>
            <p:spPr bwMode="auto">
              <a:xfrm>
                <a:off x="3999" y="1346"/>
                <a:ext cx="26" cy="1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300" b="1">
                    <a:solidFill>
                      <a:srgbClr val="000000"/>
                    </a:solidFill>
                    <a:latin typeface="Times New Roman" pitchFamily="18" charset="0"/>
                    <a:cs typeface="Arial" charset="0"/>
                  </a:rPr>
                  <a:t> </a:t>
                </a:r>
                <a:endParaRPr lang="en-US" b="1"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7231" name="Rectangle 61"/>
              <p:cNvSpPr>
                <a:spLocks noChangeArrowheads="1"/>
              </p:cNvSpPr>
              <p:nvPr/>
            </p:nvSpPr>
            <p:spPr bwMode="auto">
              <a:xfrm>
                <a:off x="4023" y="1346"/>
                <a:ext cx="26" cy="1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300" b="1">
                    <a:solidFill>
                      <a:srgbClr val="000000"/>
                    </a:solidFill>
                    <a:latin typeface="Times New Roman" pitchFamily="18" charset="0"/>
                    <a:cs typeface="Arial" charset="0"/>
                  </a:rPr>
                  <a:t> </a:t>
                </a:r>
                <a:endParaRPr lang="en-US" b="1"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7232" name="Rectangle 62"/>
              <p:cNvSpPr>
                <a:spLocks noChangeArrowheads="1"/>
              </p:cNvSpPr>
              <p:nvPr/>
            </p:nvSpPr>
            <p:spPr bwMode="auto">
              <a:xfrm>
                <a:off x="4047" y="1346"/>
                <a:ext cx="26" cy="1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300" b="1">
                    <a:solidFill>
                      <a:srgbClr val="000000"/>
                    </a:solidFill>
                    <a:latin typeface="Times New Roman" pitchFamily="18" charset="0"/>
                    <a:cs typeface="Arial" charset="0"/>
                  </a:rPr>
                  <a:t> </a:t>
                </a:r>
                <a:endParaRPr lang="en-US" b="1"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7233" name="Rectangle 63"/>
              <p:cNvSpPr>
                <a:spLocks noChangeArrowheads="1"/>
              </p:cNvSpPr>
              <p:nvPr/>
            </p:nvSpPr>
            <p:spPr bwMode="auto">
              <a:xfrm>
                <a:off x="4072" y="1346"/>
                <a:ext cx="26" cy="1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300" b="1">
                    <a:solidFill>
                      <a:srgbClr val="000000"/>
                    </a:solidFill>
                    <a:latin typeface="Times New Roman" pitchFamily="18" charset="0"/>
                    <a:cs typeface="Arial" charset="0"/>
                  </a:rPr>
                  <a:t> </a:t>
                </a:r>
                <a:endParaRPr lang="en-US" b="1"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7234" name="Rectangle 64"/>
              <p:cNvSpPr>
                <a:spLocks noChangeArrowheads="1"/>
              </p:cNvSpPr>
              <p:nvPr/>
            </p:nvSpPr>
            <p:spPr bwMode="auto">
              <a:xfrm>
                <a:off x="4096" y="1346"/>
                <a:ext cx="26" cy="1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300" b="1">
                    <a:solidFill>
                      <a:srgbClr val="000000"/>
                    </a:solidFill>
                    <a:latin typeface="Times New Roman" pitchFamily="18" charset="0"/>
                    <a:cs typeface="Arial" charset="0"/>
                  </a:rPr>
                  <a:t> </a:t>
                </a:r>
                <a:endParaRPr lang="en-US" b="1"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7235" name="Rectangle 65"/>
              <p:cNvSpPr>
                <a:spLocks noChangeArrowheads="1"/>
              </p:cNvSpPr>
              <p:nvPr/>
            </p:nvSpPr>
            <p:spPr bwMode="auto">
              <a:xfrm>
                <a:off x="4120" y="1346"/>
                <a:ext cx="26" cy="1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300" b="1">
                    <a:solidFill>
                      <a:srgbClr val="000000"/>
                    </a:solidFill>
                    <a:latin typeface="Times New Roman" pitchFamily="18" charset="0"/>
                    <a:cs typeface="Arial" charset="0"/>
                  </a:rPr>
                  <a:t> </a:t>
                </a:r>
                <a:endParaRPr lang="en-US" b="1"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7236" name="Rectangle 66"/>
              <p:cNvSpPr>
                <a:spLocks noChangeArrowheads="1"/>
              </p:cNvSpPr>
              <p:nvPr/>
            </p:nvSpPr>
            <p:spPr bwMode="auto">
              <a:xfrm>
                <a:off x="4143" y="1346"/>
                <a:ext cx="26" cy="1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300" b="1">
                    <a:solidFill>
                      <a:srgbClr val="000000"/>
                    </a:solidFill>
                    <a:latin typeface="Times New Roman" pitchFamily="18" charset="0"/>
                    <a:cs typeface="Arial" charset="0"/>
                  </a:rPr>
                  <a:t> </a:t>
                </a:r>
                <a:endParaRPr lang="en-US" b="1"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7237" name="Rectangle 67"/>
              <p:cNvSpPr>
                <a:spLocks noChangeArrowheads="1"/>
              </p:cNvSpPr>
              <p:nvPr/>
            </p:nvSpPr>
            <p:spPr bwMode="auto">
              <a:xfrm>
                <a:off x="4167" y="1346"/>
                <a:ext cx="26" cy="1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300" b="1">
                    <a:solidFill>
                      <a:srgbClr val="000000"/>
                    </a:solidFill>
                    <a:latin typeface="Times New Roman" pitchFamily="18" charset="0"/>
                    <a:cs typeface="Arial" charset="0"/>
                  </a:rPr>
                  <a:t> </a:t>
                </a:r>
                <a:endParaRPr lang="en-US" b="1"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7238" name="Rectangle 68"/>
              <p:cNvSpPr>
                <a:spLocks noChangeArrowheads="1"/>
              </p:cNvSpPr>
              <p:nvPr/>
            </p:nvSpPr>
            <p:spPr bwMode="auto">
              <a:xfrm>
                <a:off x="4104" y="2881"/>
                <a:ext cx="26" cy="1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300" b="1">
                    <a:solidFill>
                      <a:srgbClr val="000000"/>
                    </a:solidFill>
                    <a:latin typeface="Times New Roman" pitchFamily="18" charset="0"/>
                    <a:cs typeface="Arial" charset="0"/>
                  </a:rPr>
                  <a:t> </a:t>
                </a:r>
                <a:endParaRPr lang="en-US" b="1"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7239" name="Rectangle 69"/>
              <p:cNvSpPr>
                <a:spLocks noChangeArrowheads="1"/>
              </p:cNvSpPr>
              <p:nvPr/>
            </p:nvSpPr>
            <p:spPr bwMode="auto">
              <a:xfrm>
                <a:off x="4128" y="2881"/>
                <a:ext cx="26" cy="1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300" b="1">
                    <a:solidFill>
                      <a:srgbClr val="000000"/>
                    </a:solidFill>
                    <a:latin typeface="Times New Roman" pitchFamily="18" charset="0"/>
                    <a:cs typeface="Arial" charset="0"/>
                  </a:rPr>
                  <a:t> </a:t>
                </a:r>
                <a:endParaRPr lang="en-US" b="1"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7240" name="Rectangle 70"/>
              <p:cNvSpPr>
                <a:spLocks noChangeArrowheads="1"/>
              </p:cNvSpPr>
              <p:nvPr/>
            </p:nvSpPr>
            <p:spPr bwMode="auto">
              <a:xfrm>
                <a:off x="4151" y="2881"/>
                <a:ext cx="26" cy="1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300" b="1">
                    <a:solidFill>
                      <a:srgbClr val="000000"/>
                    </a:solidFill>
                    <a:latin typeface="Times New Roman" pitchFamily="18" charset="0"/>
                    <a:cs typeface="Arial" charset="0"/>
                  </a:rPr>
                  <a:t> </a:t>
                </a:r>
                <a:endParaRPr lang="en-US" b="1"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7241" name="Rectangle 71"/>
              <p:cNvSpPr>
                <a:spLocks noChangeArrowheads="1"/>
              </p:cNvSpPr>
              <p:nvPr/>
            </p:nvSpPr>
            <p:spPr bwMode="auto">
              <a:xfrm>
                <a:off x="4176" y="2881"/>
                <a:ext cx="26" cy="1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300" b="1">
                    <a:solidFill>
                      <a:srgbClr val="000000"/>
                    </a:solidFill>
                    <a:latin typeface="Times New Roman" pitchFamily="18" charset="0"/>
                    <a:cs typeface="Arial" charset="0"/>
                  </a:rPr>
                  <a:t> </a:t>
                </a:r>
                <a:endParaRPr lang="en-US" b="1"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7242" name="Rectangle 72"/>
              <p:cNvSpPr>
                <a:spLocks noChangeArrowheads="1"/>
              </p:cNvSpPr>
              <p:nvPr/>
            </p:nvSpPr>
            <p:spPr bwMode="auto">
              <a:xfrm>
                <a:off x="4200" y="2881"/>
                <a:ext cx="26" cy="1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300" b="1">
                    <a:solidFill>
                      <a:srgbClr val="000000"/>
                    </a:solidFill>
                    <a:latin typeface="Times New Roman" pitchFamily="18" charset="0"/>
                    <a:cs typeface="Arial" charset="0"/>
                  </a:rPr>
                  <a:t> </a:t>
                </a:r>
                <a:endParaRPr lang="en-US" b="1"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7243" name="Rectangle 73"/>
              <p:cNvSpPr>
                <a:spLocks noChangeArrowheads="1"/>
              </p:cNvSpPr>
              <p:nvPr/>
            </p:nvSpPr>
            <p:spPr bwMode="auto">
              <a:xfrm>
                <a:off x="4223" y="2881"/>
                <a:ext cx="26" cy="1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300" b="1">
                    <a:solidFill>
                      <a:srgbClr val="000000"/>
                    </a:solidFill>
                    <a:latin typeface="Times New Roman" pitchFamily="18" charset="0"/>
                    <a:cs typeface="Arial" charset="0"/>
                  </a:rPr>
                  <a:t> </a:t>
                </a:r>
                <a:endParaRPr lang="en-US" b="1"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7244" name="Rectangle 74"/>
              <p:cNvSpPr>
                <a:spLocks noChangeArrowheads="1"/>
              </p:cNvSpPr>
              <p:nvPr/>
            </p:nvSpPr>
            <p:spPr bwMode="auto">
              <a:xfrm>
                <a:off x="4247" y="2881"/>
                <a:ext cx="26" cy="1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300" b="1">
                    <a:solidFill>
                      <a:srgbClr val="000000"/>
                    </a:solidFill>
                    <a:latin typeface="Times New Roman" pitchFamily="18" charset="0"/>
                    <a:cs typeface="Arial" charset="0"/>
                  </a:rPr>
                  <a:t> </a:t>
                </a:r>
                <a:endParaRPr lang="en-US" b="1"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7245" name="Rectangle 75"/>
              <p:cNvSpPr>
                <a:spLocks noChangeArrowheads="1"/>
              </p:cNvSpPr>
              <p:nvPr/>
            </p:nvSpPr>
            <p:spPr bwMode="auto">
              <a:xfrm>
                <a:off x="4072" y="1826"/>
                <a:ext cx="26" cy="1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300" b="1">
                    <a:solidFill>
                      <a:srgbClr val="000000"/>
                    </a:solidFill>
                    <a:latin typeface="Times New Roman" pitchFamily="18" charset="0"/>
                    <a:cs typeface="Arial" charset="0"/>
                  </a:rPr>
                  <a:t> </a:t>
                </a:r>
                <a:endParaRPr lang="en-US" b="1"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7246" name="Rectangle 76"/>
              <p:cNvSpPr>
                <a:spLocks noChangeArrowheads="1"/>
              </p:cNvSpPr>
              <p:nvPr/>
            </p:nvSpPr>
            <p:spPr bwMode="auto">
              <a:xfrm>
                <a:off x="4096" y="1826"/>
                <a:ext cx="26" cy="1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300" b="1">
                    <a:solidFill>
                      <a:srgbClr val="000000"/>
                    </a:solidFill>
                    <a:latin typeface="Times New Roman" pitchFamily="18" charset="0"/>
                    <a:cs typeface="Arial" charset="0"/>
                  </a:rPr>
                  <a:t> </a:t>
                </a:r>
                <a:endParaRPr lang="en-US" b="1"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7247" name="Rectangle 77"/>
              <p:cNvSpPr>
                <a:spLocks noChangeArrowheads="1"/>
              </p:cNvSpPr>
              <p:nvPr/>
            </p:nvSpPr>
            <p:spPr bwMode="auto">
              <a:xfrm>
                <a:off x="4120" y="1826"/>
                <a:ext cx="26" cy="1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300" b="1">
                    <a:solidFill>
                      <a:srgbClr val="000000"/>
                    </a:solidFill>
                    <a:latin typeface="Times New Roman" pitchFamily="18" charset="0"/>
                    <a:cs typeface="Arial" charset="0"/>
                  </a:rPr>
                  <a:t> </a:t>
                </a:r>
                <a:endParaRPr lang="en-US" b="1"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7248" name="Rectangle 78"/>
              <p:cNvSpPr>
                <a:spLocks noChangeArrowheads="1"/>
              </p:cNvSpPr>
              <p:nvPr/>
            </p:nvSpPr>
            <p:spPr bwMode="auto">
              <a:xfrm>
                <a:off x="4143" y="1826"/>
                <a:ext cx="26" cy="1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300" b="1">
                    <a:solidFill>
                      <a:srgbClr val="000000"/>
                    </a:solidFill>
                    <a:latin typeface="Times New Roman" pitchFamily="18" charset="0"/>
                    <a:cs typeface="Arial" charset="0"/>
                  </a:rPr>
                  <a:t> </a:t>
                </a:r>
                <a:endParaRPr lang="en-US" b="1"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7249" name="Rectangle 79"/>
              <p:cNvSpPr>
                <a:spLocks noChangeArrowheads="1"/>
              </p:cNvSpPr>
              <p:nvPr/>
            </p:nvSpPr>
            <p:spPr bwMode="auto">
              <a:xfrm>
                <a:off x="4167" y="1826"/>
                <a:ext cx="26" cy="1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300" b="1">
                    <a:solidFill>
                      <a:srgbClr val="000000"/>
                    </a:solidFill>
                    <a:latin typeface="Times New Roman" pitchFamily="18" charset="0"/>
                    <a:cs typeface="Arial" charset="0"/>
                  </a:rPr>
                  <a:t> </a:t>
                </a:r>
                <a:endParaRPr lang="en-US" b="1"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7250" name="Rectangle 80"/>
              <p:cNvSpPr>
                <a:spLocks noChangeArrowheads="1"/>
              </p:cNvSpPr>
              <p:nvPr/>
            </p:nvSpPr>
            <p:spPr bwMode="auto">
              <a:xfrm>
                <a:off x="4120" y="2301"/>
                <a:ext cx="26" cy="1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300" b="1">
                    <a:solidFill>
                      <a:srgbClr val="000000"/>
                    </a:solidFill>
                    <a:latin typeface="Times New Roman" pitchFamily="18" charset="0"/>
                    <a:cs typeface="Arial" charset="0"/>
                  </a:rPr>
                  <a:t> </a:t>
                </a:r>
                <a:endParaRPr lang="en-US" b="1"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7251" name="Rectangle 81"/>
              <p:cNvSpPr>
                <a:spLocks noChangeArrowheads="1"/>
              </p:cNvSpPr>
              <p:nvPr/>
            </p:nvSpPr>
            <p:spPr bwMode="auto">
              <a:xfrm>
                <a:off x="4143" y="2301"/>
                <a:ext cx="26" cy="1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300" b="1">
                    <a:solidFill>
                      <a:srgbClr val="000000"/>
                    </a:solidFill>
                    <a:latin typeface="Times New Roman" pitchFamily="18" charset="0"/>
                    <a:cs typeface="Arial" charset="0"/>
                  </a:rPr>
                  <a:t> </a:t>
                </a:r>
                <a:endParaRPr lang="en-US" b="1"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7252" name="Rectangle 82"/>
              <p:cNvSpPr>
                <a:spLocks noChangeArrowheads="1"/>
              </p:cNvSpPr>
              <p:nvPr/>
            </p:nvSpPr>
            <p:spPr bwMode="auto">
              <a:xfrm>
                <a:off x="4167" y="2301"/>
                <a:ext cx="26" cy="1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300" b="1">
                    <a:solidFill>
                      <a:srgbClr val="000000"/>
                    </a:solidFill>
                    <a:latin typeface="Times New Roman" pitchFamily="18" charset="0"/>
                    <a:cs typeface="Arial" charset="0"/>
                  </a:rPr>
                  <a:t> </a:t>
                </a:r>
                <a:endParaRPr lang="en-US" b="1"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7253" name="Rectangle 83"/>
              <p:cNvSpPr>
                <a:spLocks noChangeArrowheads="1"/>
              </p:cNvSpPr>
              <p:nvPr/>
            </p:nvSpPr>
            <p:spPr bwMode="auto">
              <a:xfrm>
                <a:off x="4192" y="2301"/>
                <a:ext cx="26" cy="1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300" b="1">
                    <a:solidFill>
                      <a:srgbClr val="000000"/>
                    </a:solidFill>
                    <a:latin typeface="Times New Roman" pitchFamily="18" charset="0"/>
                    <a:cs typeface="Arial" charset="0"/>
                  </a:rPr>
                  <a:t> </a:t>
                </a:r>
                <a:endParaRPr lang="en-US" b="1"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7254" name="Rectangle 84"/>
              <p:cNvSpPr>
                <a:spLocks noChangeArrowheads="1"/>
              </p:cNvSpPr>
              <p:nvPr/>
            </p:nvSpPr>
            <p:spPr bwMode="auto">
              <a:xfrm>
                <a:off x="4247" y="2471"/>
                <a:ext cx="26" cy="1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300" b="1">
                    <a:solidFill>
                      <a:srgbClr val="000000"/>
                    </a:solidFill>
                    <a:latin typeface="Times New Roman" pitchFamily="18" charset="0"/>
                    <a:cs typeface="Arial" charset="0"/>
                  </a:rPr>
                  <a:t> </a:t>
                </a:r>
                <a:endParaRPr lang="en-US" b="1"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7255" name="Rectangle 85"/>
              <p:cNvSpPr>
                <a:spLocks noChangeArrowheads="1"/>
              </p:cNvSpPr>
              <p:nvPr/>
            </p:nvSpPr>
            <p:spPr bwMode="auto">
              <a:xfrm>
                <a:off x="4271" y="2471"/>
                <a:ext cx="26" cy="1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300" b="1">
                    <a:solidFill>
                      <a:srgbClr val="000000"/>
                    </a:solidFill>
                    <a:latin typeface="Times New Roman" pitchFamily="18" charset="0"/>
                    <a:cs typeface="Arial" charset="0"/>
                  </a:rPr>
                  <a:t> </a:t>
                </a:r>
                <a:endParaRPr lang="en-US" b="1"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7256" name="Rectangle 86"/>
              <p:cNvSpPr>
                <a:spLocks noChangeArrowheads="1"/>
              </p:cNvSpPr>
              <p:nvPr/>
            </p:nvSpPr>
            <p:spPr bwMode="auto">
              <a:xfrm>
                <a:off x="3775" y="1155"/>
                <a:ext cx="251" cy="1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600" b="1">
                    <a:solidFill>
                      <a:srgbClr val="000000"/>
                    </a:solidFill>
                    <a:latin typeface="Times New Roman" pitchFamily="18" charset="0"/>
                    <a:cs typeface="Arial" charset="0"/>
                  </a:rPr>
                  <a:t>1s2p</a:t>
                </a:r>
                <a:endParaRPr lang="en-US" b="1"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7257" name="Rectangle 87"/>
              <p:cNvSpPr>
                <a:spLocks noChangeArrowheads="1"/>
              </p:cNvSpPr>
              <p:nvPr/>
            </p:nvSpPr>
            <p:spPr bwMode="auto">
              <a:xfrm>
                <a:off x="3775" y="1803"/>
                <a:ext cx="251" cy="1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600" b="1">
                    <a:solidFill>
                      <a:srgbClr val="000000"/>
                    </a:solidFill>
                    <a:latin typeface="Times New Roman" pitchFamily="18" charset="0"/>
                    <a:cs typeface="Arial" charset="0"/>
                  </a:rPr>
                  <a:t>1s2p</a:t>
                </a:r>
                <a:endParaRPr lang="en-US" b="1"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7258" name="Rectangle 88"/>
              <p:cNvSpPr>
                <a:spLocks noChangeArrowheads="1"/>
              </p:cNvSpPr>
              <p:nvPr/>
            </p:nvSpPr>
            <p:spPr bwMode="auto">
              <a:xfrm>
                <a:off x="3775" y="2304"/>
                <a:ext cx="230" cy="1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600" b="1">
                    <a:solidFill>
                      <a:srgbClr val="000000"/>
                    </a:solidFill>
                    <a:latin typeface="Times New Roman" pitchFamily="18" charset="0"/>
                    <a:cs typeface="Arial" charset="0"/>
                  </a:rPr>
                  <a:t>1s2s</a:t>
                </a:r>
                <a:endParaRPr lang="en-US" b="1"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7259" name="Rectangle 89"/>
              <p:cNvSpPr>
                <a:spLocks noChangeArrowheads="1"/>
              </p:cNvSpPr>
              <p:nvPr/>
            </p:nvSpPr>
            <p:spPr bwMode="auto">
              <a:xfrm>
                <a:off x="3775" y="2474"/>
                <a:ext cx="230" cy="1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600" b="1">
                    <a:solidFill>
                      <a:srgbClr val="000000"/>
                    </a:solidFill>
                    <a:latin typeface="Times New Roman" pitchFamily="18" charset="0"/>
                    <a:cs typeface="Arial" charset="0"/>
                  </a:rPr>
                  <a:t>1s2s</a:t>
                </a:r>
                <a:endParaRPr lang="en-US" b="1"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7260" name="Rectangle 90"/>
              <p:cNvSpPr>
                <a:spLocks noChangeArrowheads="1"/>
              </p:cNvSpPr>
              <p:nvPr/>
            </p:nvSpPr>
            <p:spPr bwMode="auto">
              <a:xfrm>
                <a:off x="3775" y="2887"/>
                <a:ext cx="115" cy="1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600" b="1">
                    <a:solidFill>
                      <a:srgbClr val="000000"/>
                    </a:solidFill>
                    <a:latin typeface="Times New Roman" pitchFamily="18" charset="0"/>
                    <a:cs typeface="Arial" charset="0"/>
                  </a:rPr>
                  <a:t>1s</a:t>
                </a:r>
                <a:endParaRPr lang="en-US" b="1"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7261" name="Rectangle 91"/>
              <p:cNvSpPr>
                <a:spLocks noChangeArrowheads="1"/>
              </p:cNvSpPr>
              <p:nvPr/>
            </p:nvSpPr>
            <p:spPr bwMode="auto">
              <a:xfrm>
                <a:off x="3890" y="2887"/>
                <a:ext cx="44" cy="1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100" b="1">
                    <a:solidFill>
                      <a:srgbClr val="000000"/>
                    </a:solidFill>
                    <a:latin typeface="Times New Roman" pitchFamily="18" charset="0"/>
                    <a:cs typeface="Arial" charset="0"/>
                  </a:rPr>
                  <a:t>2</a:t>
                </a:r>
                <a:endParaRPr lang="en-US" b="1"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7262" name="Rectangle 92"/>
              <p:cNvSpPr>
                <a:spLocks noChangeArrowheads="1"/>
              </p:cNvSpPr>
              <p:nvPr/>
            </p:nvSpPr>
            <p:spPr bwMode="auto">
              <a:xfrm>
                <a:off x="4269" y="1171"/>
                <a:ext cx="44" cy="1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100" b="1">
                    <a:solidFill>
                      <a:srgbClr val="000000"/>
                    </a:solidFill>
                    <a:latin typeface="Times New Roman" pitchFamily="18" charset="0"/>
                    <a:cs typeface="Arial" charset="0"/>
                  </a:rPr>
                  <a:t>1</a:t>
                </a:r>
                <a:endParaRPr lang="en-US" b="1"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7263" name="Rectangle 93"/>
              <p:cNvSpPr>
                <a:spLocks noChangeArrowheads="1"/>
              </p:cNvSpPr>
              <p:nvPr/>
            </p:nvSpPr>
            <p:spPr bwMode="auto">
              <a:xfrm>
                <a:off x="4312" y="1171"/>
                <a:ext cx="79" cy="1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600" b="1">
                    <a:solidFill>
                      <a:srgbClr val="000000"/>
                    </a:solidFill>
                    <a:latin typeface="Times New Roman" pitchFamily="18" charset="0"/>
                    <a:cs typeface="Arial" charset="0"/>
                  </a:rPr>
                  <a:t>P</a:t>
                </a:r>
                <a:endParaRPr lang="en-US" b="1"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7264" name="Rectangle 94"/>
              <p:cNvSpPr>
                <a:spLocks noChangeArrowheads="1"/>
              </p:cNvSpPr>
              <p:nvPr/>
            </p:nvSpPr>
            <p:spPr bwMode="auto">
              <a:xfrm>
                <a:off x="4285" y="1802"/>
                <a:ext cx="44" cy="1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100" b="1">
                    <a:solidFill>
                      <a:srgbClr val="000000"/>
                    </a:solidFill>
                    <a:latin typeface="Times New Roman" pitchFamily="18" charset="0"/>
                    <a:cs typeface="Arial" charset="0"/>
                  </a:rPr>
                  <a:t>3</a:t>
                </a:r>
                <a:endParaRPr lang="en-US" b="1"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7265" name="Rectangle 95"/>
              <p:cNvSpPr>
                <a:spLocks noChangeArrowheads="1"/>
              </p:cNvSpPr>
              <p:nvPr/>
            </p:nvSpPr>
            <p:spPr bwMode="auto">
              <a:xfrm>
                <a:off x="4328" y="1803"/>
                <a:ext cx="79" cy="1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600" b="1">
                    <a:solidFill>
                      <a:srgbClr val="000000"/>
                    </a:solidFill>
                    <a:latin typeface="Times New Roman" pitchFamily="18" charset="0"/>
                    <a:cs typeface="Arial" charset="0"/>
                  </a:rPr>
                  <a:t>P</a:t>
                </a:r>
                <a:endParaRPr lang="en-US" b="1"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7266" name="Rectangle 96"/>
              <p:cNvSpPr>
                <a:spLocks noChangeArrowheads="1"/>
              </p:cNvSpPr>
              <p:nvPr/>
            </p:nvSpPr>
            <p:spPr bwMode="auto">
              <a:xfrm>
                <a:off x="4269" y="2895"/>
                <a:ext cx="44" cy="1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100" b="1">
                    <a:solidFill>
                      <a:srgbClr val="000000"/>
                    </a:solidFill>
                    <a:latin typeface="Times New Roman" pitchFamily="18" charset="0"/>
                    <a:cs typeface="Arial" charset="0"/>
                  </a:rPr>
                  <a:t>1</a:t>
                </a:r>
                <a:endParaRPr lang="en-US" b="1"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7267" name="Rectangle 97"/>
              <p:cNvSpPr>
                <a:spLocks noChangeArrowheads="1"/>
              </p:cNvSpPr>
              <p:nvPr/>
            </p:nvSpPr>
            <p:spPr bwMode="auto">
              <a:xfrm>
                <a:off x="4312" y="2895"/>
                <a:ext cx="72" cy="1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600" b="1">
                    <a:solidFill>
                      <a:srgbClr val="000000"/>
                    </a:solidFill>
                    <a:latin typeface="Times New Roman" pitchFamily="18" charset="0"/>
                    <a:cs typeface="Arial" charset="0"/>
                  </a:rPr>
                  <a:t>S</a:t>
                </a:r>
                <a:endParaRPr lang="en-US" b="1"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7268" name="Rectangle 98"/>
              <p:cNvSpPr>
                <a:spLocks noChangeArrowheads="1"/>
              </p:cNvSpPr>
              <p:nvPr/>
            </p:nvSpPr>
            <p:spPr bwMode="auto">
              <a:xfrm>
                <a:off x="4269" y="2304"/>
                <a:ext cx="44" cy="1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100" b="1">
                    <a:solidFill>
                      <a:srgbClr val="000000"/>
                    </a:solidFill>
                    <a:latin typeface="Times New Roman" pitchFamily="18" charset="0"/>
                    <a:cs typeface="Arial" charset="0"/>
                  </a:rPr>
                  <a:t>1</a:t>
                </a:r>
                <a:endParaRPr lang="en-US" b="1"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7269" name="Rectangle 99"/>
              <p:cNvSpPr>
                <a:spLocks noChangeArrowheads="1"/>
              </p:cNvSpPr>
              <p:nvPr/>
            </p:nvSpPr>
            <p:spPr bwMode="auto">
              <a:xfrm>
                <a:off x="4312" y="2304"/>
                <a:ext cx="72" cy="1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600" b="1">
                    <a:solidFill>
                      <a:srgbClr val="000000"/>
                    </a:solidFill>
                    <a:latin typeface="Times New Roman" pitchFamily="18" charset="0"/>
                    <a:cs typeface="Arial" charset="0"/>
                  </a:rPr>
                  <a:t>S</a:t>
                </a:r>
                <a:endParaRPr lang="en-US" b="1"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7270" name="Rectangle 100"/>
              <p:cNvSpPr>
                <a:spLocks noChangeArrowheads="1"/>
              </p:cNvSpPr>
              <p:nvPr/>
            </p:nvSpPr>
            <p:spPr bwMode="auto">
              <a:xfrm>
                <a:off x="4277" y="2474"/>
                <a:ext cx="44" cy="1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100" b="1">
                    <a:solidFill>
                      <a:srgbClr val="000000"/>
                    </a:solidFill>
                    <a:latin typeface="Times New Roman" pitchFamily="18" charset="0"/>
                    <a:cs typeface="Arial" charset="0"/>
                  </a:rPr>
                  <a:t>3</a:t>
                </a:r>
                <a:endParaRPr lang="en-US" b="1"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7271" name="Rectangle 101"/>
              <p:cNvSpPr>
                <a:spLocks noChangeArrowheads="1"/>
              </p:cNvSpPr>
              <p:nvPr/>
            </p:nvSpPr>
            <p:spPr bwMode="auto">
              <a:xfrm>
                <a:off x="4320" y="2474"/>
                <a:ext cx="72" cy="1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600" b="1">
                    <a:solidFill>
                      <a:srgbClr val="000000"/>
                    </a:solidFill>
                    <a:latin typeface="Times New Roman" pitchFamily="18" charset="0"/>
                    <a:cs typeface="Arial" charset="0"/>
                  </a:rPr>
                  <a:t>S</a:t>
                </a:r>
                <a:endParaRPr lang="en-US" b="1">
                  <a:latin typeface="Times New Roman" pitchFamily="18" charset="0"/>
                  <a:cs typeface="Arial" charset="0"/>
                </a:endParaRPr>
              </a:p>
            </p:txBody>
          </p:sp>
        </p:grpSp>
        <p:sp>
          <p:nvSpPr>
            <p:cNvPr id="7272" name="Rectangle 103"/>
            <p:cNvSpPr>
              <a:spLocks noChangeArrowheads="1"/>
            </p:cNvSpPr>
            <p:nvPr/>
          </p:nvSpPr>
          <p:spPr bwMode="auto">
            <a:xfrm>
              <a:off x="2087563" y="998538"/>
              <a:ext cx="1621021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 b="1">
                  <a:solidFill>
                    <a:srgbClr val="000000"/>
                  </a:solidFill>
                  <a:latin typeface="Times New Roman" pitchFamily="18" charset="0"/>
                  <a:cs typeface="Arial" charset="0"/>
                </a:rPr>
                <a:t>Totally Symmetric</a:t>
              </a:r>
              <a:endParaRPr lang="en-US" b="1"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7273" name="Rectangle 104"/>
            <p:cNvSpPr>
              <a:spLocks noChangeArrowheads="1"/>
            </p:cNvSpPr>
            <p:nvPr/>
          </p:nvSpPr>
          <p:spPr bwMode="auto">
            <a:xfrm>
              <a:off x="4340226" y="998538"/>
              <a:ext cx="1963936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 b="1">
                  <a:solidFill>
                    <a:srgbClr val="000000"/>
                  </a:solidFill>
                  <a:latin typeface="Times New Roman" pitchFamily="18" charset="0"/>
                  <a:cs typeface="Arial" charset="0"/>
                </a:rPr>
                <a:t>Totally Antisymmetric</a:t>
              </a:r>
              <a:endParaRPr lang="en-US" b="1">
                <a:latin typeface="Times New Roman" pitchFamily="18" charset="0"/>
                <a:cs typeface="Arial" charset="0"/>
              </a:endParaRPr>
            </a:p>
          </p:txBody>
        </p:sp>
        <p:grpSp>
          <p:nvGrpSpPr>
            <p:cNvPr id="17" name="Group 112"/>
            <p:cNvGrpSpPr>
              <a:grpSpLocks/>
            </p:cNvGrpSpPr>
            <p:nvPr/>
          </p:nvGrpSpPr>
          <p:grpSpPr bwMode="auto">
            <a:xfrm>
              <a:off x="2227262" y="5095876"/>
              <a:ext cx="1603375" cy="457200"/>
              <a:chOff x="1403" y="3210"/>
              <a:chExt cx="1010" cy="288"/>
            </a:xfrm>
          </p:grpSpPr>
          <p:grpSp>
            <p:nvGrpSpPr>
              <p:cNvPr id="18" name="Group 109"/>
              <p:cNvGrpSpPr>
                <a:grpSpLocks/>
              </p:cNvGrpSpPr>
              <p:nvPr/>
            </p:nvGrpSpPr>
            <p:grpSpPr bwMode="auto">
              <a:xfrm>
                <a:off x="1403" y="3328"/>
                <a:ext cx="222" cy="74"/>
                <a:chOff x="1403" y="3328"/>
                <a:chExt cx="222" cy="74"/>
              </a:xfrm>
            </p:grpSpPr>
            <p:sp>
              <p:nvSpPr>
                <p:cNvPr id="7276" name="Line 105"/>
                <p:cNvSpPr>
                  <a:spLocks noChangeShapeType="1"/>
                </p:cNvSpPr>
                <p:nvPr/>
              </p:nvSpPr>
              <p:spPr bwMode="auto">
                <a:xfrm>
                  <a:off x="1530" y="3384"/>
                  <a:ext cx="95" cy="1"/>
                </a:xfrm>
                <a:prstGeom prst="line">
                  <a:avLst/>
                </a:prstGeom>
                <a:noFill/>
                <a:ln w="174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77" name="Line 106"/>
                <p:cNvSpPr>
                  <a:spLocks noChangeShapeType="1"/>
                </p:cNvSpPr>
                <p:nvPr/>
              </p:nvSpPr>
              <p:spPr bwMode="auto">
                <a:xfrm>
                  <a:off x="1530" y="3335"/>
                  <a:ext cx="95" cy="1"/>
                </a:xfrm>
                <a:prstGeom prst="line">
                  <a:avLst/>
                </a:prstGeom>
                <a:noFill/>
                <a:ln w="174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78" name="Line 107"/>
                <p:cNvSpPr>
                  <a:spLocks noChangeShapeType="1"/>
                </p:cNvSpPr>
                <p:nvPr/>
              </p:nvSpPr>
              <p:spPr bwMode="auto">
                <a:xfrm>
                  <a:off x="1530" y="3360"/>
                  <a:ext cx="95" cy="1"/>
                </a:xfrm>
                <a:prstGeom prst="line">
                  <a:avLst/>
                </a:prstGeom>
                <a:noFill/>
                <a:ln w="174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79" name="Oval 108"/>
                <p:cNvSpPr>
                  <a:spLocks noChangeArrowheads="1"/>
                </p:cNvSpPr>
                <p:nvPr/>
              </p:nvSpPr>
              <p:spPr bwMode="auto">
                <a:xfrm>
                  <a:off x="1403" y="3328"/>
                  <a:ext cx="66" cy="74"/>
                </a:xfrm>
                <a:prstGeom prst="ellipse">
                  <a:avLst/>
                </a:prstGeom>
                <a:solidFill>
                  <a:srgbClr val="000000"/>
                </a:solidFill>
                <a:ln w="174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b="1">
                    <a:latin typeface="Times New Roman" pitchFamily="18" charset="0"/>
                  </a:endParaRPr>
                </a:p>
              </p:txBody>
            </p:sp>
          </p:grpSp>
          <p:sp>
            <p:nvSpPr>
              <p:cNvPr id="7280" name="Rectangle 110"/>
              <p:cNvSpPr>
                <a:spLocks noChangeArrowheads="1"/>
              </p:cNvSpPr>
              <p:nvPr/>
            </p:nvSpPr>
            <p:spPr bwMode="auto">
              <a:xfrm>
                <a:off x="1690" y="3210"/>
                <a:ext cx="584" cy="1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600" b="1">
                    <a:solidFill>
                      <a:srgbClr val="000000"/>
                    </a:solidFill>
                    <a:latin typeface="Times New Roman" pitchFamily="18" charset="0"/>
                    <a:cs typeface="Arial" charset="0"/>
                  </a:rPr>
                  <a:t>symmetric</a:t>
                </a:r>
                <a:endParaRPr lang="en-US" b="1"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7281" name="Rectangle 111"/>
              <p:cNvSpPr>
                <a:spLocks noChangeArrowheads="1"/>
              </p:cNvSpPr>
              <p:nvPr/>
            </p:nvSpPr>
            <p:spPr bwMode="auto">
              <a:xfrm>
                <a:off x="1690" y="3343"/>
                <a:ext cx="723" cy="1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600" b="1">
                    <a:solidFill>
                      <a:srgbClr val="000000"/>
                    </a:solidFill>
                    <a:latin typeface="Times New Roman" pitchFamily="18" charset="0"/>
                    <a:cs typeface="Arial" charset="0"/>
                  </a:rPr>
                  <a:t>spin function</a:t>
                </a:r>
                <a:endParaRPr lang="en-US" b="1">
                  <a:latin typeface="Times New Roman" pitchFamily="18" charset="0"/>
                  <a:cs typeface="Arial" charset="0"/>
                </a:endParaRPr>
              </a:p>
            </p:txBody>
          </p:sp>
        </p:grpSp>
        <p:sp>
          <p:nvSpPr>
            <p:cNvPr id="7282" name="Line 113"/>
            <p:cNvSpPr>
              <a:spLocks noChangeShapeType="1"/>
            </p:cNvSpPr>
            <p:nvPr/>
          </p:nvSpPr>
          <p:spPr bwMode="auto">
            <a:xfrm>
              <a:off x="4908551" y="5308601"/>
              <a:ext cx="150813" cy="1588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83" name="Line 114"/>
            <p:cNvSpPr>
              <a:spLocks noChangeShapeType="1"/>
            </p:cNvSpPr>
            <p:nvPr/>
          </p:nvSpPr>
          <p:spPr bwMode="auto">
            <a:xfrm>
              <a:off x="4908551" y="5376864"/>
              <a:ext cx="150813" cy="1588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84" name="Line 115"/>
            <p:cNvSpPr>
              <a:spLocks noChangeShapeType="1"/>
            </p:cNvSpPr>
            <p:nvPr/>
          </p:nvSpPr>
          <p:spPr bwMode="auto">
            <a:xfrm>
              <a:off x="4908551" y="5347336"/>
              <a:ext cx="150813" cy="1588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85" name="Oval 117"/>
            <p:cNvSpPr>
              <a:spLocks noChangeArrowheads="1"/>
            </p:cNvSpPr>
            <p:nvPr/>
          </p:nvSpPr>
          <p:spPr bwMode="auto">
            <a:xfrm>
              <a:off x="4676776" y="5283201"/>
              <a:ext cx="103188" cy="117475"/>
            </a:xfrm>
            <a:prstGeom prst="ellips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b="1">
                <a:latin typeface="Times New Roman" pitchFamily="18" charset="0"/>
              </a:endParaRPr>
            </a:p>
          </p:txBody>
        </p:sp>
        <p:sp>
          <p:nvSpPr>
            <p:cNvPr id="7286" name="Rectangle 119"/>
            <p:cNvSpPr>
              <a:spLocks noChangeArrowheads="1"/>
            </p:cNvSpPr>
            <p:nvPr/>
          </p:nvSpPr>
          <p:spPr bwMode="auto">
            <a:xfrm>
              <a:off x="5132389" y="5095876"/>
              <a:ext cx="1269578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 b="1">
                  <a:solidFill>
                    <a:srgbClr val="000000"/>
                  </a:solidFill>
                  <a:latin typeface="Times New Roman" pitchFamily="18" charset="0"/>
                  <a:cs typeface="Arial" charset="0"/>
                </a:rPr>
                <a:t>antisymmetric</a:t>
              </a:r>
              <a:endParaRPr lang="en-US" b="1"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7287" name="Rectangle 120"/>
            <p:cNvSpPr>
              <a:spLocks noChangeArrowheads="1"/>
            </p:cNvSpPr>
            <p:nvPr/>
          </p:nvSpPr>
          <p:spPr bwMode="auto">
            <a:xfrm>
              <a:off x="5132389" y="5307014"/>
              <a:ext cx="114775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 b="1">
                  <a:solidFill>
                    <a:srgbClr val="000000"/>
                  </a:solidFill>
                  <a:latin typeface="Times New Roman" pitchFamily="18" charset="0"/>
                  <a:cs typeface="Arial" charset="0"/>
                </a:rPr>
                <a:t>spin function</a:t>
              </a:r>
              <a:endParaRPr lang="en-US" b="1"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7288" name="Line 122"/>
            <p:cNvSpPr>
              <a:spLocks noChangeShapeType="1"/>
            </p:cNvSpPr>
            <p:nvPr/>
          </p:nvSpPr>
          <p:spPr bwMode="auto">
            <a:xfrm>
              <a:off x="1671638" y="4948238"/>
              <a:ext cx="5418138" cy="1588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89" name="Line 123"/>
            <p:cNvSpPr>
              <a:spLocks noChangeShapeType="1"/>
            </p:cNvSpPr>
            <p:nvPr/>
          </p:nvSpPr>
          <p:spPr bwMode="auto">
            <a:xfrm flipV="1">
              <a:off x="4070351" y="906463"/>
              <a:ext cx="1588" cy="4046538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90" name="Line 124"/>
            <p:cNvSpPr>
              <a:spLocks noChangeShapeType="1"/>
            </p:cNvSpPr>
            <p:nvPr/>
          </p:nvSpPr>
          <p:spPr bwMode="auto">
            <a:xfrm>
              <a:off x="2032001" y="1249363"/>
              <a:ext cx="1682750" cy="1588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91" name="Line 125"/>
            <p:cNvSpPr>
              <a:spLocks noChangeShapeType="1"/>
            </p:cNvSpPr>
            <p:nvPr/>
          </p:nvSpPr>
          <p:spPr bwMode="auto">
            <a:xfrm>
              <a:off x="4310063" y="1249363"/>
              <a:ext cx="1922463" cy="1588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292" name="Text Box 9"/>
          <p:cNvSpPr txBox="1">
            <a:spLocks noChangeArrowheads="1"/>
          </p:cNvSpPr>
          <p:nvPr/>
        </p:nvSpPr>
        <p:spPr bwMode="auto">
          <a:xfrm>
            <a:off x="7432675" y="6602413"/>
            <a:ext cx="1752403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b="1" dirty="0">
                <a:latin typeface="Times New Roman" pitchFamily="18" charset="0"/>
              </a:rPr>
              <a:t>Copyright – Michael D. Fayer, </a:t>
            </a:r>
            <a:r>
              <a:rPr lang="en-US" sz="800" b="1" dirty="0" smtClean="0">
                <a:latin typeface="Times New Roman" pitchFamily="18" charset="0"/>
              </a:rPr>
              <a:t>2018</a:t>
            </a:r>
            <a:endParaRPr lang="en-US" sz="800" b="1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4018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2"/>
          <p:cNvSpPr txBox="1">
            <a:spLocks noChangeArrowheads="1"/>
          </p:cNvSpPr>
          <p:nvPr/>
        </p:nvSpPr>
        <p:spPr bwMode="auto">
          <a:xfrm>
            <a:off x="458788" y="85725"/>
            <a:ext cx="38211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E40000"/>
                </a:solidFill>
                <a:latin typeface="Times New Roman" pitchFamily="18" charset="0"/>
              </a:rPr>
              <a:t>Which functions occur in nature?</a:t>
            </a:r>
          </a:p>
        </p:txBody>
      </p:sp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508611" y="485531"/>
            <a:ext cx="4843462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5000"/>
              </a:lnSpc>
            </a:pPr>
            <a:r>
              <a:rPr lang="en-US" sz="2000" b="1" dirty="0">
                <a:solidFill>
                  <a:srgbClr val="0000D2"/>
                </a:solidFill>
                <a:latin typeface="Times New Roman" pitchFamily="18" charset="0"/>
              </a:rPr>
              <a:t>Totally symmetric or totally antisymmetric</a:t>
            </a:r>
            <a:br>
              <a:rPr lang="en-US" sz="2000" b="1" dirty="0">
                <a:solidFill>
                  <a:srgbClr val="0000D2"/>
                </a:solidFill>
                <a:latin typeface="Times New Roman" pitchFamily="18" charset="0"/>
              </a:rPr>
            </a:br>
            <a:r>
              <a:rPr lang="en-US" sz="2000" b="1" dirty="0">
                <a:solidFill>
                  <a:srgbClr val="0000D2"/>
                </a:solidFill>
                <a:latin typeface="Times New Roman" pitchFamily="18" charset="0"/>
              </a:rPr>
              <a:t>		Answer with experiments.</a:t>
            </a:r>
          </a:p>
        </p:txBody>
      </p:sp>
      <p:sp>
        <p:nvSpPr>
          <p:cNvPr id="9220" name="AutoShape 4"/>
          <p:cNvSpPr>
            <a:spLocks noChangeArrowheads="1"/>
          </p:cNvSpPr>
          <p:nvPr/>
        </p:nvSpPr>
        <p:spPr bwMode="auto">
          <a:xfrm>
            <a:off x="713398" y="1006719"/>
            <a:ext cx="1590675" cy="176213"/>
          </a:xfrm>
          <a:prstGeom prst="rightArrow">
            <a:avLst>
              <a:gd name="adj1" fmla="val 50000"/>
              <a:gd name="adj2" fmla="val 225675"/>
            </a:avLst>
          </a:prstGeom>
          <a:solidFill>
            <a:srgbClr val="E4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b="1">
              <a:latin typeface="Times New Roman" pitchFamily="18" charset="0"/>
            </a:endParaRP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13508" y="1392972"/>
            <a:ext cx="6554788" cy="1182688"/>
            <a:chOff x="392" y="1387"/>
            <a:chExt cx="4129" cy="745"/>
          </a:xfrm>
        </p:grpSpPr>
        <p:sp>
          <p:nvSpPr>
            <p:cNvPr id="9222" name="Text Box 6"/>
            <p:cNvSpPr txBox="1">
              <a:spLocks noChangeArrowheads="1"/>
            </p:cNvSpPr>
            <p:nvPr/>
          </p:nvSpPr>
          <p:spPr bwMode="auto">
            <a:xfrm>
              <a:off x="392" y="1387"/>
              <a:ext cx="4129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9900"/>
                  </a:solidFill>
                  <a:latin typeface="Times New Roman" pitchFamily="18" charset="0"/>
                </a:rPr>
                <a:t>All experiments			States occuring in nature</a:t>
              </a:r>
              <a:br>
                <a:rPr lang="en-US" sz="2000" b="1">
                  <a:solidFill>
                    <a:srgbClr val="009900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009900"/>
                  </a:solidFill>
                  <a:latin typeface="Times New Roman" pitchFamily="18" charset="0"/>
                </a:rPr>
                <a:t>				are always</a:t>
              </a:r>
            </a:p>
          </p:txBody>
        </p:sp>
        <p:sp>
          <p:nvSpPr>
            <p:cNvPr id="9223" name="Text Box 7"/>
            <p:cNvSpPr txBox="1">
              <a:spLocks noChangeArrowheads="1"/>
            </p:cNvSpPr>
            <p:nvPr/>
          </p:nvSpPr>
          <p:spPr bwMode="auto">
            <a:xfrm>
              <a:off x="1388" y="1767"/>
              <a:ext cx="2597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3200" b="1" dirty="0">
                  <a:solidFill>
                    <a:srgbClr val="E40000"/>
                  </a:solidFill>
                  <a:latin typeface="Times New Roman" pitchFamily="18" charset="0"/>
                </a:rPr>
                <a:t>Totally Antisymmetric</a:t>
              </a:r>
            </a:p>
          </p:txBody>
        </p:sp>
        <p:sp>
          <p:nvSpPr>
            <p:cNvPr id="9224" name="AutoShape 8"/>
            <p:cNvSpPr>
              <a:spLocks noChangeArrowheads="1"/>
            </p:cNvSpPr>
            <p:nvPr/>
          </p:nvSpPr>
          <p:spPr bwMode="auto">
            <a:xfrm>
              <a:off x="1651" y="1477"/>
              <a:ext cx="1002" cy="111"/>
            </a:xfrm>
            <a:prstGeom prst="rightArrow">
              <a:avLst>
                <a:gd name="adj1" fmla="val 50000"/>
                <a:gd name="adj2" fmla="val 225676"/>
              </a:avLst>
            </a:prstGeom>
            <a:solidFill>
              <a:srgbClr val="E4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b="1">
                <a:latin typeface="Times New Roman" pitchFamily="18" charset="0"/>
              </a:endParaRPr>
            </a:p>
          </p:txBody>
        </p:sp>
      </p:grpSp>
      <p:sp>
        <p:nvSpPr>
          <p:cNvPr id="9227" name="Text Box 9"/>
          <p:cNvSpPr txBox="1">
            <a:spLocks noChangeArrowheads="1"/>
          </p:cNvSpPr>
          <p:nvPr/>
        </p:nvSpPr>
        <p:spPr bwMode="auto">
          <a:xfrm>
            <a:off x="7432675" y="6602413"/>
            <a:ext cx="1752403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b="1" dirty="0">
                <a:latin typeface="Times New Roman" pitchFamily="18" charset="0"/>
              </a:rPr>
              <a:t>Copyright – Michael D. Fayer, </a:t>
            </a:r>
            <a:r>
              <a:rPr lang="en-US" sz="800" b="1" dirty="0" smtClean="0">
                <a:latin typeface="Times New Roman" pitchFamily="18" charset="0"/>
              </a:rPr>
              <a:t>2018</a:t>
            </a:r>
            <a:endParaRPr lang="en-US" sz="800" b="1" dirty="0">
              <a:latin typeface="Times New Roman" pitchFamily="18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1354384" y="2722075"/>
            <a:ext cx="6164060" cy="3634763"/>
            <a:chOff x="1407137" y="2818790"/>
            <a:chExt cx="6164060" cy="3634763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221242" y="3350628"/>
              <a:ext cx="3540042" cy="3102925"/>
            </a:xfrm>
            <a:prstGeom prst="rect">
              <a:avLst/>
            </a:prstGeom>
          </p:spPr>
        </p:pic>
        <p:sp>
          <p:nvSpPr>
            <p:cNvPr id="133" name="Text Box 9"/>
            <p:cNvSpPr txBox="1">
              <a:spLocks noChangeArrowheads="1"/>
            </p:cNvSpPr>
            <p:nvPr/>
          </p:nvSpPr>
          <p:spPr bwMode="auto">
            <a:xfrm>
              <a:off x="1407137" y="2818790"/>
              <a:ext cx="6164060" cy="7078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dirty="0" smtClean="0">
                  <a:solidFill>
                    <a:srgbClr val="0B0BFF"/>
                  </a:solidFill>
                  <a:latin typeface="Times New Roman" pitchFamily="18" charset="0"/>
                </a:rPr>
                <a:t>Example </a:t>
              </a:r>
              <a:r>
                <a:rPr lang="en-US" sz="2000" b="1" dirty="0">
                  <a:solidFill>
                    <a:srgbClr val="0B0BFF"/>
                  </a:solidFill>
                  <a:latin typeface="Times New Roman" pitchFamily="18" charset="0"/>
                </a:rPr>
                <a:t>- ground state of He atoms not </a:t>
              </a:r>
              <a:r>
                <a:rPr lang="en-US" sz="2000" b="1" dirty="0" smtClean="0">
                  <a:solidFill>
                    <a:srgbClr val="0B0BFF"/>
                  </a:solidFill>
                  <a:latin typeface="Times New Roman" pitchFamily="18" charset="0"/>
                </a:rPr>
                <a:t>paramagnetic,</a:t>
              </a:r>
              <a:endParaRPr lang="en-US" sz="2000" b="1" dirty="0">
                <a:solidFill>
                  <a:srgbClr val="0B0BFF"/>
                </a:solidFill>
                <a:latin typeface="Times New Roman" pitchFamily="18" charset="0"/>
              </a:endParaRPr>
            </a:p>
            <a:p>
              <a:r>
                <a:rPr lang="en-US" sz="2000" b="1" dirty="0" smtClean="0">
                  <a:solidFill>
                    <a:srgbClr val="0B0BFF"/>
                  </a:solidFill>
                  <a:latin typeface="Times New Roman" pitchFamily="18" charset="0"/>
                </a:rPr>
                <a:t>spins </a:t>
              </a:r>
              <a:r>
                <a:rPr lang="en-US" sz="2000" b="1" dirty="0">
                  <a:solidFill>
                    <a:srgbClr val="0B0BFF"/>
                  </a:solidFill>
                  <a:latin typeface="Times New Roman" pitchFamily="18" charset="0"/>
                </a:rPr>
                <a:t>paired</a:t>
              </a:r>
              <a:r>
                <a:rPr lang="en-US" sz="2000" b="1" dirty="0" smtClean="0">
                  <a:solidFill>
                    <a:srgbClr val="0B0BFF"/>
                  </a:solidFill>
                  <a:latin typeface="Times New Roman" pitchFamily="18" charset="0"/>
                </a:rPr>
                <a:t>.</a:t>
              </a:r>
              <a:endParaRPr lang="en-US" sz="2000" b="1" dirty="0">
                <a:solidFill>
                  <a:srgbClr val="0B0BFF"/>
                </a:solidFill>
                <a:latin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30319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2"/>
          <p:cNvSpPr txBox="1">
            <a:spLocks noChangeArrowheads="1"/>
          </p:cNvSpPr>
          <p:nvPr/>
        </p:nvSpPr>
        <p:spPr bwMode="auto">
          <a:xfrm>
            <a:off x="422275" y="63500"/>
            <a:ext cx="73564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b="1">
                <a:solidFill>
                  <a:srgbClr val="C20000"/>
                </a:solidFill>
                <a:latin typeface="Times New Roman" pitchFamily="18" charset="0"/>
              </a:rPr>
              <a:t>Assume:</a:t>
            </a:r>
            <a:br>
              <a:rPr lang="en-US" sz="2000" b="1">
                <a:solidFill>
                  <a:srgbClr val="C20000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C20000"/>
                </a:solidFill>
                <a:latin typeface="Times New Roman" pitchFamily="18" charset="0"/>
              </a:rPr>
              <a:t>	The wavefunction representing an actual state of a system</a:t>
            </a:r>
            <a:br>
              <a:rPr lang="en-US" sz="2000" b="1">
                <a:solidFill>
                  <a:srgbClr val="C20000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C20000"/>
                </a:solidFill>
                <a:latin typeface="Times New Roman" pitchFamily="18" charset="0"/>
              </a:rPr>
              <a:t>	containing two or more electrons must be totally</a:t>
            </a:r>
            <a:br>
              <a:rPr lang="en-US" sz="2000" b="1">
                <a:solidFill>
                  <a:srgbClr val="C20000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C20000"/>
                </a:solidFill>
                <a:latin typeface="Times New Roman" pitchFamily="18" charset="0"/>
              </a:rPr>
              <a:t>	antisymmetric in the coordinates of the electrons; i.e., </a:t>
            </a:r>
            <a:br>
              <a:rPr lang="en-US" sz="2000" b="1">
                <a:solidFill>
                  <a:srgbClr val="C20000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C20000"/>
                </a:solidFill>
                <a:latin typeface="Times New Roman" pitchFamily="18" charset="0"/>
              </a:rPr>
              <a:t>	on interchanging the coordinates of any two electrons</a:t>
            </a:r>
            <a:br>
              <a:rPr lang="en-US" sz="2000" b="1">
                <a:solidFill>
                  <a:srgbClr val="C20000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C20000"/>
                </a:solidFill>
                <a:latin typeface="Times New Roman" pitchFamily="18" charset="0"/>
              </a:rPr>
              <a:t>	the wavefunction must change sign.</a:t>
            </a:r>
          </a:p>
        </p:txBody>
      </p:sp>
      <p:sp>
        <p:nvSpPr>
          <p:cNvPr id="11267" name="Text Box 3"/>
          <p:cNvSpPr txBox="1">
            <a:spLocks noChangeArrowheads="1"/>
          </p:cNvSpPr>
          <p:nvPr/>
        </p:nvSpPr>
        <p:spPr bwMode="auto">
          <a:xfrm>
            <a:off x="1222742" y="3497507"/>
            <a:ext cx="53403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F00000"/>
                </a:solidFill>
                <a:latin typeface="Times New Roman" pitchFamily="18" charset="0"/>
              </a:rPr>
              <a:t>Q.M. statement of the Pauli Exclusion Principle</a:t>
            </a:r>
          </a:p>
        </p:txBody>
      </p:sp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latin typeface="Times New Roman" pitchFamily="18" charset="0"/>
            </a:endParaRPr>
          </a:p>
        </p:txBody>
      </p:sp>
      <p:sp>
        <p:nvSpPr>
          <p:cNvPr id="11269" name="Text Box 9"/>
          <p:cNvSpPr txBox="1">
            <a:spLocks noChangeArrowheads="1"/>
          </p:cNvSpPr>
          <p:nvPr/>
        </p:nvSpPr>
        <p:spPr bwMode="auto">
          <a:xfrm>
            <a:off x="7432675" y="6602413"/>
            <a:ext cx="1752403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b="1" dirty="0">
                <a:latin typeface="Times New Roman" pitchFamily="18" charset="0"/>
              </a:rPr>
              <a:t>Copyright – Michael D. Fayer, </a:t>
            </a:r>
            <a:r>
              <a:rPr lang="en-US" sz="800" b="1" dirty="0" smtClean="0">
                <a:latin typeface="Times New Roman" pitchFamily="18" charset="0"/>
              </a:rPr>
              <a:t>2018</a:t>
            </a:r>
            <a:endParaRPr lang="en-US" sz="800" b="1" dirty="0">
              <a:latin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230923" y="4062046"/>
            <a:ext cx="30877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(Applies to any Fermions.)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1625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2"/>
          <p:cNvSpPr txBox="1">
            <a:spLocks noChangeArrowheads="1"/>
          </p:cNvSpPr>
          <p:nvPr/>
        </p:nvSpPr>
        <p:spPr bwMode="auto">
          <a:xfrm>
            <a:off x="346075" y="109538"/>
            <a:ext cx="68564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00D2"/>
                </a:solidFill>
                <a:latin typeface="Times New Roman" pitchFamily="18" charset="0"/>
              </a:rPr>
              <a:t>To see equivalence of Antisymmetrization and Pauli Principle</a:t>
            </a:r>
          </a:p>
        </p:txBody>
      </p:sp>
      <p:sp>
        <p:nvSpPr>
          <p:cNvPr id="13315" name="Text Box 3"/>
          <p:cNvSpPr txBox="1">
            <a:spLocks noChangeArrowheads="1"/>
          </p:cNvSpPr>
          <p:nvPr/>
        </p:nvSpPr>
        <p:spPr bwMode="auto">
          <a:xfrm>
            <a:off x="369888" y="687388"/>
            <a:ext cx="63341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F00000"/>
                </a:solidFill>
                <a:latin typeface="Times New Roman" pitchFamily="18" charset="0"/>
              </a:rPr>
              <a:t>Antisymmetric functions can be written as determinants.</a:t>
            </a:r>
          </a:p>
        </p:txBody>
      </p:sp>
      <p:sp>
        <p:nvSpPr>
          <p:cNvPr id="13316" name="Line 4"/>
          <p:cNvSpPr>
            <a:spLocks noChangeShapeType="1"/>
          </p:cNvSpPr>
          <p:nvPr/>
        </p:nvSpPr>
        <p:spPr bwMode="auto">
          <a:xfrm>
            <a:off x="300038" y="1139825"/>
            <a:ext cx="83550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17" name="Text Box 5"/>
          <p:cNvSpPr txBox="1">
            <a:spLocks noChangeArrowheads="1"/>
          </p:cNvSpPr>
          <p:nvPr/>
        </p:nvSpPr>
        <p:spPr bwMode="auto">
          <a:xfrm>
            <a:off x="422275" y="1262063"/>
            <a:ext cx="6373813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00D2"/>
                </a:solidFill>
                <a:latin typeface="Times New Roman" pitchFamily="18" charset="0"/>
              </a:rPr>
              <a:t>A(1) represents an orbital</a:t>
            </a:r>
            <a:r>
              <a:rPr lang="en-US" sz="2000" b="1">
                <a:solidFill>
                  <a:srgbClr val="0000D2"/>
                </a:solidFill>
                <a:latin typeface="Times New Roman" pitchFamily="18" charset="0"/>
                <a:cs typeface="Times New Roman" pitchFamily="18" charset="0"/>
              </a:rPr>
              <a:t>×spin function for one electron,</a:t>
            </a:r>
            <a:br>
              <a:rPr lang="en-US" sz="2000" b="1">
                <a:solidFill>
                  <a:srgbClr val="0000D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000" b="1">
                <a:solidFill>
                  <a:srgbClr val="0000D2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000" b="1">
                <a:solidFill>
                  <a:srgbClr val="C20000"/>
                </a:solidFill>
                <a:latin typeface="Times New Roman" pitchFamily="18" charset="0"/>
                <a:cs typeface="Times New Roman" pitchFamily="18" charset="0"/>
              </a:rPr>
              <a:t>for example, 1s(1)</a:t>
            </a:r>
            <a:r>
              <a:rPr lang="en-US" sz="2000" b="1" i="1">
                <a:solidFill>
                  <a:srgbClr val="C20000"/>
                </a:solidFill>
                <a:latin typeface="Symbol" pitchFamily="18" charset="2"/>
                <a:cs typeface="Times New Roman" pitchFamily="18" charset="0"/>
              </a:rPr>
              <a:t>a</a:t>
            </a:r>
            <a:r>
              <a:rPr lang="en-US" sz="2000" b="1">
                <a:solidFill>
                  <a:srgbClr val="C20000"/>
                </a:solidFill>
                <a:latin typeface="Times New Roman" pitchFamily="18" charset="0"/>
                <a:cs typeface="Times New Roman" pitchFamily="18" charset="0"/>
              </a:rPr>
              <a:t>(1),</a:t>
            </a:r>
            <a:br>
              <a:rPr lang="en-US" sz="2000" b="1">
                <a:solidFill>
                  <a:srgbClr val="C2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000" b="1">
                <a:solidFill>
                  <a:srgbClr val="0000D2"/>
                </a:solidFill>
                <a:latin typeface="Times New Roman" pitchFamily="18" charset="0"/>
                <a:cs typeface="Times New Roman" pitchFamily="18" charset="0"/>
              </a:rPr>
              <a:t>and B, C, … N are others, then</a:t>
            </a:r>
            <a:endParaRPr lang="en-US" sz="2000" b="1">
              <a:solidFill>
                <a:srgbClr val="0000D2"/>
              </a:solidFill>
              <a:latin typeface="Times New Roman" pitchFamily="18" charset="0"/>
            </a:endParaRPr>
          </a:p>
        </p:txBody>
      </p:sp>
      <p:sp>
        <p:nvSpPr>
          <p:cNvPr id="13318" name="Text Box 6"/>
          <p:cNvSpPr txBox="1">
            <a:spLocks noChangeArrowheads="1"/>
          </p:cNvSpPr>
          <p:nvPr/>
        </p:nvSpPr>
        <p:spPr bwMode="auto">
          <a:xfrm>
            <a:off x="206375" y="5105400"/>
            <a:ext cx="8861425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CC3300"/>
                </a:solidFill>
                <a:latin typeface="Times New Roman" pitchFamily="18" charset="0"/>
              </a:rPr>
              <a:t>Expand the determinant gives the antisymmeterized wavefunction.</a:t>
            </a:r>
          </a:p>
          <a:p>
            <a:r>
              <a:rPr lang="en-US" sz="2400" b="1">
                <a:solidFill>
                  <a:srgbClr val="006600"/>
                </a:solidFill>
                <a:latin typeface="Times New Roman" pitchFamily="18" charset="0"/>
              </a:rPr>
              <a:t>Totally antisymmetric because interchange of any two rows</a:t>
            </a:r>
            <a:br>
              <a:rPr lang="en-US" sz="2400" b="1">
                <a:solidFill>
                  <a:srgbClr val="006600"/>
                </a:solidFill>
                <a:latin typeface="Times New Roman" pitchFamily="18" charset="0"/>
              </a:rPr>
            </a:br>
            <a:r>
              <a:rPr lang="en-US" sz="2400" b="1">
                <a:solidFill>
                  <a:srgbClr val="006600"/>
                </a:solidFill>
                <a:latin typeface="Times New Roman" pitchFamily="18" charset="0"/>
              </a:rPr>
              <a:t>	changes the sign of the determinant.</a:t>
            </a:r>
          </a:p>
        </p:txBody>
      </p:sp>
      <p:graphicFrame>
        <p:nvGraphicFramePr>
          <p:cNvPr id="13319" name="Object 7"/>
          <p:cNvGraphicFramePr>
            <a:graphicFrameLocks noChangeAspect="1"/>
          </p:cNvGraphicFramePr>
          <p:nvPr/>
        </p:nvGraphicFramePr>
        <p:xfrm>
          <a:off x="2119313" y="2719388"/>
          <a:ext cx="4584700" cy="2049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306" name="Equation" r:id="rId4" imgW="3352800" imgH="1498600" progId="Equation.DSMT4">
                  <p:embed/>
                </p:oleObj>
              </mc:Choice>
              <mc:Fallback>
                <p:oleObj name="Equation" r:id="rId4" imgW="3352800" imgH="149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9313" y="2719388"/>
                        <a:ext cx="4584700" cy="20494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20" name="Text Box 8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latin typeface="Times New Roman" pitchFamily="18" charset="0"/>
            </a:endParaRPr>
          </a:p>
        </p:txBody>
      </p:sp>
      <p:sp>
        <p:nvSpPr>
          <p:cNvPr id="13321" name="Text Box 9"/>
          <p:cNvSpPr txBox="1">
            <a:spLocks noChangeArrowheads="1"/>
          </p:cNvSpPr>
          <p:nvPr/>
        </p:nvSpPr>
        <p:spPr bwMode="auto">
          <a:xfrm>
            <a:off x="7432675" y="6602413"/>
            <a:ext cx="1752403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b="1" dirty="0">
                <a:latin typeface="Times New Roman" pitchFamily="18" charset="0"/>
              </a:rPr>
              <a:t>Copyright – Michael D. Fayer, </a:t>
            </a:r>
            <a:r>
              <a:rPr lang="en-US" sz="800" b="1" dirty="0" smtClean="0">
                <a:latin typeface="Times New Roman" pitchFamily="18" charset="0"/>
              </a:rPr>
              <a:t>2018</a:t>
            </a:r>
            <a:endParaRPr lang="en-US" sz="800" b="1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0863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2"/>
          <p:cNvSpPr txBox="1">
            <a:spLocks noChangeArrowheads="1"/>
          </p:cNvSpPr>
          <p:nvPr/>
        </p:nvSpPr>
        <p:spPr bwMode="auto">
          <a:xfrm>
            <a:off x="307975" y="85725"/>
            <a:ext cx="32146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9900"/>
                </a:solidFill>
                <a:latin typeface="Times New Roman" pitchFamily="18" charset="0"/>
              </a:rPr>
              <a:t>Example  -  He ground state</a:t>
            </a:r>
          </a:p>
        </p:txBody>
      </p:sp>
      <p:graphicFrame>
        <p:nvGraphicFramePr>
          <p:cNvPr id="15363" name="Object 3"/>
          <p:cNvGraphicFramePr>
            <a:graphicFrameLocks noChangeAspect="1"/>
          </p:cNvGraphicFramePr>
          <p:nvPr/>
        </p:nvGraphicFramePr>
        <p:xfrm>
          <a:off x="800100" y="958850"/>
          <a:ext cx="1816100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330" name="Equation" r:id="rId4" imgW="1816100" imgH="292100" progId="Equation.DSMT4">
                  <p:embed/>
                </p:oleObj>
              </mc:Choice>
              <mc:Fallback>
                <p:oleObj name="Equation" r:id="rId4" imgW="1816100" imgH="292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0100" y="958850"/>
                        <a:ext cx="1816100" cy="292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4" name="Object 4"/>
          <p:cNvGraphicFramePr>
            <a:graphicFrameLocks noChangeAspect="1"/>
          </p:cNvGraphicFramePr>
          <p:nvPr/>
        </p:nvGraphicFramePr>
        <p:xfrm>
          <a:off x="787400" y="1565275"/>
          <a:ext cx="1841500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331" name="Equation" r:id="rId6" imgW="1841500" imgH="355600" progId="Equation.DSMT4">
                  <p:embed/>
                </p:oleObj>
              </mc:Choice>
              <mc:Fallback>
                <p:oleObj name="Equation" r:id="rId6" imgW="1841500" imgH="355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7400" y="1565275"/>
                        <a:ext cx="1841500" cy="355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5" name="Text Box 5"/>
          <p:cNvSpPr txBox="1">
            <a:spLocks noChangeArrowheads="1"/>
          </p:cNvSpPr>
          <p:nvPr/>
        </p:nvSpPr>
        <p:spPr bwMode="auto">
          <a:xfrm>
            <a:off x="3363913" y="911225"/>
            <a:ext cx="26019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F00000"/>
                </a:solidFill>
                <a:latin typeface="Times New Roman" pitchFamily="18" charset="0"/>
              </a:rPr>
              <a:t>(no bar means </a:t>
            </a:r>
            <a:r>
              <a:rPr lang="el-GR" sz="2000" b="1" i="1">
                <a:solidFill>
                  <a:srgbClr val="F00000"/>
                </a:solidFill>
                <a:latin typeface="Times New Roman" pitchFamily="18" charset="0"/>
                <a:cs typeface="Times New Roman" pitchFamily="18" charset="0"/>
              </a:rPr>
              <a:t>α</a:t>
            </a:r>
            <a:r>
              <a:rPr lang="en-US" sz="2000" b="1">
                <a:solidFill>
                  <a:srgbClr val="F00000"/>
                </a:solidFill>
                <a:latin typeface="Times New Roman" pitchFamily="18" charset="0"/>
              </a:rPr>
              <a:t> spin) </a:t>
            </a:r>
          </a:p>
        </p:txBody>
      </p:sp>
      <p:sp>
        <p:nvSpPr>
          <p:cNvPr id="15366" name="Text Box 6"/>
          <p:cNvSpPr txBox="1">
            <a:spLocks noChangeArrowheads="1"/>
          </p:cNvSpPr>
          <p:nvPr/>
        </p:nvSpPr>
        <p:spPr bwMode="auto">
          <a:xfrm>
            <a:off x="3427413" y="1544638"/>
            <a:ext cx="22050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B0BFF"/>
                </a:solidFill>
                <a:latin typeface="Times New Roman" pitchFamily="18" charset="0"/>
              </a:rPr>
              <a:t>(bar means </a:t>
            </a:r>
            <a:r>
              <a:rPr lang="en-US" sz="2000" b="1" i="1">
                <a:solidFill>
                  <a:srgbClr val="0B0BFF"/>
                </a:solidFill>
                <a:latin typeface="Symbol" pitchFamily="18" charset="2"/>
              </a:rPr>
              <a:t>b</a:t>
            </a:r>
            <a:r>
              <a:rPr lang="en-US" sz="2000" b="1">
                <a:solidFill>
                  <a:srgbClr val="0B0BFF"/>
                </a:solidFill>
                <a:latin typeface="Times New Roman" pitchFamily="18" charset="0"/>
              </a:rPr>
              <a:t> spin)</a:t>
            </a:r>
          </a:p>
        </p:txBody>
      </p:sp>
      <p:sp>
        <p:nvSpPr>
          <p:cNvPr id="15370" name="Text Box 10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latin typeface="Times New Roman" pitchFamily="18" charset="0"/>
            </a:endParaRPr>
          </a:p>
        </p:txBody>
      </p:sp>
      <p:sp>
        <p:nvSpPr>
          <p:cNvPr id="15371" name="Text Box 9"/>
          <p:cNvSpPr txBox="1">
            <a:spLocks noChangeArrowheads="1"/>
          </p:cNvSpPr>
          <p:nvPr/>
        </p:nvSpPr>
        <p:spPr bwMode="auto">
          <a:xfrm>
            <a:off x="7432675" y="6602413"/>
            <a:ext cx="1752403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b="1" dirty="0">
                <a:latin typeface="Times New Roman" pitchFamily="18" charset="0"/>
              </a:rPr>
              <a:t>Copyright – Michael D. Fayer, </a:t>
            </a:r>
            <a:r>
              <a:rPr lang="en-US" sz="800" b="1" dirty="0" smtClean="0">
                <a:latin typeface="Times New Roman" pitchFamily="18" charset="0"/>
              </a:rPr>
              <a:t>2018</a:t>
            </a:r>
            <a:endParaRPr lang="en-US" sz="800" b="1" dirty="0">
              <a:latin typeface="Times New Roman" pitchFamily="18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635000" y="2608263"/>
            <a:ext cx="8146094" cy="3284537"/>
            <a:chOff x="635000" y="2608263"/>
            <a:chExt cx="8146094" cy="3284537"/>
          </a:xfrm>
        </p:grpSpPr>
        <p:grpSp>
          <p:nvGrpSpPr>
            <p:cNvPr id="2" name="Group 7"/>
            <p:cNvGrpSpPr>
              <a:grpSpLocks/>
            </p:cNvGrpSpPr>
            <p:nvPr/>
          </p:nvGrpSpPr>
          <p:grpSpPr bwMode="auto">
            <a:xfrm>
              <a:off x="635000" y="2608263"/>
              <a:ext cx="5402263" cy="3284537"/>
              <a:chOff x="400" y="1643"/>
              <a:chExt cx="3403" cy="2069"/>
            </a:xfrm>
          </p:grpSpPr>
          <p:graphicFrame>
            <p:nvGraphicFramePr>
              <p:cNvPr id="15368" name="Object 8"/>
              <p:cNvGraphicFramePr>
                <a:graphicFrameLocks noChangeAspect="1"/>
              </p:cNvGraphicFramePr>
              <p:nvPr/>
            </p:nvGraphicFramePr>
            <p:xfrm>
              <a:off x="499" y="1643"/>
              <a:ext cx="3304" cy="150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99332" name="Equation" r:id="rId8" imgW="5245100" imgH="2387600" progId="Equation.DSMT4">
                      <p:embed/>
                    </p:oleObj>
                  </mc:Choice>
                  <mc:Fallback>
                    <p:oleObj name="Equation" r:id="rId8" imgW="5245100" imgH="23876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99" y="1643"/>
                            <a:ext cx="3304" cy="150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5369" name="Text Box 9"/>
              <p:cNvSpPr txBox="1">
                <a:spLocks noChangeArrowheads="1"/>
              </p:cNvSpPr>
              <p:nvPr/>
            </p:nvSpPr>
            <p:spPr bwMode="auto">
              <a:xfrm>
                <a:off x="400" y="3462"/>
                <a:ext cx="3218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000" b="1">
                    <a:solidFill>
                      <a:srgbClr val="C20000"/>
                    </a:solidFill>
                    <a:latin typeface="Times New Roman" pitchFamily="18" charset="0"/>
                  </a:rPr>
                  <a:t>Correct antisymmetric ground state function.</a:t>
                </a:r>
              </a:p>
            </p:txBody>
          </p:sp>
        </p:grpSp>
        <p:sp>
          <p:nvSpPr>
            <p:cNvPr id="4" name="TextBox 3"/>
            <p:cNvSpPr txBox="1"/>
            <p:nvPr/>
          </p:nvSpPr>
          <p:spPr>
            <a:xfrm>
              <a:off x="6286500" y="4440115"/>
              <a:ext cx="2494594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(symmetric spatial,</a:t>
              </a:r>
            </a:p>
            <a:p>
              <a:r>
                <a:rPr lang="en-US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antisymmetric spin)</a:t>
              </a:r>
              <a:endPara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22840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2"/>
          <p:cNvSpPr txBox="1">
            <a:spLocks noChangeArrowheads="1"/>
          </p:cNvSpPr>
          <p:nvPr/>
        </p:nvSpPr>
        <p:spPr bwMode="auto">
          <a:xfrm>
            <a:off x="358775" y="96838"/>
            <a:ext cx="50466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C20000"/>
                </a:solidFill>
                <a:latin typeface="Times New Roman" pitchFamily="18" charset="0"/>
              </a:rPr>
              <a:t>Another important property of determinants</a:t>
            </a:r>
          </a:p>
        </p:txBody>
      </p:sp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171450" y="800100"/>
            <a:ext cx="85756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0B0BFF"/>
                </a:solidFill>
                <a:latin typeface="Times New Roman" pitchFamily="18" charset="0"/>
              </a:rPr>
              <a:t>Two Columns of Determinant Equal	Determinant Vanishes</a:t>
            </a:r>
          </a:p>
        </p:txBody>
      </p:sp>
      <p:sp>
        <p:nvSpPr>
          <p:cNvPr id="17412" name="AutoShape 4"/>
          <p:cNvSpPr>
            <a:spLocks noChangeArrowheads="1"/>
          </p:cNvSpPr>
          <p:nvPr/>
        </p:nvSpPr>
        <p:spPr bwMode="auto">
          <a:xfrm>
            <a:off x="5072063" y="952500"/>
            <a:ext cx="652462" cy="187325"/>
          </a:xfrm>
          <a:prstGeom prst="rightArrow">
            <a:avLst>
              <a:gd name="adj1" fmla="val 50000"/>
              <a:gd name="adj2" fmla="val 87076"/>
            </a:avLst>
          </a:prstGeom>
          <a:solidFill>
            <a:srgbClr val="E4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b="1">
              <a:latin typeface="Times New Roman" pitchFamily="18" charset="0"/>
            </a:endParaRP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250825" y="1290638"/>
            <a:ext cx="8801100" cy="1717675"/>
            <a:chOff x="158" y="813"/>
            <a:chExt cx="5544" cy="1082"/>
          </a:xfrm>
        </p:grpSpPr>
        <p:sp>
          <p:nvSpPr>
            <p:cNvPr id="17414" name="Line 6"/>
            <p:cNvSpPr>
              <a:spLocks noChangeShapeType="1"/>
            </p:cNvSpPr>
            <p:nvPr/>
          </p:nvSpPr>
          <p:spPr bwMode="auto">
            <a:xfrm>
              <a:off x="158" y="813"/>
              <a:ext cx="539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415" name="Text Box 7"/>
            <p:cNvSpPr txBox="1">
              <a:spLocks noChangeArrowheads="1"/>
            </p:cNvSpPr>
            <p:nvPr/>
          </p:nvSpPr>
          <p:spPr bwMode="auto">
            <a:xfrm>
              <a:off x="179" y="898"/>
              <a:ext cx="113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9900"/>
                  </a:solidFill>
                  <a:latin typeface="Times New Roman" pitchFamily="18" charset="0"/>
                </a:rPr>
                <a:t>Pauli Principle</a:t>
              </a:r>
            </a:p>
          </p:txBody>
        </p:sp>
        <p:sp>
          <p:nvSpPr>
            <p:cNvPr id="17416" name="Text Box 8"/>
            <p:cNvSpPr txBox="1">
              <a:spLocks noChangeArrowheads="1"/>
            </p:cNvSpPr>
            <p:nvPr/>
          </p:nvSpPr>
          <p:spPr bwMode="auto">
            <a:xfrm>
              <a:off x="178" y="1261"/>
              <a:ext cx="5524" cy="6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D80000"/>
                  </a:solidFill>
                  <a:latin typeface="Times New Roman" pitchFamily="18" charset="0"/>
                </a:rPr>
                <a:t>For a given orbital there are only two possible</a:t>
              </a:r>
              <a:br>
                <a:rPr lang="en-US" sz="2000" b="1">
                  <a:solidFill>
                    <a:srgbClr val="D80000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D80000"/>
                  </a:solidFill>
                  <a:latin typeface="Times New Roman" pitchFamily="18" charset="0"/>
                </a:rPr>
                <a:t>	orbital</a:t>
              </a:r>
              <a:r>
                <a:rPr lang="en-US" sz="2000" b="1">
                  <a:solidFill>
                    <a:srgbClr val="D80000"/>
                  </a:solidFill>
                  <a:latin typeface="Times New Roman" pitchFamily="18" charset="0"/>
                  <a:cs typeface="Times New Roman" pitchFamily="18" charset="0"/>
                </a:rPr>
                <a:t>×spin functions,</a:t>
              </a:r>
              <a:br>
                <a:rPr lang="en-US" sz="2000" b="1">
                  <a:solidFill>
                    <a:srgbClr val="D80000"/>
                  </a:solidFill>
                  <a:latin typeface="Times New Roman" pitchFamily="18" charset="0"/>
                  <a:cs typeface="Times New Roman" pitchFamily="18" charset="0"/>
                </a:rPr>
              </a:br>
              <a:r>
                <a:rPr lang="en-US" sz="2000" b="1">
                  <a:solidFill>
                    <a:srgbClr val="D80000"/>
                  </a:solidFill>
                  <a:latin typeface="Times New Roman" pitchFamily="18" charset="0"/>
                  <a:cs typeface="Times New Roman" pitchFamily="18" charset="0"/>
                </a:rPr>
                <a:t>i. e., those obtained by multiplying the orbital function by </a:t>
              </a:r>
              <a:r>
                <a:rPr lang="en-US" sz="2000" b="1" i="1">
                  <a:solidFill>
                    <a:srgbClr val="D80000"/>
                  </a:solidFill>
                  <a:latin typeface="Symbol" pitchFamily="18" charset="2"/>
                  <a:cs typeface="Times New Roman" pitchFamily="18" charset="0"/>
                </a:rPr>
                <a:t>a</a:t>
              </a:r>
              <a:r>
                <a:rPr lang="en-US" sz="2000" b="1">
                  <a:solidFill>
                    <a:srgbClr val="D80000"/>
                  </a:solidFill>
                  <a:latin typeface="Times New Roman" pitchFamily="18" charset="0"/>
                  <a:cs typeface="Times New Roman" pitchFamily="18" charset="0"/>
                </a:rPr>
                <a:t> or </a:t>
              </a:r>
              <a:r>
                <a:rPr lang="en-US" sz="2000" b="1" i="1">
                  <a:solidFill>
                    <a:srgbClr val="D80000"/>
                  </a:solidFill>
                  <a:latin typeface="Symbol" pitchFamily="18" charset="2"/>
                  <a:cs typeface="Times New Roman" pitchFamily="18" charset="0"/>
                </a:rPr>
                <a:t>b</a:t>
              </a:r>
              <a:r>
                <a:rPr lang="en-US" sz="2000" b="1">
                  <a:solidFill>
                    <a:srgbClr val="D80000"/>
                  </a:solidFill>
                  <a:latin typeface="Times New Roman" pitchFamily="18" charset="0"/>
                  <a:cs typeface="Times New Roman" pitchFamily="18" charset="0"/>
                </a:rPr>
                <a:t> spin functions.</a:t>
              </a:r>
              <a:endParaRPr lang="en-US" sz="2000" b="1">
                <a:solidFill>
                  <a:srgbClr val="D80000"/>
                </a:solidFill>
                <a:latin typeface="Times New Roman" pitchFamily="18" charset="0"/>
              </a:endParaRPr>
            </a:p>
          </p:txBody>
        </p:sp>
      </p:grp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233363" y="3206750"/>
            <a:ext cx="8837612" cy="2324100"/>
            <a:chOff x="147" y="2020"/>
            <a:chExt cx="5567" cy="1464"/>
          </a:xfrm>
        </p:grpSpPr>
        <p:sp>
          <p:nvSpPr>
            <p:cNvPr id="17418" name="Line 10"/>
            <p:cNvSpPr>
              <a:spLocks noChangeShapeType="1"/>
            </p:cNvSpPr>
            <p:nvPr/>
          </p:nvSpPr>
          <p:spPr bwMode="auto">
            <a:xfrm>
              <a:off x="174" y="2020"/>
              <a:ext cx="54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419" name="Text Box 11"/>
            <p:cNvSpPr txBox="1">
              <a:spLocks noChangeArrowheads="1"/>
            </p:cNvSpPr>
            <p:nvPr/>
          </p:nvSpPr>
          <p:spPr bwMode="auto">
            <a:xfrm>
              <a:off x="147" y="2082"/>
              <a:ext cx="5567" cy="14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dirty="0">
                  <a:solidFill>
                    <a:srgbClr val="336600"/>
                  </a:solidFill>
                  <a:latin typeface="Times New Roman" pitchFamily="18" charset="0"/>
                </a:rPr>
                <a:t>Thus, </a:t>
              </a:r>
              <a:r>
                <a:rPr lang="en-US" sz="2000" b="1" dirty="0">
                  <a:latin typeface="Times New Roman" pitchFamily="18" charset="0"/>
                </a:rPr>
                <a:t>	</a:t>
              </a:r>
              <a:r>
                <a:rPr lang="en-US" sz="2000" b="1" dirty="0">
                  <a:solidFill>
                    <a:srgbClr val="D80000"/>
                  </a:solidFill>
                  <a:latin typeface="Times New Roman" pitchFamily="18" charset="0"/>
                </a:rPr>
                <a:t>no more than two electrons can occupy the same orbital in an atom,</a:t>
              </a:r>
              <a:br>
                <a:rPr lang="en-US" sz="2000" b="1" dirty="0">
                  <a:solidFill>
                    <a:srgbClr val="D80000"/>
                  </a:solidFill>
                  <a:latin typeface="Times New Roman" pitchFamily="18" charset="0"/>
                </a:rPr>
              </a:br>
              <a:r>
                <a:rPr lang="en-US" sz="2000" b="1" dirty="0">
                  <a:solidFill>
                    <a:srgbClr val="D80000"/>
                  </a:solidFill>
                  <a:latin typeface="Times New Roman" pitchFamily="18" charset="0"/>
                </a:rPr>
                <a:t>	and the two must have their spins opposed,</a:t>
              </a:r>
              <a:r>
                <a:rPr lang="en-US" sz="2000" b="1" dirty="0">
                  <a:latin typeface="Times New Roman" pitchFamily="18" charset="0"/>
                </a:rPr>
                <a:t/>
              </a:r>
              <a:br>
                <a:rPr lang="en-US" sz="2000" b="1" dirty="0">
                  <a:latin typeface="Times New Roman" pitchFamily="18" charset="0"/>
                </a:rPr>
              </a:br>
              <a:r>
                <a:rPr lang="en-US" sz="2000" b="1" dirty="0">
                  <a:solidFill>
                    <a:srgbClr val="0B0BFF"/>
                  </a:solidFill>
                  <a:latin typeface="Times New Roman" pitchFamily="18" charset="0"/>
                </a:rPr>
                <a:t>that is,</a:t>
              </a:r>
              <a:r>
                <a:rPr lang="en-US" sz="2000" b="1" dirty="0">
                  <a:latin typeface="Times New Roman" pitchFamily="18" charset="0"/>
                </a:rPr>
                <a:t/>
              </a:r>
              <a:br>
                <a:rPr lang="en-US" sz="2000" b="1" dirty="0">
                  <a:latin typeface="Times New Roman" pitchFamily="18" charset="0"/>
                </a:rPr>
              </a:br>
              <a:r>
                <a:rPr lang="en-US" sz="2000" b="1" dirty="0">
                  <a:latin typeface="Times New Roman" pitchFamily="18" charset="0"/>
                </a:rPr>
                <a:t>	</a:t>
              </a:r>
              <a:r>
                <a:rPr lang="en-US" sz="2000" b="1" dirty="0">
                  <a:solidFill>
                    <a:srgbClr val="D80000"/>
                  </a:solidFill>
                  <a:latin typeface="Times New Roman" pitchFamily="18" charset="0"/>
                </a:rPr>
                <a:t>no two electrons can have the same values of all four quantum numbers</a:t>
              </a:r>
              <a:br>
                <a:rPr lang="en-US" sz="2000" b="1" dirty="0">
                  <a:solidFill>
                    <a:srgbClr val="D80000"/>
                  </a:solidFill>
                  <a:latin typeface="Times New Roman" pitchFamily="18" charset="0"/>
                </a:rPr>
              </a:br>
              <a:r>
                <a:rPr lang="en-US" sz="2000" b="1" dirty="0">
                  <a:solidFill>
                    <a:srgbClr val="D80000"/>
                  </a:solidFill>
                  <a:latin typeface="Times New Roman" pitchFamily="18" charset="0"/>
                </a:rPr>
                <a:t>	</a:t>
              </a:r>
              <a:r>
                <a:rPr lang="en-US" sz="2000" b="1" i="1" dirty="0">
                  <a:solidFill>
                    <a:srgbClr val="D80000"/>
                  </a:solidFill>
                  <a:latin typeface="Times New Roman" pitchFamily="18" charset="0"/>
                </a:rPr>
                <a:t>n</a:t>
              </a:r>
              <a:r>
                <a:rPr lang="en-US" sz="2000" b="1" dirty="0">
                  <a:solidFill>
                    <a:srgbClr val="D80000"/>
                  </a:solidFill>
                  <a:latin typeface="Times New Roman" pitchFamily="18" charset="0"/>
                </a:rPr>
                <a:t>, </a:t>
              </a:r>
              <a:r>
                <a:rPr lang="en-US" sz="2000" b="1" dirty="0">
                  <a:solidFill>
                    <a:srgbClr val="D80000"/>
                  </a:solidFill>
                  <a:latin typeface="Times New Roman" pitchFamily="18" charset="0"/>
                  <a:sym typeface="MT Extra" pitchFamily="18" charset="2"/>
                </a:rPr>
                <a:t>, </a:t>
              </a:r>
              <a:r>
                <a:rPr lang="en-US" sz="2000" b="1" i="1" dirty="0">
                  <a:solidFill>
                    <a:srgbClr val="D80000"/>
                  </a:solidFill>
                  <a:latin typeface="Times New Roman" pitchFamily="18" charset="0"/>
                  <a:sym typeface="MT Extra" pitchFamily="18" charset="2"/>
                </a:rPr>
                <a:t>m</a:t>
              </a:r>
              <a:r>
                <a:rPr lang="en-US" sz="2000" b="1" baseline="-25000" dirty="0">
                  <a:solidFill>
                    <a:srgbClr val="D80000"/>
                  </a:solidFill>
                  <a:latin typeface="Times New Roman" pitchFamily="18" charset="0"/>
                  <a:sym typeface="MT Extra" pitchFamily="18" charset="2"/>
                </a:rPr>
                <a:t></a:t>
              </a:r>
              <a:r>
                <a:rPr lang="en-US" sz="2000" b="1" dirty="0">
                  <a:solidFill>
                    <a:srgbClr val="D80000"/>
                  </a:solidFill>
                  <a:latin typeface="Times New Roman" pitchFamily="18" charset="0"/>
                  <a:sym typeface="MT Extra" pitchFamily="18" charset="2"/>
                </a:rPr>
                <a:t>, </a:t>
              </a:r>
              <a:r>
                <a:rPr lang="en-US" sz="2000" b="1" i="1" dirty="0" err="1">
                  <a:solidFill>
                    <a:srgbClr val="D80000"/>
                  </a:solidFill>
                  <a:latin typeface="Times New Roman" pitchFamily="18" charset="0"/>
                  <a:sym typeface="MT Extra" pitchFamily="18" charset="2"/>
                </a:rPr>
                <a:t>m</a:t>
              </a:r>
              <a:r>
                <a:rPr lang="en-US" sz="2000" b="1" baseline="-25000" dirty="0" err="1">
                  <a:solidFill>
                    <a:srgbClr val="D80000"/>
                  </a:solidFill>
                  <a:latin typeface="Times New Roman" pitchFamily="18" charset="0"/>
                  <a:sym typeface="MT Extra" pitchFamily="18" charset="2"/>
                </a:rPr>
                <a:t>s</a:t>
              </a:r>
              <a:r>
                <a:rPr lang="en-US" sz="2000" b="1" dirty="0">
                  <a:solidFill>
                    <a:srgbClr val="D80000"/>
                  </a:solidFill>
                  <a:latin typeface="Times New Roman" pitchFamily="18" charset="0"/>
                  <a:sym typeface="MT Extra" pitchFamily="18" charset="2"/>
                </a:rPr>
                <a:t/>
              </a:r>
              <a:br>
                <a:rPr lang="en-US" sz="2000" b="1" dirty="0">
                  <a:solidFill>
                    <a:srgbClr val="D80000"/>
                  </a:solidFill>
                  <a:latin typeface="Times New Roman" pitchFamily="18" charset="0"/>
                  <a:sym typeface="MT Extra" pitchFamily="18" charset="2"/>
                </a:rPr>
              </a:br>
              <a:r>
                <a:rPr lang="en-US" sz="2000" b="1" dirty="0">
                  <a:solidFill>
                    <a:srgbClr val="D80000"/>
                  </a:solidFill>
                  <a:latin typeface="Times New Roman" pitchFamily="18" charset="0"/>
                  <a:sym typeface="MT Extra" pitchFamily="18" charset="2"/>
                </a:rPr>
                <a:t>	otherwise two columns will be equal and the determinant,</a:t>
              </a:r>
              <a:br>
                <a:rPr lang="en-US" sz="2000" b="1" dirty="0">
                  <a:solidFill>
                    <a:srgbClr val="D80000"/>
                  </a:solidFill>
                  <a:latin typeface="Times New Roman" pitchFamily="18" charset="0"/>
                  <a:sym typeface="MT Extra" pitchFamily="18" charset="2"/>
                </a:rPr>
              </a:br>
              <a:r>
                <a:rPr lang="en-US" sz="2000" b="1" dirty="0">
                  <a:solidFill>
                    <a:srgbClr val="D80000"/>
                  </a:solidFill>
                  <a:latin typeface="Times New Roman" pitchFamily="18" charset="0"/>
                  <a:sym typeface="MT Extra" pitchFamily="18" charset="2"/>
                </a:rPr>
                <a:t>	the wavefunction, vanishes.</a:t>
              </a:r>
              <a:endParaRPr lang="en-US" sz="2000" b="1" baseline="-25000" dirty="0">
                <a:solidFill>
                  <a:srgbClr val="D80000"/>
                </a:solidFill>
                <a:latin typeface="Times New Roman" pitchFamily="18" charset="0"/>
                <a:sym typeface="MT Extra" pitchFamily="18" charset="2"/>
              </a:endParaRPr>
            </a:p>
          </p:txBody>
        </p:sp>
      </p:grpSp>
      <p:sp>
        <p:nvSpPr>
          <p:cNvPr id="17420" name="Text Box 12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latin typeface="Times New Roman" pitchFamily="18" charset="0"/>
            </a:endParaRPr>
          </a:p>
        </p:txBody>
      </p:sp>
      <p:sp>
        <p:nvSpPr>
          <p:cNvPr id="17421" name="Text Box 9"/>
          <p:cNvSpPr txBox="1">
            <a:spLocks noChangeArrowheads="1"/>
          </p:cNvSpPr>
          <p:nvPr/>
        </p:nvSpPr>
        <p:spPr bwMode="auto">
          <a:xfrm>
            <a:off x="7432675" y="6602413"/>
            <a:ext cx="1752403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b="1" dirty="0">
                <a:latin typeface="Times New Roman" pitchFamily="18" charset="0"/>
              </a:rPr>
              <a:t>Copyright – Michael D. Fayer, </a:t>
            </a:r>
            <a:r>
              <a:rPr lang="en-US" sz="800" b="1" dirty="0" smtClean="0">
                <a:latin typeface="Times New Roman" pitchFamily="18" charset="0"/>
              </a:rPr>
              <a:t>2018</a:t>
            </a:r>
            <a:endParaRPr lang="en-US" sz="800" b="1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7824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2"/>
          <p:cNvSpPr txBox="1">
            <a:spLocks noChangeArrowheads="1"/>
          </p:cNvSpPr>
          <p:nvPr/>
        </p:nvSpPr>
        <p:spPr bwMode="auto">
          <a:xfrm>
            <a:off x="284163" y="79375"/>
            <a:ext cx="50244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D80000"/>
                </a:solidFill>
                <a:latin typeface="Times New Roman" pitchFamily="18" charset="0"/>
              </a:rPr>
              <a:t>Example - He ground state with both spins </a:t>
            </a:r>
            <a:r>
              <a:rPr lang="en-US" sz="2000" b="1" i="1">
                <a:solidFill>
                  <a:srgbClr val="D80000"/>
                </a:solidFill>
                <a:latin typeface="Symbol" pitchFamily="18" charset="2"/>
              </a:rPr>
              <a:t>a</a:t>
            </a:r>
            <a:endParaRPr lang="en-US" sz="2000" b="1">
              <a:solidFill>
                <a:srgbClr val="D80000"/>
              </a:solidFill>
              <a:latin typeface="Symbol" pitchFamily="18" charset="2"/>
            </a:endParaRPr>
          </a:p>
        </p:txBody>
      </p:sp>
      <p:graphicFrame>
        <p:nvGraphicFramePr>
          <p:cNvPr id="19459" name="Object 3"/>
          <p:cNvGraphicFramePr>
            <a:graphicFrameLocks noChangeAspect="1"/>
          </p:cNvGraphicFramePr>
          <p:nvPr/>
        </p:nvGraphicFramePr>
        <p:xfrm>
          <a:off x="690563" y="958850"/>
          <a:ext cx="1676400" cy="73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354" name="Equation" r:id="rId4" imgW="1676400" imgH="736600" progId="Equation.DSMT4">
                  <p:embed/>
                </p:oleObj>
              </mc:Choice>
              <mc:Fallback>
                <p:oleObj name="Equation" r:id="rId4" imgW="1676400" imgH="736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0563" y="958850"/>
                        <a:ext cx="1676400" cy="736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60" name="Object 4"/>
          <p:cNvGraphicFramePr>
            <a:graphicFrameLocks noChangeAspect="1"/>
          </p:cNvGraphicFramePr>
          <p:nvPr/>
        </p:nvGraphicFramePr>
        <p:xfrm>
          <a:off x="763588" y="2447925"/>
          <a:ext cx="6057900" cy="73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355" name="Equation" r:id="rId6" imgW="6057900" imgH="736600" progId="Equation.DSMT4">
                  <p:embed/>
                </p:oleObj>
              </mc:Choice>
              <mc:Fallback>
                <p:oleObj name="Equation" r:id="rId6" imgW="6057900" imgH="736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3588" y="2447925"/>
                        <a:ext cx="6057900" cy="736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61" name="Text Box 5"/>
          <p:cNvSpPr txBox="1">
            <a:spLocks noChangeArrowheads="1"/>
          </p:cNvSpPr>
          <p:nvPr/>
        </p:nvSpPr>
        <p:spPr bwMode="auto">
          <a:xfrm>
            <a:off x="358775" y="3756025"/>
            <a:ext cx="722153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B0BFF"/>
                </a:solidFill>
                <a:latin typeface="Times New Roman" pitchFamily="18" charset="0"/>
              </a:rPr>
              <a:t>Requirement of antisymmetric wavefunctions is the equivalent of</a:t>
            </a:r>
            <a:br>
              <a:rPr lang="en-US" sz="2000" b="1">
                <a:solidFill>
                  <a:srgbClr val="0B0BFF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0B0BFF"/>
                </a:solidFill>
                <a:latin typeface="Times New Roman" pitchFamily="18" charset="0"/>
              </a:rPr>
              <a:t>	the Pauli Principle.</a:t>
            </a:r>
          </a:p>
        </p:txBody>
      </p:sp>
      <p:sp>
        <p:nvSpPr>
          <p:cNvPr id="19462" name="Text Box 6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latin typeface="Times New Roman" pitchFamily="18" charset="0"/>
            </a:endParaRPr>
          </a:p>
        </p:txBody>
      </p:sp>
      <p:sp>
        <p:nvSpPr>
          <p:cNvPr id="19463" name="Text Box 9"/>
          <p:cNvSpPr txBox="1">
            <a:spLocks noChangeArrowheads="1"/>
          </p:cNvSpPr>
          <p:nvPr/>
        </p:nvSpPr>
        <p:spPr bwMode="auto">
          <a:xfrm>
            <a:off x="7432675" y="6602413"/>
            <a:ext cx="1752403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b="1" dirty="0">
                <a:latin typeface="Times New Roman" pitchFamily="18" charset="0"/>
              </a:rPr>
              <a:t>Copyright – Michael D. Fayer, </a:t>
            </a:r>
            <a:r>
              <a:rPr lang="en-US" sz="800" b="1" dirty="0" smtClean="0">
                <a:latin typeface="Times New Roman" pitchFamily="18" charset="0"/>
              </a:rPr>
              <a:t>2018</a:t>
            </a:r>
            <a:endParaRPr lang="en-US" sz="800" b="1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410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89"/>
          <p:cNvSpPr txBox="1">
            <a:spLocks noChangeArrowheads="1"/>
          </p:cNvSpPr>
          <p:nvPr/>
        </p:nvSpPr>
        <p:spPr bwMode="auto">
          <a:xfrm>
            <a:off x="307975" y="85725"/>
            <a:ext cx="29384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00C6"/>
                </a:solidFill>
                <a:latin typeface="Times New Roman" pitchFamily="18" charset="0"/>
              </a:rPr>
              <a:t>Singlet and Triplet States</a:t>
            </a:r>
          </a:p>
        </p:txBody>
      </p:sp>
      <p:sp>
        <p:nvSpPr>
          <p:cNvPr id="21507" name="Text Box 90"/>
          <p:cNvSpPr txBox="1">
            <a:spLocks noChangeArrowheads="1"/>
          </p:cNvSpPr>
          <p:nvPr/>
        </p:nvSpPr>
        <p:spPr bwMode="auto">
          <a:xfrm>
            <a:off x="5794375" y="378071"/>
            <a:ext cx="16414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9900"/>
                </a:solidFill>
                <a:latin typeface="Times New Roman" pitchFamily="18" charset="0"/>
              </a:rPr>
              <a:t>term symbols</a:t>
            </a:r>
          </a:p>
        </p:txBody>
      </p:sp>
      <p:sp>
        <p:nvSpPr>
          <p:cNvPr id="21508" name="Oval 92"/>
          <p:cNvSpPr>
            <a:spLocks noChangeArrowheads="1"/>
          </p:cNvSpPr>
          <p:nvPr/>
        </p:nvSpPr>
        <p:spPr bwMode="auto">
          <a:xfrm>
            <a:off x="296863" y="5529509"/>
            <a:ext cx="149225" cy="149225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b="1">
              <a:latin typeface="Times New Roman" pitchFamily="18" charset="0"/>
            </a:endParaRPr>
          </a:p>
        </p:txBody>
      </p:sp>
      <p:sp>
        <p:nvSpPr>
          <p:cNvPr id="21509" name="Oval 93"/>
          <p:cNvSpPr>
            <a:spLocks noChangeArrowheads="1"/>
          </p:cNvSpPr>
          <p:nvPr/>
        </p:nvSpPr>
        <p:spPr bwMode="auto">
          <a:xfrm>
            <a:off x="298450" y="5994646"/>
            <a:ext cx="149225" cy="14922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b="1">
              <a:latin typeface="Times New Roman" pitchFamily="18" charset="0"/>
            </a:endParaRPr>
          </a:p>
        </p:txBody>
      </p:sp>
      <p:sp>
        <p:nvSpPr>
          <p:cNvPr id="21510" name="Line 94"/>
          <p:cNvSpPr>
            <a:spLocks noChangeShapeType="1"/>
          </p:cNvSpPr>
          <p:nvPr/>
        </p:nvSpPr>
        <p:spPr bwMode="auto">
          <a:xfrm>
            <a:off x="571500" y="5604121"/>
            <a:ext cx="5270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1511" name="Text Box 95"/>
          <p:cNvSpPr txBox="1">
            <a:spLocks noChangeArrowheads="1"/>
          </p:cNvSpPr>
          <p:nvPr/>
        </p:nvSpPr>
        <p:spPr bwMode="auto">
          <a:xfrm>
            <a:off x="1255713" y="5413621"/>
            <a:ext cx="7594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00C6"/>
                </a:solidFill>
                <a:latin typeface="Times New Roman" pitchFamily="18" charset="0"/>
              </a:rPr>
              <a:t>singlet states,  sym. orbital function </a:t>
            </a:r>
            <a:r>
              <a:rPr lang="en-US" sz="2000" b="1">
                <a:solidFill>
                  <a:srgbClr val="0000C6"/>
                </a:solidFill>
                <a:latin typeface="Times New Roman" pitchFamily="18" charset="0"/>
                <a:cs typeface="Times New Roman" pitchFamily="18" charset="0"/>
              </a:rPr>
              <a:t>× (single) antisym. spin function.</a:t>
            </a:r>
            <a:endParaRPr lang="en-US" sz="2000" b="1">
              <a:solidFill>
                <a:srgbClr val="0000C6"/>
              </a:solidFill>
              <a:latin typeface="Times New Roman" pitchFamily="18" charset="0"/>
            </a:endParaRPr>
          </a:p>
        </p:txBody>
      </p:sp>
      <p:sp>
        <p:nvSpPr>
          <p:cNvPr id="21512" name="Line 96"/>
          <p:cNvSpPr>
            <a:spLocks noChangeShapeType="1"/>
          </p:cNvSpPr>
          <p:nvPr/>
        </p:nvSpPr>
        <p:spPr bwMode="auto">
          <a:xfrm>
            <a:off x="574675" y="6069259"/>
            <a:ext cx="5270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1513" name="Text Box 97"/>
          <p:cNvSpPr txBox="1">
            <a:spLocks noChangeArrowheads="1"/>
          </p:cNvSpPr>
          <p:nvPr/>
        </p:nvSpPr>
        <p:spPr bwMode="auto">
          <a:xfrm>
            <a:off x="1208088" y="5853359"/>
            <a:ext cx="77358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C20000"/>
                </a:solidFill>
                <a:latin typeface="Times New Roman" pitchFamily="18" charset="0"/>
              </a:rPr>
              <a:t>triplet states,    antisym. orbital function </a:t>
            </a:r>
            <a:r>
              <a:rPr lang="en-US" sz="2000" b="1">
                <a:solidFill>
                  <a:srgbClr val="C20000"/>
                </a:solidFill>
                <a:latin typeface="Times New Roman" pitchFamily="18" charset="0"/>
                <a:cs typeface="Times New Roman" pitchFamily="18" charset="0"/>
              </a:rPr>
              <a:t>× (three) sym. spin functions.</a:t>
            </a:r>
            <a:endParaRPr lang="en-US" sz="2000" b="1">
              <a:solidFill>
                <a:srgbClr val="C20000"/>
              </a:solidFill>
              <a:latin typeface="Times New Roman" pitchFamily="18" charset="0"/>
            </a:endParaRPr>
          </a:p>
        </p:txBody>
      </p:sp>
      <p:sp>
        <p:nvSpPr>
          <p:cNvPr id="21514" name="Text Box 98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latin typeface="Times New Roman" pitchFamily="18" charset="0"/>
            </a:endParaRPr>
          </a:p>
        </p:txBody>
      </p:sp>
      <p:grpSp>
        <p:nvGrpSpPr>
          <p:cNvPr id="2" name="Group 106"/>
          <p:cNvGrpSpPr>
            <a:grpSpLocks/>
          </p:cNvGrpSpPr>
          <p:nvPr/>
        </p:nvGrpSpPr>
        <p:grpSpPr bwMode="auto">
          <a:xfrm>
            <a:off x="2319338" y="590796"/>
            <a:ext cx="3590925" cy="4554538"/>
            <a:chOff x="2319338" y="898525"/>
            <a:chExt cx="3590504" cy="4554697"/>
          </a:xfrm>
        </p:grpSpPr>
        <p:grpSp>
          <p:nvGrpSpPr>
            <p:cNvPr id="3" name="Group 3"/>
            <p:cNvGrpSpPr>
              <a:grpSpLocks/>
            </p:cNvGrpSpPr>
            <p:nvPr/>
          </p:nvGrpSpPr>
          <p:grpSpPr bwMode="auto">
            <a:xfrm>
              <a:off x="2995613" y="1785938"/>
              <a:ext cx="512763" cy="104775"/>
              <a:chOff x="3165" y="1188"/>
              <a:chExt cx="323" cy="66"/>
            </a:xfrm>
          </p:grpSpPr>
          <p:sp>
            <p:nvSpPr>
              <p:cNvPr id="21517" name="Oval 4"/>
              <p:cNvSpPr>
                <a:spLocks noChangeArrowheads="1"/>
              </p:cNvSpPr>
              <p:nvPr/>
            </p:nvSpPr>
            <p:spPr bwMode="auto">
              <a:xfrm>
                <a:off x="3165" y="1188"/>
                <a:ext cx="64" cy="66"/>
              </a:xfrm>
              <a:prstGeom prst="ellipse">
                <a:avLst/>
              </a:prstGeom>
              <a:noFill/>
              <a:ln w="174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b="1">
                  <a:latin typeface="Times New Roman" pitchFamily="18" charset="0"/>
                </a:endParaRPr>
              </a:p>
            </p:txBody>
          </p:sp>
          <p:sp>
            <p:nvSpPr>
              <p:cNvPr id="21518" name="Oval 5"/>
              <p:cNvSpPr>
                <a:spLocks noChangeArrowheads="1"/>
              </p:cNvSpPr>
              <p:nvPr/>
            </p:nvSpPr>
            <p:spPr bwMode="auto">
              <a:xfrm>
                <a:off x="3293" y="1188"/>
                <a:ext cx="66" cy="66"/>
              </a:xfrm>
              <a:prstGeom prst="ellipse">
                <a:avLst/>
              </a:prstGeom>
              <a:noFill/>
              <a:ln w="174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b="1">
                  <a:latin typeface="Times New Roman" pitchFamily="18" charset="0"/>
                </a:endParaRPr>
              </a:p>
            </p:txBody>
          </p:sp>
          <p:sp>
            <p:nvSpPr>
              <p:cNvPr id="21519" name="Oval 6"/>
              <p:cNvSpPr>
                <a:spLocks noChangeArrowheads="1"/>
              </p:cNvSpPr>
              <p:nvPr/>
            </p:nvSpPr>
            <p:spPr bwMode="auto">
              <a:xfrm>
                <a:off x="3422" y="1188"/>
                <a:ext cx="66" cy="66"/>
              </a:xfrm>
              <a:prstGeom prst="ellipse">
                <a:avLst/>
              </a:prstGeom>
              <a:noFill/>
              <a:ln w="174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b="1">
                  <a:latin typeface="Times New Roman" pitchFamily="18" charset="0"/>
                </a:endParaRPr>
              </a:p>
            </p:txBody>
          </p:sp>
        </p:grpSp>
        <p:sp>
          <p:nvSpPr>
            <p:cNvPr id="21520" name="Oval 7"/>
            <p:cNvSpPr>
              <a:spLocks noChangeArrowheads="1"/>
            </p:cNvSpPr>
            <p:nvPr/>
          </p:nvSpPr>
          <p:spPr bwMode="auto">
            <a:xfrm>
              <a:off x="3236913" y="4513263"/>
              <a:ext cx="104775" cy="117475"/>
            </a:xfrm>
            <a:prstGeom prst="ellips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b="1">
                <a:latin typeface="Times New Roman" pitchFamily="18" charset="0"/>
              </a:endParaRPr>
            </a:p>
          </p:txBody>
        </p:sp>
        <p:grpSp>
          <p:nvGrpSpPr>
            <p:cNvPr id="4" name="Group 8"/>
            <p:cNvGrpSpPr>
              <a:grpSpLocks/>
            </p:cNvGrpSpPr>
            <p:nvPr/>
          </p:nvGrpSpPr>
          <p:grpSpPr bwMode="auto">
            <a:xfrm>
              <a:off x="3008313" y="2619375"/>
              <a:ext cx="525463" cy="500063"/>
              <a:chOff x="3173" y="1713"/>
              <a:chExt cx="331" cy="315"/>
            </a:xfrm>
          </p:grpSpPr>
          <p:grpSp>
            <p:nvGrpSpPr>
              <p:cNvPr id="5" name="Group 9"/>
              <p:cNvGrpSpPr>
                <a:grpSpLocks/>
              </p:cNvGrpSpPr>
              <p:nvPr/>
            </p:nvGrpSpPr>
            <p:grpSpPr bwMode="auto">
              <a:xfrm>
                <a:off x="3173" y="1834"/>
                <a:ext cx="323" cy="72"/>
                <a:chOff x="3173" y="1834"/>
                <a:chExt cx="323" cy="72"/>
              </a:xfrm>
            </p:grpSpPr>
            <p:sp>
              <p:nvSpPr>
                <p:cNvPr id="21523" name="Oval 10"/>
                <p:cNvSpPr>
                  <a:spLocks noChangeArrowheads="1"/>
                </p:cNvSpPr>
                <p:nvPr/>
              </p:nvSpPr>
              <p:spPr bwMode="auto">
                <a:xfrm>
                  <a:off x="3173" y="1834"/>
                  <a:ext cx="64" cy="72"/>
                </a:xfrm>
                <a:prstGeom prst="ellipse">
                  <a:avLst/>
                </a:prstGeom>
                <a:solidFill>
                  <a:srgbClr val="000000"/>
                </a:solidFill>
                <a:ln w="174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b="1">
                    <a:latin typeface="Times New Roman" pitchFamily="18" charset="0"/>
                  </a:endParaRPr>
                </a:p>
              </p:txBody>
            </p:sp>
            <p:sp>
              <p:nvSpPr>
                <p:cNvPr id="21524" name="Oval 11"/>
                <p:cNvSpPr>
                  <a:spLocks noChangeArrowheads="1"/>
                </p:cNvSpPr>
                <p:nvPr/>
              </p:nvSpPr>
              <p:spPr bwMode="auto">
                <a:xfrm>
                  <a:off x="3301" y="1834"/>
                  <a:ext cx="66" cy="72"/>
                </a:xfrm>
                <a:prstGeom prst="ellipse">
                  <a:avLst/>
                </a:prstGeom>
                <a:solidFill>
                  <a:srgbClr val="000000"/>
                </a:solidFill>
                <a:ln w="174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b="1">
                    <a:latin typeface="Times New Roman" pitchFamily="18" charset="0"/>
                  </a:endParaRPr>
                </a:p>
              </p:txBody>
            </p:sp>
            <p:sp>
              <p:nvSpPr>
                <p:cNvPr id="21525" name="Oval 12"/>
                <p:cNvSpPr>
                  <a:spLocks noChangeArrowheads="1"/>
                </p:cNvSpPr>
                <p:nvPr/>
              </p:nvSpPr>
              <p:spPr bwMode="auto">
                <a:xfrm>
                  <a:off x="3431" y="1834"/>
                  <a:ext cx="65" cy="72"/>
                </a:xfrm>
                <a:prstGeom prst="ellipse">
                  <a:avLst/>
                </a:prstGeom>
                <a:solidFill>
                  <a:srgbClr val="000000"/>
                </a:solidFill>
                <a:ln w="174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b="1">
                    <a:latin typeface="Times New Roman" pitchFamily="18" charset="0"/>
                  </a:endParaRPr>
                </a:p>
              </p:txBody>
            </p:sp>
          </p:grpSp>
          <p:grpSp>
            <p:nvGrpSpPr>
              <p:cNvPr id="6" name="Group 13"/>
              <p:cNvGrpSpPr>
                <a:grpSpLocks/>
              </p:cNvGrpSpPr>
              <p:nvPr/>
            </p:nvGrpSpPr>
            <p:grpSpPr bwMode="auto">
              <a:xfrm>
                <a:off x="3181" y="1954"/>
                <a:ext cx="323" cy="74"/>
                <a:chOff x="3181" y="1954"/>
                <a:chExt cx="323" cy="74"/>
              </a:xfrm>
            </p:grpSpPr>
            <p:sp>
              <p:nvSpPr>
                <p:cNvPr id="21527" name="Oval 14"/>
                <p:cNvSpPr>
                  <a:spLocks noChangeArrowheads="1"/>
                </p:cNvSpPr>
                <p:nvPr/>
              </p:nvSpPr>
              <p:spPr bwMode="auto">
                <a:xfrm>
                  <a:off x="3181" y="1954"/>
                  <a:ext cx="64" cy="74"/>
                </a:xfrm>
                <a:prstGeom prst="ellipse">
                  <a:avLst/>
                </a:prstGeom>
                <a:solidFill>
                  <a:srgbClr val="000000"/>
                </a:solidFill>
                <a:ln w="174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b="1">
                    <a:latin typeface="Times New Roman" pitchFamily="18" charset="0"/>
                  </a:endParaRPr>
                </a:p>
              </p:txBody>
            </p:sp>
            <p:sp>
              <p:nvSpPr>
                <p:cNvPr id="21528" name="Oval 15"/>
                <p:cNvSpPr>
                  <a:spLocks noChangeArrowheads="1"/>
                </p:cNvSpPr>
                <p:nvPr/>
              </p:nvSpPr>
              <p:spPr bwMode="auto">
                <a:xfrm>
                  <a:off x="3309" y="1954"/>
                  <a:ext cx="66" cy="74"/>
                </a:xfrm>
                <a:prstGeom prst="ellipse">
                  <a:avLst/>
                </a:prstGeom>
                <a:solidFill>
                  <a:srgbClr val="000000"/>
                </a:solidFill>
                <a:ln w="174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b="1">
                    <a:latin typeface="Times New Roman" pitchFamily="18" charset="0"/>
                  </a:endParaRPr>
                </a:p>
              </p:txBody>
            </p:sp>
            <p:sp>
              <p:nvSpPr>
                <p:cNvPr id="21529" name="Oval 16"/>
                <p:cNvSpPr>
                  <a:spLocks noChangeArrowheads="1"/>
                </p:cNvSpPr>
                <p:nvPr/>
              </p:nvSpPr>
              <p:spPr bwMode="auto">
                <a:xfrm>
                  <a:off x="3439" y="1954"/>
                  <a:ext cx="65" cy="74"/>
                </a:xfrm>
                <a:prstGeom prst="ellipse">
                  <a:avLst/>
                </a:prstGeom>
                <a:solidFill>
                  <a:srgbClr val="000000"/>
                </a:solidFill>
                <a:ln w="174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b="1">
                    <a:latin typeface="Times New Roman" pitchFamily="18" charset="0"/>
                  </a:endParaRPr>
                </a:p>
              </p:txBody>
            </p:sp>
          </p:grpSp>
          <p:grpSp>
            <p:nvGrpSpPr>
              <p:cNvPr id="7" name="Group 17"/>
              <p:cNvGrpSpPr>
                <a:grpSpLocks/>
              </p:cNvGrpSpPr>
              <p:nvPr/>
            </p:nvGrpSpPr>
            <p:grpSpPr bwMode="auto">
              <a:xfrm>
                <a:off x="3173" y="1713"/>
                <a:ext cx="323" cy="73"/>
                <a:chOff x="3173" y="1713"/>
                <a:chExt cx="323" cy="73"/>
              </a:xfrm>
            </p:grpSpPr>
            <p:sp>
              <p:nvSpPr>
                <p:cNvPr id="21531" name="Oval 18"/>
                <p:cNvSpPr>
                  <a:spLocks noChangeArrowheads="1"/>
                </p:cNvSpPr>
                <p:nvPr/>
              </p:nvSpPr>
              <p:spPr bwMode="auto">
                <a:xfrm>
                  <a:off x="3173" y="1713"/>
                  <a:ext cx="64" cy="73"/>
                </a:xfrm>
                <a:prstGeom prst="ellipse">
                  <a:avLst/>
                </a:prstGeom>
                <a:solidFill>
                  <a:srgbClr val="000000"/>
                </a:solidFill>
                <a:ln w="174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b="1">
                    <a:latin typeface="Times New Roman" pitchFamily="18" charset="0"/>
                  </a:endParaRPr>
                </a:p>
              </p:txBody>
            </p:sp>
            <p:sp>
              <p:nvSpPr>
                <p:cNvPr id="21532" name="Oval 19"/>
                <p:cNvSpPr>
                  <a:spLocks noChangeArrowheads="1"/>
                </p:cNvSpPr>
                <p:nvPr/>
              </p:nvSpPr>
              <p:spPr bwMode="auto">
                <a:xfrm>
                  <a:off x="3301" y="1713"/>
                  <a:ext cx="66" cy="73"/>
                </a:xfrm>
                <a:prstGeom prst="ellipse">
                  <a:avLst/>
                </a:prstGeom>
                <a:solidFill>
                  <a:srgbClr val="000000"/>
                </a:solidFill>
                <a:ln w="174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b="1">
                    <a:latin typeface="Times New Roman" pitchFamily="18" charset="0"/>
                  </a:endParaRPr>
                </a:p>
              </p:txBody>
            </p:sp>
            <p:sp>
              <p:nvSpPr>
                <p:cNvPr id="21533" name="Oval 20"/>
                <p:cNvSpPr>
                  <a:spLocks noChangeArrowheads="1"/>
                </p:cNvSpPr>
                <p:nvPr/>
              </p:nvSpPr>
              <p:spPr bwMode="auto">
                <a:xfrm>
                  <a:off x="3431" y="1713"/>
                  <a:ext cx="65" cy="73"/>
                </a:xfrm>
                <a:prstGeom prst="ellipse">
                  <a:avLst/>
                </a:prstGeom>
                <a:solidFill>
                  <a:srgbClr val="000000"/>
                </a:solidFill>
                <a:ln w="174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b="1">
                    <a:latin typeface="Times New Roman" pitchFamily="18" charset="0"/>
                  </a:endParaRPr>
                </a:p>
              </p:txBody>
            </p:sp>
          </p:grpSp>
        </p:grpSp>
        <p:sp>
          <p:nvSpPr>
            <p:cNvPr id="21534" name="Oval 21"/>
            <p:cNvSpPr>
              <a:spLocks noChangeArrowheads="1"/>
            </p:cNvSpPr>
            <p:nvPr/>
          </p:nvSpPr>
          <p:spPr bwMode="auto">
            <a:xfrm>
              <a:off x="3224213" y="3590925"/>
              <a:ext cx="104775" cy="117475"/>
            </a:xfrm>
            <a:prstGeom prst="ellips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b="1">
                <a:latin typeface="Times New Roman" pitchFamily="18" charset="0"/>
              </a:endParaRPr>
            </a:p>
          </p:txBody>
        </p:sp>
        <p:grpSp>
          <p:nvGrpSpPr>
            <p:cNvPr id="8" name="Group 22"/>
            <p:cNvGrpSpPr>
              <a:grpSpLocks/>
            </p:cNvGrpSpPr>
            <p:nvPr/>
          </p:nvGrpSpPr>
          <p:grpSpPr bwMode="auto">
            <a:xfrm>
              <a:off x="3033713" y="3873500"/>
              <a:ext cx="512763" cy="117475"/>
              <a:chOff x="3189" y="2503"/>
              <a:chExt cx="323" cy="74"/>
            </a:xfrm>
          </p:grpSpPr>
          <p:sp>
            <p:nvSpPr>
              <p:cNvPr id="21536" name="Oval 23"/>
              <p:cNvSpPr>
                <a:spLocks noChangeArrowheads="1"/>
              </p:cNvSpPr>
              <p:nvPr/>
            </p:nvSpPr>
            <p:spPr bwMode="auto">
              <a:xfrm>
                <a:off x="3189" y="2503"/>
                <a:ext cx="64" cy="74"/>
              </a:xfrm>
              <a:prstGeom prst="ellipse">
                <a:avLst/>
              </a:prstGeom>
              <a:solidFill>
                <a:srgbClr val="000000"/>
              </a:solidFill>
              <a:ln w="174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b="1">
                  <a:latin typeface="Times New Roman" pitchFamily="18" charset="0"/>
                </a:endParaRPr>
              </a:p>
            </p:txBody>
          </p:sp>
          <p:sp>
            <p:nvSpPr>
              <p:cNvPr id="21537" name="Oval 24"/>
              <p:cNvSpPr>
                <a:spLocks noChangeArrowheads="1"/>
              </p:cNvSpPr>
              <p:nvPr/>
            </p:nvSpPr>
            <p:spPr bwMode="auto">
              <a:xfrm>
                <a:off x="3317" y="2503"/>
                <a:ext cx="66" cy="74"/>
              </a:xfrm>
              <a:prstGeom prst="ellipse">
                <a:avLst/>
              </a:prstGeom>
              <a:solidFill>
                <a:srgbClr val="000000"/>
              </a:solidFill>
              <a:ln w="174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b="1">
                  <a:latin typeface="Times New Roman" pitchFamily="18" charset="0"/>
                </a:endParaRPr>
              </a:p>
            </p:txBody>
          </p:sp>
          <p:sp>
            <p:nvSpPr>
              <p:cNvPr id="21538" name="Oval 25"/>
              <p:cNvSpPr>
                <a:spLocks noChangeArrowheads="1"/>
              </p:cNvSpPr>
              <p:nvPr/>
            </p:nvSpPr>
            <p:spPr bwMode="auto">
              <a:xfrm>
                <a:off x="3447" y="2503"/>
                <a:ext cx="65" cy="74"/>
              </a:xfrm>
              <a:prstGeom prst="ellipse">
                <a:avLst/>
              </a:prstGeom>
              <a:solidFill>
                <a:srgbClr val="000000"/>
              </a:solidFill>
              <a:ln w="174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b="1">
                  <a:latin typeface="Times New Roman" pitchFamily="18" charset="0"/>
                </a:endParaRPr>
              </a:p>
            </p:txBody>
          </p:sp>
        </p:grpSp>
        <p:grpSp>
          <p:nvGrpSpPr>
            <p:cNvPr id="9" name="Group 26"/>
            <p:cNvGrpSpPr>
              <a:grpSpLocks/>
            </p:cNvGrpSpPr>
            <p:nvPr/>
          </p:nvGrpSpPr>
          <p:grpSpPr bwMode="auto">
            <a:xfrm>
              <a:off x="3963988" y="1733550"/>
              <a:ext cx="1003300" cy="3006725"/>
              <a:chOff x="3775" y="1155"/>
              <a:chExt cx="632" cy="1894"/>
            </a:xfrm>
          </p:grpSpPr>
          <p:sp>
            <p:nvSpPr>
              <p:cNvPr id="21540" name="Rectangle 27"/>
              <p:cNvSpPr>
                <a:spLocks noChangeArrowheads="1"/>
              </p:cNvSpPr>
              <p:nvPr/>
            </p:nvSpPr>
            <p:spPr bwMode="auto">
              <a:xfrm>
                <a:off x="3999" y="1346"/>
                <a:ext cx="26" cy="1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300" b="1">
                    <a:solidFill>
                      <a:srgbClr val="000000"/>
                    </a:solidFill>
                    <a:latin typeface="Times New Roman" pitchFamily="18" charset="0"/>
                  </a:rPr>
                  <a:t> </a:t>
                </a:r>
                <a:endParaRPr lang="en-US" sz="2000" b="1">
                  <a:latin typeface="Times New Roman" pitchFamily="18" charset="0"/>
                </a:endParaRPr>
              </a:p>
            </p:txBody>
          </p:sp>
          <p:sp>
            <p:nvSpPr>
              <p:cNvPr id="21541" name="Rectangle 28"/>
              <p:cNvSpPr>
                <a:spLocks noChangeArrowheads="1"/>
              </p:cNvSpPr>
              <p:nvPr/>
            </p:nvSpPr>
            <p:spPr bwMode="auto">
              <a:xfrm>
                <a:off x="4023" y="1346"/>
                <a:ext cx="26" cy="1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300" b="1">
                    <a:solidFill>
                      <a:srgbClr val="000000"/>
                    </a:solidFill>
                    <a:latin typeface="Times New Roman" pitchFamily="18" charset="0"/>
                  </a:rPr>
                  <a:t> </a:t>
                </a:r>
                <a:endParaRPr lang="en-US" sz="2000" b="1">
                  <a:latin typeface="Times New Roman" pitchFamily="18" charset="0"/>
                </a:endParaRPr>
              </a:p>
            </p:txBody>
          </p:sp>
          <p:sp>
            <p:nvSpPr>
              <p:cNvPr id="21542" name="Rectangle 29"/>
              <p:cNvSpPr>
                <a:spLocks noChangeArrowheads="1"/>
              </p:cNvSpPr>
              <p:nvPr/>
            </p:nvSpPr>
            <p:spPr bwMode="auto">
              <a:xfrm>
                <a:off x="4047" y="1346"/>
                <a:ext cx="26" cy="1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300" b="1">
                    <a:solidFill>
                      <a:srgbClr val="000000"/>
                    </a:solidFill>
                    <a:latin typeface="Times New Roman" pitchFamily="18" charset="0"/>
                  </a:rPr>
                  <a:t> </a:t>
                </a:r>
                <a:endParaRPr lang="en-US" sz="2000" b="1">
                  <a:latin typeface="Times New Roman" pitchFamily="18" charset="0"/>
                </a:endParaRPr>
              </a:p>
            </p:txBody>
          </p:sp>
          <p:sp>
            <p:nvSpPr>
              <p:cNvPr id="21543" name="Rectangle 30"/>
              <p:cNvSpPr>
                <a:spLocks noChangeArrowheads="1"/>
              </p:cNvSpPr>
              <p:nvPr/>
            </p:nvSpPr>
            <p:spPr bwMode="auto">
              <a:xfrm>
                <a:off x="4072" y="1346"/>
                <a:ext cx="26" cy="1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300" b="1">
                    <a:solidFill>
                      <a:srgbClr val="000000"/>
                    </a:solidFill>
                    <a:latin typeface="Times New Roman" pitchFamily="18" charset="0"/>
                  </a:rPr>
                  <a:t> </a:t>
                </a:r>
                <a:endParaRPr lang="en-US" sz="2000" b="1">
                  <a:latin typeface="Times New Roman" pitchFamily="18" charset="0"/>
                </a:endParaRPr>
              </a:p>
            </p:txBody>
          </p:sp>
          <p:sp>
            <p:nvSpPr>
              <p:cNvPr id="21544" name="Rectangle 31"/>
              <p:cNvSpPr>
                <a:spLocks noChangeArrowheads="1"/>
              </p:cNvSpPr>
              <p:nvPr/>
            </p:nvSpPr>
            <p:spPr bwMode="auto">
              <a:xfrm>
                <a:off x="4096" y="1346"/>
                <a:ext cx="26" cy="1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300" b="1">
                    <a:solidFill>
                      <a:srgbClr val="000000"/>
                    </a:solidFill>
                    <a:latin typeface="Times New Roman" pitchFamily="18" charset="0"/>
                  </a:rPr>
                  <a:t> </a:t>
                </a:r>
                <a:endParaRPr lang="en-US" sz="2000" b="1">
                  <a:latin typeface="Times New Roman" pitchFamily="18" charset="0"/>
                </a:endParaRPr>
              </a:p>
            </p:txBody>
          </p:sp>
          <p:sp>
            <p:nvSpPr>
              <p:cNvPr id="21545" name="Rectangle 32"/>
              <p:cNvSpPr>
                <a:spLocks noChangeArrowheads="1"/>
              </p:cNvSpPr>
              <p:nvPr/>
            </p:nvSpPr>
            <p:spPr bwMode="auto">
              <a:xfrm>
                <a:off x="4120" y="1346"/>
                <a:ext cx="26" cy="1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300" b="1">
                    <a:solidFill>
                      <a:srgbClr val="000000"/>
                    </a:solidFill>
                    <a:latin typeface="Times New Roman" pitchFamily="18" charset="0"/>
                  </a:rPr>
                  <a:t> </a:t>
                </a:r>
                <a:endParaRPr lang="en-US" sz="2000" b="1">
                  <a:latin typeface="Times New Roman" pitchFamily="18" charset="0"/>
                </a:endParaRPr>
              </a:p>
            </p:txBody>
          </p:sp>
          <p:sp>
            <p:nvSpPr>
              <p:cNvPr id="21546" name="Rectangle 33"/>
              <p:cNvSpPr>
                <a:spLocks noChangeArrowheads="1"/>
              </p:cNvSpPr>
              <p:nvPr/>
            </p:nvSpPr>
            <p:spPr bwMode="auto">
              <a:xfrm>
                <a:off x="4143" y="1346"/>
                <a:ext cx="26" cy="1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300" b="1">
                    <a:solidFill>
                      <a:srgbClr val="000000"/>
                    </a:solidFill>
                    <a:latin typeface="Times New Roman" pitchFamily="18" charset="0"/>
                  </a:rPr>
                  <a:t> </a:t>
                </a:r>
                <a:endParaRPr lang="en-US" sz="2000" b="1">
                  <a:latin typeface="Times New Roman" pitchFamily="18" charset="0"/>
                </a:endParaRPr>
              </a:p>
            </p:txBody>
          </p:sp>
          <p:sp>
            <p:nvSpPr>
              <p:cNvPr id="21547" name="Rectangle 34"/>
              <p:cNvSpPr>
                <a:spLocks noChangeArrowheads="1"/>
              </p:cNvSpPr>
              <p:nvPr/>
            </p:nvSpPr>
            <p:spPr bwMode="auto">
              <a:xfrm>
                <a:off x="4167" y="1346"/>
                <a:ext cx="26" cy="1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300" b="1">
                    <a:solidFill>
                      <a:srgbClr val="000000"/>
                    </a:solidFill>
                    <a:latin typeface="Times New Roman" pitchFamily="18" charset="0"/>
                  </a:rPr>
                  <a:t> </a:t>
                </a:r>
                <a:endParaRPr lang="en-US" sz="2000" b="1">
                  <a:latin typeface="Times New Roman" pitchFamily="18" charset="0"/>
                </a:endParaRPr>
              </a:p>
            </p:txBody>
          </p:sp>
          <p:sp>
            <p:nvSpPr>
              <p:cNvPr id="21548" name="Rectangle 35"/>
              <p:cNvSpPr>
                <a:spLocks noChangeArrowheads="1"/>
              </p:cNvSpPr>
              <p:nvPr/>
            </p:nvSpPr>
            <p:spPr bwMode="auto">
              <a:xfrm>
                <a:off x="4104" y="2881"/>
                <a:ext cx="26" cy="1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300" b="1">
                    <a:solidFill>
                      <a:srgbClr val="000000"/>
                    </a:solidFill>
                    <a:latin typeface="Times New Roman" pitchFamily="18" charset="0"/>
                  </a:rPr>
                  <a:t> </a:t>
                </a:r>
                <a:endParaRPr lang="en-US" sz="2000" b="1">
                  <a:latin typeface="Times New Roman" pitchFamily="18" charset="0"/>
                </a:endParaRPr>
              </a:p>
            </p:txBody>
          </p:sp>
          <p:sp>
            <p:nvSpPr>
              <p:cNvPr id="21549" name="Rectangle 36"/>
              <p:cNvSpPr>
                <a:spLocks noChangeArrowheads="1"/>
              </p:cNvSpPr>
              <p:nvPr/>
            </p:nvSpPr>
            <p:spPr bwMode="auto">
              <a:xfrm>
                <a:off x="4128" y="2881"/>
                <a:ext cx="26" cy="1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300" b="1">
                    <a:solidFill>
                      <a:srgbClr val="000000"/>
                    </a:solidFill>
                    <a:latin typeface="Times New Roman" pitchFamily="18" charset="0"/>
                  </a:rPr>
                  <a:t> </a:t>
                </a:r>
                <a:endParaRPr lang="en-US" sz="2000" b="1">
                  <a:latin typeface="Times New Roman" pitchFamily="18" charset="0"/>
                </a:endParaRPr>
              </a:p>
            </p:txBody>
          </p:sp>
          <p:sp>
            <p:nvSpPr>
              <p:cNvPr id="21550" name="Rectangle 37"/>
              <p:cNvSpPr>
                <a:spLocks noChangeArrowheads="1"/>
              </p:cNvSpPr>
              <p:nvPr/>
            </p:nvSpPr>
            <p:spPr bwMode="auto">
              <a:xfrm>
                <a:off x="4151" y="2881"/>
                <a:ext cx="26" cy="1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300" b="1">
                    <a:solidFill>
                      <a:srgbClr val="000000"/>
                    </a:solidFill>
                    <a:latin typeface="Times New Roman" pitchFamily="18" charset="0"/>
                  </a:rPr>
                  <a:t> </a:t>
                </a:r>
                <a:endParaRPr lang="en-US" sz="2000" b="1">
                  <a:latin typeface="Times New Roman" pitchFamily="18" charset="0"/>
                </a:endParaRPr>
              </a:p>
            </p:txBody>
          </p:sp>
          <p:sp>
            <p:nvSpPr>
              <p:cNvPr id="21551" name="Rectangle 38"/>
              <p:cNvSpPr>
                <a:spLocks noChangeArrowheads="1"/>
              </p:cNvSpPr>
              <p:nvPr/>
            </p:nvSpPr>
            <p:spPr bwMode="auto">
              <a:xfrm>
                <a:off x="4176" y="2881"/>
                <a:ext cx="26" cy="1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300" b="1">
                    <a:solidFill>
                      <a:srgbClr val="000000"/>
                    </a:solidFill>
                    <a:latin typeface="Times New Roman" pitchFamily="18" charset="0"/>
                  </a:rPr>
                  <a:t> </a:t>
                </a:r>
                <a:endParaRPr lang="en-US" sz="2000" b="1">
                  <a:latin typeface="Times New Roman" pitchFamily="18" charset="0"/>
                </a:endParaRPr>
              </a:p>
            </p:txBody>
          </p:sp>
          <p:sp>
            <p:nvSpPr>
              <p:cNvPr id="21552" name="Rectangle 39"/>
              <p:cNvSpPr>
                <a:spLocks noChangeArrowheads="1"/>
              </p:cNvSpPr>
              <p:nvPr/>
            </p:nvSpPr>
            <p:spPr bwMode="auto">
              <a:xfrm>
                <a:off x="4200" y="2881"/>
                <a:ext cx="26" cy="1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300" b="1">
                    <a:solidFill>
                      <a:srgbClr val="000000"/>
                    </a:solidFill>
                    <a:latin typeface="Times New Roman" pitchFamily="18" charset="0"/>
                  </a:rPr>
                  <a:t> </a:t>
                </a:r>
                <a:endParaRPr lang="en-US" sz="2000" b="1">
                  <a:latin typeface="Times New Roman" pitchFamily="18" charset="0"/>
                </a:endParaRPr>
              </a:p>
            </p:txBody>
          </p:sp>
          <p:sp>
            <p:nvSpPr>
              <p:cNvPr id="21553" name="Rectangle 40"/>
              <p:cNvSpPr>
                <a:spLocks noChangeArrowheads="1"/>
              </p:cNvSpPr>
              <p:nvPr/>
            </p:nvSpPr>
            <p:spPr bwMode="auto">
              <a:xfrm>
                <a:off x="4223" y="2881"/>
                <a:ext cx="26" cy="1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300" b="1">
                    <a:solidFill>
                      <a:srgbClr val="000000"/>
                    </a:solidFill>
                    <a:latin typeface="Times New Roman" pitchFamily="18" charset="0"/>
                  </a:rPr>
                  <a:t> </a:t>
                </a:r>
                <a:endParaRPr lang="en-US" sz="2000" b="1">
                  <a:latin typeface="Times New Roman" pitchFamily="18" charset="0"/>
                </a:endParaRPr>
              </a:p>
            </p:txBody>
          </p:sp>
          <p:sp>
            <p:nvSpPr>
              <p:cNvPr id="21554" name="Rectangle 41"/>
              <p:cNvSpPr>
                <a:spLocks noChangeArrowheads="1"/>
              </p:cNvSpPr>
              <p:nvPr/>
            </p:nvSpPr>
            <p:spPr bwMode="auto">
              <a:xfrm>
                <a:off x="4247" y="2881"/>
                <a:ext cx="26" cy="1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300" b="1">
                    <a:solidFill>
                      <a:srgbClr val="000000"/>
                    </a:solidFill>
                    <a:latin typeface="Times New Roman" pitchFamily="18" charset="0"/>
                  </a:rPr>
                  <a:t> </a:t>
                </a:r>
                <a:endParaRPr lang="en-US" sz="2000" b="1">
                  <a:latin typeface="Times New Roman" pitchFamily="18" charset="0"/>
                </a:endParaRPr>
              </a:p>
            </p:txBody>
          </p:sp>
          <p:sp>
            <p:nvSpPr>
              <p:cNvPr id="21555" name="Rectangle 42"/>
              <p:cNvSpPr>
                <a:spLocks noChangeArrowheads="1"/>
              </p:cNvSpPr>
              <p:nvPr/>
            </p:nvSpPr>
            <p:spPr bwMode="auto">
              <a:xfrm>
                <a:off x="4072" y="1826"/>
                <a:ext cx="26" cy="1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300" b="1">
                    <a:solidFill>
                      <a:srgbClr val="000000"/>
                    </a:solidFill>
                    <a:latin typeface="Times New Roman" pitchFamily="18" charset="0"/>
                  </a:rPr>
                  <a:t> </a:t>
                </a:r>
                <a:endParaRPr lang="en-US" sz="2000" b="1">
                  <a:latin typeface="Times New Roman" pitchFamily="18" charset="0"/>
                </a:endParaRPr>
              </a:p>
            </p:txBody>
          </p:sp>
          <p:sp>
            <p:nvSpPr>
              <p:cNvPr id="21556" name="Rectangle 43"/>
              <p:cNvSpPr>
                <a:spLocks noChangeArrowheads="1"/>
              </p:cNvSpPr>
              <p:nvPr/>
            </p:nvSpPr>
            <p:spPr bwMode="auto">
              <a:xfrm>
                <a:off x="4096" y="1826"/>
                <a:ext cx="26" cy="1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300" b="1">
                    <a:solidFill>
                      <a:srgbClr val="000000"/>
                    </a:solidFill>
                    <a:latin typeface="Times New Roman" pitchFamily="18" charset="0"/>
                  </a:rPr>
                  <a:t> </a:t>
                </a:r>
                <a:endParaRPr lang="en-US" sz="2000" b="1">
                  <a:latin typeface="Times New Roman" pitchFamily="18" charset="0"/>
                </a:endParaRPr>
              </a:p>
            </p:txBody>
          </p:sp>
          <p:sp>
            <p:nvSpPr>
              <p:cNvPr id="21557" name="Rectangle 44"/>
              <p:cNvSpPr>
                <a:spLocks noChangeArrowheads="1"/>
              </p:cNvSpPr>
              <p:nvPr/>
            </p:nvSpPr>
            <p:spPr bwMode="auto">
              <a:xfrm>
                <a:off x="4120" y="1826"/>
                <a:ext cx="26" cy="1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300" b="1">
                    <a:solidFill>
                      <a:srgbClr val="000000"/>
                    </a:solidFill>
                    <a:latin typeface="Times New Roman" pitchFamily="18" charset="0"/>
                  </a:rPr>
                  <a:t> </a:t>
                </a:r>
                <a:endParaRPr lang="en-US" sz="2000" b="1">
                  <a:latin typeface="Times New Roman" pitchFamily="18" charset="0"/>
                </a:endParaRPr>
              </a:p>
            </p:txBody>
          </p:sp>
          <p:sp>
            <p:nvSpPr>
              <p:cNvPr id="21558" name="Rectangle 45"/>
              <p:cNvSpPr>
                <a:spLocks noChangeArrowheads="1"/>
              </p:cNvSpPr>
              <p:nvPr/>
            </p:nvSpPr>
            <p:spPr bwMode="auto">
              <a:xfrm>
                <a:off x="4143" y="1826"/>
                <a:ext cx="26" cy="1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300" b="1">
                    <a:solidFill>
                      <a:srgbClr val="000000"/>
                    </a:solidFill>
                    <a:latin typeface="Times New Roman" pitchFamily="18" charset="0"/>
                  </a:rPr>
                  <a:t> </a:t>
                </a:r>
                <a:endParaRPr lang="en-US" sz="2000" b="1">
                  <a:latin typeface="Times New Roman" pitchFamily="18" charset="0"/>
                </a:endParaRPr>
              </a:p>
            </p:txBody>
          </p:sp>
          <p:sp>
            <p:nvSpPr>
              <p:cNvPr id="21559" name="Rectangle 46"/>
              <p:cNvSpPr>
                <a:spLocks noChangeArrowheads="1"/>
              </p:cNvSpPr>
              <p:nvPr/>
            </p:nvSpPr>
            <p:spPr bwMode="auto">
              <a:xfrm>
                <a:off x="4167" y="1826"/>
                <a:ext cx="26" cy="1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300" b="1">
                    <a:solidFill>
                      <a:srgbClr val="000000"/>
                    </a:solidFill>
                    <a:latin typeface="Times New Roman" pitchFamily="18" charset="0"/>
                  </a:rPr>
                  <a:t> </a:t>
                </a:r>
                <a:endParaRPr lang="en-US" sz="2000" b="1">
                  <a:latin typeface="Times New Roman" pitchFamily="18" charset="0"/>
                </a:endParaRPr>
              </a:p>
            </p:txBody>
          </p:sp>
          <p:sp>
            <p:nvSpPr>
              <p:cNvPr id="21560" name="Rectangle 47"/>
              <p:cNvSpPr>
                <a:spLocks noChangeArrowheads="1"/>
              </p:cNvSpPr>
              <p:nvPr/>
            </p:nvSpPr>
            <p:spPr bwMode="auto">
              <a:xfrm>
                <a:off x="4120" y="2301"/>
                <a:ext cx="26" cy="1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300" b="1">
                    <a:solidFill>
                      <a:srgbClr val="000000"/>
                    </a:solidFill>
                    <a:latin typeface="Times New Roman" pitchFamily="18" charset="0"/>
                  </a:rPr>
                  <a:t> </a:t>
                </a:r>
                <a:endParaRPr lang="en-US" sz="2000" b="1">
                  <a:latin typeface="Times New Roman" pitchFamily="18" charset="0"/>
                </a:endParaRPr>
              </a:p>
            </p:txBody>
          </p:sp>
          <p:sp>
            <p:nvSpPr>
              <p:cNvPr id="21561" name="Rectangle 48"/>
              <p:cNvSpPr>
                <a:spLocks noChangeArrowheads="1"/>
              </p:cNvSpPr>
              <p:nvPr/>
            </p:nvSpPr>
            <p:spPr bwMode="auto">
              <a:xfrm>
                <a:off x="4143" y="2301"/>
                <a:ext cx="26" cy="1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300" b="1">
                    <a:solidFill>
                      <a:srgbClr val="000000"/>
                    </a:solidFill>
                    <a:latin typeface="Times New Roman" pitchFamily="18" charset="0"/>
                  </a:rPr>
                  <a:t> </a:t>
                </a:r>
                <a:endParaRPr lang="en-US" sz="2000" b="1">
                  <a:latin typeface="Times New Roman" pitchFamily="18" charset="0"/>
                </a:endParaRPr>
              </a:p>
            </p:txBody>
          </p:sp>
          <p:sp>
            <p:nvSpPr>
              <p:cNvPr id="21562" name="Rectangle 49"/>
              <p:cNvSpPr>
                <a:spLocks noChangeArrowheads="1"/>
              </p:cNvSpPr>
              <p:nvPr/>
            </p:nvSpPr>
            <p:spPr bwMode="auto">
              <a:xfrm>
                <a:off x="4167" y="2301"/>
                <a:ext cx="26" cy="1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300" b="1">
                    <a:solidFill>
                      <a:srgbClr val="000000"/>
                    </a:solidFill>
                    <a:latin typeface="Times New Roman" pitchFamily="18" charset="0"/>
                  </a:rPr>
                  <a:t> </a:t>
                </a:r>
                <a:endParaRPr lang="en-US" sz="2000" b="1">
                  <a:latin typeface="Times New Roman" pitchFamily="18" charset="0"/>
                </a:endParaRPr>
              </a:p>
            </p:txBody>
          </p:sp>
          <p:sp>
            <p:nvSpPr>
              <p:cNvPr id="21563" name="Rectangle 50"/>
              <p:cNvSpPr>
                <a:spLocks noChangeArrowheads="1"/>
              </p:cNvSpPr>
              <p:nvPr/>
            </p:nvSpPr>
            <p:spPr bwMode="auto">
              <a:xfrm>
                <a:off x="4192" y="2301"/>
                <a:ext cx="26" cy="1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300" b="1">
                    <a:solidFill>
                      <a:srgbClr val="000000"/>
                    </a:solidFill>
                    <a:latin typeface="Times New Roman" pitchFamily="18" charset="0"/>
                  </a:rPr>
                  <a:t> </a:t>
                </a:r>
                <a:endParaRPr lang="en-US" sz="2000" b="1">
                  <a:latin typeface="Times New Roman" pitchFamily="18" charset="0"/>
                </a:endParaRPr>
              </a:p>
            </p:txBody>
          </p:sp>
          <p:sp>
            <p:nvSpPr>
              <p:cNvPr id="21564" name="Rectangle 51"/>
              <p:cNvSpPr>
                <a:spLocks noChangeArrowheads="1"/>
              </p:cNvSpPr>
              <p:nvPr/>
            </p:nvSpPr>
            <p:spPr bwMode="auto">
              <a:xfrm>
                <a:off x="4247" y="2471"/>
                <a:ext cx="26" cy="1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300" b="1">
                    <a:solidFill>
                      <a:srgbClr val="000000"/>
                    </a:solidFill>
                    <a:latin typeface="Times New Roman" pitchFamily="18" charset="0"/>
                  </a:rPr>
                  <a:t> </a:t>
                </a:r>
                <a:endParaRPr lang="en-US" sz="2000" b="1">
                  <a:latin typeface="Times New Roman" pitchFamily="18" charset="0"/>
                </a:endParaRPr>
              </a:p>
            </p:txBody>
          </p:sp>
          <p:sp>
            <p:nvSpPr>
              <p:cNvPr id="21565" name="Rectangle 52"/>
              <p:cNvSpPr>
                <a:spLocks noChangeArrowheads="1"/>
              </p:cNvSpPr>
              <p:nvPr/>
            </p:nvSpPr>
            <p:spPr bwMode="auto">
              <a:xfrm>
                <a:off x="4271" y="2471"/>
                <a:ext cx="26" cy="1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300" b="1">
                    <a:solidFill>
                      <a:srgbClr val="000000"/>
                    </a:solidFill>
                    <a:latin typeface="Times New Roman" pitchFamily="18" charset="0"/>
                  </a:rPr>
                  <a:t> </a:t>
                </a:r>
                <a:endParaRPr lang="en-US" sz="2000" b="1">
                  <a:latin typeface="Times New Roman" pitchFamily="18" charset="0"/>
                </a:endParaRPr>
              </a:p>
            </p:txBody>
          </p:sp>
          <p:sp>
            <p:nvSpPr>
              <p:cNvPr id="21566" name="Rectangle 53"/>
              <p:cNvSpPr>
                <a:spLocks noChangeArrowheads="1"/>
              </p:cNvSpPr>
              <p:nvPr/>
            </p:nvSpPr>
            <p:spPr bwMode="auto">
              <a:xfrm>
                <a:off x="3775" y="1155"/>
                <a:ext cx="251" cy="1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600" b="1">
                    <a:solidFill>
                      <a:srgbClr val="000000"/>
                    </a:solidFill>
                    <a:latin typeface="Times New Roman" pitchFamily="18" charset="0"/>
                  </a:rPr>
                  <a:t>1s2p</a:t>
                </a:r>
                <a:endParaRPr lang="en-US" sz="2000" b="1">
                  <a:latin typeface="Times New Roman" pitchFamily="18" charset="0"/>
                </a:endParaRPr>
              </a:p>
            </p:txBody>
          </p:sp>
          <p:sp>
            <p:nvSpPr>
              <p:cNvPr id="21567" name="Rectangle 54"/>
              <p:cNvSpPr>
                <a:spLocks noChangeArrowheads="1"/>
              </p:cNvSpPr>
              <p:nvPr/>
            </p:nvSpPr>
            <p:spPr bwMode="auto">
              <a:xfrm>
                <a:off x="3775" y="1803"/>
                <a:ext cx="251" cy="1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600" b="1">
                    <a:solidFill>
                      <a:srgbClr val="000000"/>
                    </a:solidFill>
                    <a:latin typeface="Times New Roman" pitchFamily="18" charset="0"/>
                  </a:rPr>
                  <a:t>1s2p</a:t>
                </a:r>
                <a:endParaRPr lang="en-US" sz="2000" b="1">
                  <a:latin typeface="Times New Roman" pitchFamily="18" charset="0"/>
                </a:endParaRPr>
              </a:p>
            </p:txBody>
          </p:sp>
          <p:sp>
            <p:nvSpPr>
              <p:cNvPr id="21568" name="Rectangle 55"/>
              <p:cNvSpPr>
                <a:spLocks noChangeArrowheads="1"/>
              </p:cNvSpPr>
              <p:nvPr/>
            </p:nvSpPr>
            <p:spPr bwMode="auto">
              <a:xfrm>
                <a:off x="3775" y="2304"/>
                <a:ext cx="228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600" b="1">
                    <a:solidFill>
                      <a:srgbClr val="000000"/>
                    </a:solidFill>
                    <a:latin typeface="Times New Roman" pitchFamily="18" charset="0"/>
                  </a:rPr>
                  <a:t>1s2s</a:t>
                </a:r>
                <a:endParaRPr lang="en-US" sz="2000" b="1">
                  <a:latin typeface="Times New Roman" pitchFamily="18" charset="0"/>
                </a:endParaRPr>
              </a:p>
            </p:txBody>
          </p:sp>
          <p:sp>
            <p:nvSpPr>
              <p:cNvPr id="21569" name="Rectangle 56"/>
              <p:cNvSpPr>
                <a:spLocks noChangeArrowheads="1"/>
              </p:cNvSpPr>
              <p:nvPr/>
            </p:nvSpPr>
            <p:spPr bwMode="auto">
              <a:xfrm>
                <a:off x="3775" y="2474"/>
                <a:ext cx="228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600" b="1">
                    <a:solidFill>
                      <a:srgbClr val="000000"/>
                    </a:solidFill>
                    <a:latin typeface="Times New Roman" pitchFamily="18" charset="0"/>
                  </a:rPr>
                  <a:t>1s2s</a:t>
                </a:r>
                <a:endParaRPr lang="en-US" sz="2000" b="1">
                  <a:latin typeface="Times New Roman" pitchFamily="18" charset="0"/>
                </a:endParaRPr>
              </a:p>
            </p:txBody>
          </p:sp>
          <p:sp>
            <p:nvSpPr>
              <p:cNvPr id="21570" name="Rectangle 57"/>
              <p:cNvSpPr>
                <a:spLocks noChangeArrowheads="1"/>
              </p:cNvSpPr>
              <p:nvPr/>
            </p:nvSpPr>
            <p:spPr bwMode="auto">
              <a:xfrm>
                <a:off x="3775" y="2887"/>
                <a:ext cx="114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600" b="1">
                    <a:solidFill>
                      <a:srgbClr val="000000"/>
                    </a:solidFill>
                    <a:latin typeface="Times New Roman" pitchFamily="18" charset="0"/>
                  </a:rPr>
                  <a:t>1s</a:t>
                </a:r>
                <a:endParaRPr lang="en-US" sz="2000" b="1">
                  <a:latin typeface="Times New Roman" pitchFamily="18" charset="0"/>
                </a:endParaRPr>
              </a:p>
            </p:txBody>
          </p:sp>
          <p:sp>
            <p:nvSpPr>
              <p:cNvPr id="21571" name="Rectangle 58"/>
              <p:cNvSpPr>
                <a:spLocks noChangeArrowheads="1"/>
              </p:cNvSpPr>
              <p:nvPr/>
            </p:nvSpPr>
            <p:spPr bwMode="auto">
              <a:xfrm>
                <a:off x="3890" y="2887"/>
                <a:ext cx="44" cy="10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100" b="1">
                    <a:solidFill>
                      <a:srgbClr val="000000"/>
                    </a:solidFill>
                    <a:latin typeface="Times New Roman" pitchFamily="18" charset="0"/>
                  </a:rPr>
                  <a:t>2</a:t>
                </a:r>
                <a:endParaRPr lang="en-US" sz="2000" b="1">
                  <a:latin typeface="Times New Roman" pitchFamily="18" charset="0"/>
                </a:endParaRPr>
              </a:p>
            </p:txBody>
          </p:sp>
          <p:sp>
            <p:nvSpPr>
              <p:cNvPr id="21572" name="Rectangle 59"/>
              <p:cNvSpPr>
                <a:spLocks noChangeArrowheads="1"/>
              </p:cNvSpPr>
              <p:nvPr/>
            </p:nvSpPr>
            <p:spPr bwMode="auto">
              <a:xfrm>
                <a:off x="4269" y="1171"/>
                <a:ext cx="44" cy="10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100" b="1">
                    <a:solidFill>
                      <a:srgbClr val="000000"/>
                    </a:solidFill>
                    <a:latin typeface="Times New Roman" pitchFamily="18" charset="0"/>
                  </a:rPr>
                  <a:t>1</a:t>
                </a:r>
                <a:endParaRPr lang="en-US" sz="2000" b="1">
                  <a:latin typeface="Times New Roman" pitchFamily="18" charset="0"/>
                </a:endParaRPr>
              </a:p>
            </p:txBody>
          </p:sp>
          <p:sp>
            <p:nvSpPr>
              <p:cNvPr id="21573" name="Rectangle 60"/>
              <p:cNvSpPr>
                <a:spLocks noChangeArrowheads="1"/>
              </p:cNvSpPr>
              <p:nvPr/>
            </p:nvSpPr>
            <p:spPr bwMode="auto">
              <a:xfrm>
                <a:off x="4312" y="1171"/>
                <a:ext cx="79" cy="1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600" b="1">
                    <a:solidFill>
                      <a:srgbClr val="000000"/>
                    </a:solidFill>
                    <a:latin typeface="Times New Roman" pitchFamily="18" charset="0"/>
                  </a:rPr>
                  <a:t>P</a:t>
                </a:r>
                <a:endParaRPr lang="en-US" sz="2000" b="1">
                  <a:latin typeface="Times New Roman" pitchFamily="18" charset="0"/>
                </a:endParaRPr>
              </a:p>
            </p:txBody>
          </p:sp>
          <p:sp>
            <p:nvSpPr>
              <p:cNvPr id="21574" name="Rectangle 61"/>
              <p:cNvSpPr>
                <a:spLocks noChangeArrowheads="1"/>
              </p:cNvSpPr>
              <p:nvPr/>
            </p:nvSpPr>
            <p:spPr bwMode="auto">
              <a:xfrm>
                <a:off x="4285" y="1802"/>
                <a:ext cx="44" cy="10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100" b="1">
                    <a:solidFill>
                      <a:srgbClr val="000000"/>
                    </a:solidFill>
                    <a:latin typeface="Times New Roman" pitchFamily="18" charset="0"/>
                  </a:rPr>
                  <a:t>3</a:t>
                </a:r>
                <a:endParaRPr lang="en-US" sz="2000" b="1">
                  <a:latin typeface="Times New Roman" pitchFamily="18" charset="0"/>
                </a:endParaRPr>
              </a:p>
            </p:txBody>
          </p:sp>
          <p:sp>
            <p:nvSpPr>
              <p:cNvPr id="21575" name="Rectangle 62"/>
              <p:cNvSpPr>
                <a:spLocks noChangeArrowheads="1"/>
              </p:cNvSpPr>
              <p:nvPr/>
            </p:nvSpPr>
            <p:spPr bwMode="auto">
              <a:xfrm>
                <a:off x="4328" y="1803"/>
                <a:ext cx="79" cy="1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600" b="1">
                    <a:solidFill>
                      <a:srgbClr val="000000"/>
                    </a:solidFill>
                    <a:latin typeface="Times New Roman" pitchFamily="18" charset="0"/>
                  </a:rPr>
                  <a:t>P</a:t>
                </a:r>
                <a:endParaRPr lang="en-US" sz="2000" b="1">
                  <a:latin typeface="Times New Roman" pitchFamily="18" charset="0"/>
                </a:endParaRPr>
              </a:p>
            </p:txBody>
          </p:sp>
          <p:sp>
            <p:nvSpPr>
              <p:cNvPr id="21576" name="Rectangle 63"/>
              <p:cNvSpPr>
                <a:spLocks noChangeArrowheads="1"/>
              </p:cNvSpPr>
              <p:nvPr/>
            </p:nvSpPr>
            <p:spPr bwMode="auto">
              <a:xfrm>
                <a:off x="4269" y="2895"/>
                <a:ext cx="44" cy="10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100" b="1">
                    <a:solidFill>
                      <a:srgbClr val="000000"/>
                    </a:solidFill>
                    <a:latin typeface="Times New Roman" pitchFamily="18" charset="0"/>
                  </a:rPr>
                  <a:t>1</a:t>
                </a:r>
                <a:endParaRPr lang="en-US" sz="2000" b="1">
                  <a:latin typeface="Times New Roman" pitchFamily="18" charset="0"/>
                </a:endParaRPr>
              </a:p>
            </p:txBody>
          </p:sp>
          <p:sp>
            <p:nvSpPr>
              <p:cNvPr id="21577" name="Rectangle 64"/>
              <p:cNvSpPr>
                <a:spLocks noChangeArrowheads="1"/>
              </p:cNvSpPr>
              <p:nvPr/>
            </p:nvSpPr>
            <p:spPr bwMode="auto">
              <a:xfrm>
                <a:off x="4312" y="2895"/>
                <a:ext cx="71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600" b="1">
                    <a:solidFill>
                      <a:srgbClr val="000000"/>
                    </a:solidFill>
                    <a:latin typeface="Times New Roman" pitchFamily="18" charset="0"/>
                  </a:rPr>
                  <a:t>S</a:t>
                </a:r>
                <a:endParaRPr lang="en-US" sz="2000" b="1">
                  <a:latin typeface="Times New Roman" pitchFamily="18" charset="0"/>
                </a:endParaRPr>
              </a:p>
            </p:txBody>
          </p:sp>
          <p:sp>
            <p:nvSpPr>
              <p:cNvPr id="21578" name="Rectangle 65"/>
              <p:cNvSpPr>
                <a:spLocks noChangeArrowheads="1"/>
              </p:cNvSpPr>
              <p:nvPr/>
            </p:nvSpPr>
            <p:spPr bwMode="auto">
              <a:xfrm>
                <a:off x="4269" y="2304"/>
                <a:ext cx="44" cy="10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100" b="1">
                    <a:solidFill>
                      <a:srgbClr val="000000"/>
                    </a:solidFill>
                    <a:latin typeface="Times New Roman" pitchFamily="18" charset="0"/>
                  </a:rPr>
                  <a:t>1</a:t>
                </a:r>
                <a:endParaRPr lang="en-US" sz="2000" b="1">
                  <a:latin typeface="Times New Roman" pitchFamily="18" charset="0"/>
                </a:endParaRPr>
              </a:p>
            </p:txBody>
          </p:sp>
          <p:sp>
            <p:nvSpPr>
              <p:cNvPr id="21579" name="Rectangle 66"/>
              <p:cNvSpPr>
                <a:spLocks noChangeArrowheads="1"/>
              </p:cNvSpPr>
              <p:nvPr/>
            </p:nvSpPr>
            <p:spPr bwMode="auto">
              <a:xfrm>
                <a:off x="4312" y="2304"/>
                <a:ext cx="71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600" b="1">
                    <a:solidFill>
                      <a:srgbClr val="000000"/>
                    </a:solidFill>
                    <a:latin typeface="Times New Roman" pitchFamily="18" charset="0"/>
                  </a:rPr>
                  <a:t>S</a:t>
                </a:r>
                <a:endParaRPr lang="en-US" sz="2000" b="1">
                  <a:latin typeface="Times New Roman" pitchFamily="18" charset="0"/>
                </a:endParaRPr>
              </a:p>
            </p:txBody>
          </p:sp>
          <p:sp>
            <p:nvSpPr>
              <p:cNvPr id="21580" name="Rectangle 67"/>
              <p:cNvSpPr>
                <a:spLocks noChangeArrowheads="1"/>
              </p:cNvSpPr>
              <p:nvPr/>
            </p:nvSpPr>
            <p:spPr bwMode="auto">
              <a:xfrm>
                <a:off x="4277" y="2474"/>
                <a:ext cx="44" cy="10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100" b="1">
                    <a:solidFill>
                      <a:srgbClr val="000000"/>
                    </a:solidFill>
                    <a:latin typeface="Times New Roman" pitchFamily="18" charset="0"/>
                  </a:rPr>
                  <a:t>3</a:t>
                </a:r>
                <a:endParaRPr lang="en-US" sz="2000" b="1">
                  <a:latin typeface="Times New Roman" pitchFamily="18" charset="0"/>
                </a:endParaRPr>
              </a:p>
            </p:txBody>
          </p:sp>
          <p:sp>
            <p:nvSpPr>
              <p:cNvPr id="21581" name="Rectangle 68"/>
              <p:cNvSpPr>
                <a:spLocks noChangeArrowheads="1"/>
              </p:cNvSpPr>
              <p:nvPr/>
            </p:nvSpPr>
            <p:spPr bwMode="auto">
              <a:xfrm>
                <a:off x="4320" y="2474"/>
                <a:ext cx="71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600" b="1">
                    <a:solidFill>
                      <a:srgbClr val="000000"/>
                    </a:solidFill>
                    <a:latin typeface="Times New Roman" pitchFamily="18" charset="0"/>
                  </a:rPr>
                  <a:t>S</a:t>
                </a:r>
                <a:endParaRPr lang="en-US" sz="2000" b="1">
                  <a:latin typeface="Times New Roman" pitchFamily="18" charset="0"/>
                </a:endParaRPr>
              </a:p>
            </p:txBody>
          </p:sp>
        </p:grpSp>
        <p:sp>
          <p:nvSpPr>
            <p:cNvPr id="21582" name="Rectangle 69"/>
            <p:cNvSpPr>
              <a:spLocks noChangeArrowheads="1"/>
            </p:cNvSpPr>
            <p:nvPr/>
          </p:nvSpPr>
          <p:spPr bwMode="auto">
            <a:xfrm>
              <a:off x="2997201" y="898525"/>
              <a:ext cx="1963936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 b="1">
                  <a:solidFill>
                    <a:srgbClr val="000000"/>
                  </a:solidFill>
                  <a:latin typeface="Times New Roman" pitchFamily="18" charset="0"/>
                </a:rPr>
                <a:t>Totally Antisymmetric</a:t>
              </a:r>
              <a:endParaRPr lang="en-US" sz="2000" b="1">
                <a:latin typeface="Times New Roman" pitchFamily="18" charset="0"/>
              </a:endParaRPr>
            </a:p>
          </p:txBody>
        </p:sp>
        <p:grpSp>
          <p:nvGrpSpPr>
            <p:cNvPr id="10" name="Group 101"/>
            <p:cNvGrpSpPr>
              <a:grpSpLocks/>
            </p:cNvGrpSpPr>
            <p:nvPr/>
          </p:nvGrpSpPr>
          <p:grpSpPr bwMode="auto">
            <a:xfrm>
              <a:off x="2520951" y="5194301"/>
              <a:ext cx="150813" cy="79375"/>
              <a:chOff x="2520951" y="5194301"/>
              <a:chExt cx="150813" cy="79375"/>
            </a:xfrm>
          </p:grpSpPr>
          <p:sp>
            <p:nvSpPr>
              <p:cNvPr id="21584" name="Line 72"/>
              <p:cNvSpPr>
                <a:spLocks noChangeShapeType="1"/>
              </p:cNvSpPr>
              <p:nvPr/>
            </p:nvSpPr>
            <p:spPr bwMode="auto">
              <a:xfrm>
                <a:off x="2520951" y="5272088"/>
                <a:ext cx="150813" cy="1588"/>
              </a:xfrm>
              <a:prstGeom prst="line">
                <a:avLst/>
              </a:prstGeom>
              <a:noFill/>
              <a:ln w="174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585" name="Line 73"/>
              <p:cNvSpPr>
                <a:spLocks noChangeShapeType="1"/>
              </p:cNvSpPr>
              <p:nvPr/>
            </p:nvSpPr>
            <p:spPr bwMode="auto">
              <a:xfrm>
                <a:off x="2520951" y="5194301"/>
                <a:ext cx="150813" cy="1588"/>
              </a:xfrm>
              <a:prstGeom prst="line">
                <a:avLst/>
              </a:prstGeom>
              <a:noFill/>
              <a:ln w="174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586" name="Line 74"/>
              <p:cNvSpPr>
                <a:spLocks noChangeShapeType="1"/>
              </p:cNvSpPr>
              <p:nvPr/>
            </p:nvSpPr>
            <p:spPr bwMode="auto">
              <a:xfrm>
                <a:off x="2520951" y="5233988"/>
                <a:ext cx="150813" cy="1588"/>
              </a:xfrm>
              <a:prstGeom prst="line">
                <a:avLst/>
              </a:prstGeom>
              <a:noFill/>
              <a:ln w="174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1587" name="Oval 75"/>
            <p:cNvSpPr>
              <a:spLocks noChangeArrowheads="1"/>
            </p:cNvSpPr>
            <p:nvPr/>
          </p:nvSpPr>
          <p:spPr bwMode="auto">
            <a:xfrm>
              <a:off x="2319338" y="5183188"/>
              <a:ext cx="104775" cy="117475"/>
            </a:xfrm>
            <a:prstGeom prst="ellipse">
              <a:avLst/>
            </a:prstGeom>
            <a:solidFill>
              <a:srgbClr val="000000"/>
            </a:solidFill>
            <a:ln w="174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b="1">
                <a:latin typeface="Times New Roman" pitchFamily="18" charset="0"/>
              </a:endParaRPr>
            </a:p>
          </p:txBody>
        </p:sp>
        <p:sp>
          <p:nvSpPr>
            <p:cNvPr id="21588" name="Rectangle 76"/>
            <p:cNvSpPr>
              <a:spLocks noChangeArrowheads="1"/>
            </p:cNvSpPr>
            <p:nvPr/>
          </p:nvSpPr>
          <p:spPr bwMode="auto">
            <a:xfrm>
              <a:off x="2774951" y="4995863"/>
              <a:ext cx="926536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 b="1">
                  <a:solidFill>
                    <a:srgbClr val="000000"/>
                  </a:solidFill>
                  <a:latin typeface="Times New Roman" pitchFamily="18" charset="0"/>
                </a:rPr>
                <a:t>symmetric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21589" name="Rectangle 77"/>
            <p:cNvSpPr>
              <a:spLocks noChangeArrowheads="1"/>
            </p:cNvSpPr>
            <p:nvPr/>
          </p:nvSpPr>
          <p:spPr bwMode="auto">
            <a:xfrm>
              <a:off x="2774951" y="5207001"/>
              <a:ext cx="114775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 b="1">
                  <a:solidFill>
                    <a:srgbClr val="000000"/>
                  </a:solidFill>
                  <a:latin typeface="Times New Roman" pitchFamily="18" charset="0"/>
                </a:rPr>
                <a:t>spin function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21590" name="Oval 84"/>
            <p:cNvSpPr>
              <a:spLocks noChangeArrowheads="1"/>
            </p:cNvSpPr>
            <p:nvPr/>
          </p:nvSpPr>
          <p:spPr bwMode="auto">
            <a:xfrm>
              <a:off x="4184651" y="5183188"/>
              <a:ext cx="103188" cy="117475"/>
            </a:xfrm>
            <a:prstGeom prst="ellips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b="1">
                <a:latin typeface="Times New Roman" pitchFamily="18" charset="0"/>
              </a:endParaRPr>
            </a:p>
          </p:txBody>
        </p:sp>
        <p:sp>
          <p:nvSpPr>
            <p:cNvPr id="21591" name="Rectangle 85"/>
            <p:cNvSpPr>
              <a:spLocks noChangeArrowheads="1"/>
            </p:cNvSpPr>
            <p:nvPr/>
          </p:nvSpPr>
          <p:spPr bwMode="auto">
            <a:xfrm>
              <a:off x="4640264" y="4995863"/>
              <a:ext cx="1269578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 b="1">
                  <a:solidFill>
                    <a:srgbClr val="000000"/>
                  </a:solidFill>
                  <a:latin typeface="Times New Roman" pitchFamily="18" charset="0"/>
                </a:rPr>
                <a:t>antisymmetric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21592" name="Rectangle 86"/>
            <p:cNvSpPr>
              <a:spLocks noChangeArrowheads="1"/>
            </p:cNvSpPr>
            <p:nvPr/>
          </p:nvSpPr>
          <p:spPr bwMode="auto">
            <a:xfrm>
              <a:off x="4640264" y="5207001"/>
              <a:ext cx="114775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 b="1">
                  <a:solidFill>
                    <a:srgbClr val="000000"/>
                  </a:solidFill>
                  <a:latin typeface="Times New Roman" pitchFamily="18" charset="0"/>
                </a:rPr>
                <a:t>spin function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21593" name="Line 87"/>
            <p:cNvSpPr>
              <a:spLocks noChangeShapeType="1"/>
            </p:cNvSpPr>
            <p:nvPr/>
          </p:nvSpPr>
          <p:spPr bwMode="auto">
            <a:xfrm>
              <a:off x="2565401" y="4848225"/>
              <a:ext cx="2813050" cy="1588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94" name="Line 88"/>
            <p:cNvSpPr>
              <a:spLocks noChangeShapeType="1"/>
            </p:cNvSpPr>
            <p:nvPr/>
          </p:nvSpPr>
          <p:spPr bwMode="auto">
            <a:xfrm>
              <a:off x="2967038" y="1149350"/>
              <a:ext cx="1922463" cy="1588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95" name="Line 91"/>
            <p:cNvSpPr>
              <a:spLocks noChangeShapeType="1"/>
            </p:cNvSpPr>
            <p:nvPr/>
          </p:nvSpPr>
          <p:spPr bwMode="auto">
            <a:xfrm flipH="1">
              <a:off x="4897438" y="939800"/>
              <a:ext cx="977900" cy="7635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1" name="Group 102"/>
            <p:cNvGrpSpPr>
              <a:grpSpLocks/>
            </p:cNvGrpSpPr>
            <p:nvPr/>
          </p:nvGrpSpPr>
          <p:grpSpPr bwMode="auto">
            <a:xfrm>
              <a:off x="4342607" y="5201445"/>
              <a:ext cx="150813" cy="79375"/>
              <a:chOff x="2520951" y="5194301"/>
              <a:chExt cx="150813" cy="79375"/>
            </a:xfrm>
          </p:grpSpPr>
          <p:sp>
            <p:nvSpPr>
              <p:cNvPr id="21597" name="Line 72"/>
              <p:cNvSpPr>
                <a:spLocks noChangeShapeType="1"/>
              </p:cNvSpPr>
              <p:nvPr/>
            </p:nvSpPr>
            <p:spPr bwMode="auto">
              <a:xfrm>
                <a:off x="2520951" y="5272088"/>
                <a:ext cx="150813" cy="1588"/>
              </a:xfrm>
              <a:prstGeom prst="line">
                <a:avLst/>
              </a:prstGeom>
              <a:noFill/>
              <a:ln w="174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598" name="Line 73"/>
              <p:cNvSpPr>
                <a:spLocks noChangeShapeType="1"/>
              </p:cNvSpPr>
              <p:nvPr/>
            </p:nvSpPr>
            <p:spPr bwMode="auto">
              <a:xfrm>
                <a:off x="2520951" y="5194301"/>
                <a:ext cx="150813" cy="1588"/>
              </a:xfrm>
              <a:prstGeom prst="line">
                <a:avLst/>
              </a:prstGeom>
              <a:noFill/>
              <a:ln w="174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599" name="Line 74"/>
              <p:cNvSpPr>
                <a:spLocks noChangeShapeType="1"/>
              </p:cNvSpPr>
              <p:nvPr/>
            </p:nvSpPr>
            <p:spPr bwMode="auto">
              <a:xfrm>
                <a:off x="2520951" y="5233988"/>
                <a:ext cx="150813" cy="1588"/>
              </a:xfrm>
              <a:prstGeom prst="line">
                <a:avLst/>
              </a:prstGeom>
              <a:noFill/>
              <a:ln w="174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21600" name="Text Box 9"/>
          <p:cNvSpPr txBox="1">
            <a:spLocks noChangeArrowheads="1"/>
          </p:cNvSpPr>
          <p:nvPr/>
        </p:nvSpPr>
        <p:spPr bwMode="auto">
          <a:xfrm>
            <a:off x="7432675" y="6602413"/>
            <a:ext cx="1752403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b="1" dirty="0">
                <a:latin typeface="Times New Roman" pitchFamily="18" charset="0"/>
              </a:rPr>
              <a:t>Copyright – Michael D. Fayer, </a:t>
            </a:r>
            <a:r>
              <a:rPr lang="en-US" sz="800" b="1" dirty="0" smtClean="0">
                <a:latin typeface="Times New Roman" pitchFamily="18" charset="0"/>
              </a:rPr>
              <a:t>2018</a:t>
            </a:r>
            <a:endParaRPr lang="en-US" sz="800" b="1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5290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2"/>
          <p:cNvSpPr txBox="1">
            <a:spLocks noChangeArrowheads="1"/>
          </p:cNvSpPr>
          <p:nvPr/>
        </p:nvSpPr>
        <p:spPr bwMode="auto">
          <a:xfrm>
            <a:off x="307975" y="73025"/>
            <a:ext cx="6303963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00C6"/>
                </a:solidFill>
                <a:latin typeface="Times New Roman" pitchFamily="18" charset="0"/>
              </a:rPr>
              <a:t>For same orbital configuration</a:t>
            </a:r>
            <a:br>
              <a:rPr lang="en-US" sz="2000" b="1">
                <a:solidFill>
                  <a:srgbClr val="0000C6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0000C6"/>
                </a:solidFill>
                <a:latin typeface="Times New Roman" pitchFamily="18" charset="0"/>
              </a:rPr>
              <a:t>	</a:t>
            </a:r>
            <a:r>
              <a:rPr lang="en-US" sz="2000" b="1">
                <a:solidFill>
                  <a:srgbClr val="C20000"/>
                </a:solidFill>
                <a:latin typeface="Times New Roman" pitchFamily="18" charset="0"/>
              </a:rPr>
              <a:t>Triplet States lower in energy than singlet states</a:t>
            </a:r>
            <a:r>
              <a:rPr lang="en-US" sz="2000" b="1">
                <a:solidFill>
                  <a:srgbClr val="0000C6"/>
                </a:solidFill>
                <a:latin typeface="Times New Roman" pitchFamily="18" charset="0"/>
              </a:rPr>
              <a:t/>
            </a:r>
            <a:br>
              <a:rPr lang="en-US" sz="2000" b="1">
                <a:solidFill>
                  <a:srgbClr val="0000C6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0000C6"/>
                </a:solidFill>
                <a:latin typeface="Times New Roman" pitchFamily="18" charset="0"/>
              </a:rPr>
              <a:t>because of electron correlation.</a:t>
            </a:r>
          </a:p>
        </p:txBody>
      </p:sp>
      <p:sp>
        <p:nvSpPr>
          <p:cNvPr id="23555" name="Text Box 3"/>
          <p:cNvSpPr txBox="1">
            <a:spLocks noChangeArrowheads="1"/>
          </p:cNvSpPr>
          <p:nvPr/>
        </p:nvSpPr>
        <p:spPr bwMode="auto">
          <a:xfrm>
            <a:off x="358775" y="1689100"/>
            <a:ext cx="61483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C20000"/>
                </a:solidFill>
                <a:latin typeface="Times New Roman" pitchFamily="18" charset="0"/>
              </a:rPr>
              <a:t>Triplet</a:t>
            </a:r>
            <a:r>
              <a:rPr lang="en-US" sz="2000" b="1">
                <a:latin typeface="Times New Roman" pitchFamily="18" charset="0"/>
              </a:rPr>
              <a:t>		</a:t>
            </a:r>
            <a:r>
              <a:rPr lang="en-US" sz="2000" b="1">
                <a:solidFill>
                  <a:srgbClr val="0B0BFF"/>
                </a:solidFill>
                <a:latin typeface="Times New Roman" pitchFamily="18" charset="0"/>
              </a:rPr>
              <a:t>sym. spin.</a:t>
            </a:r>
            <a:r>
              <a:rPr lang="en-US" sz="2000" b="1">
                <a:latin typeface="Times New Roman" pitchFamily="18" charset="0"/>
              </a:rPr>
              <a:t>  Therefore, </a:t>
            </a:r>
            <a:r>
              <a:rPr lang="en-US" sz="2000" b="1">
                <a:solidFill>
                  <a:srgbClr val="0B0BFF"/>
                </a:solidFill>
                <a:latin typeface="Times New Roman" pitchFamily="18" charset="0"/>
              </a:rPr>
              <a:t>antisym. orbital</a:t>
            </a:r>
          </a:p>
        </p:txBody>
      </p:sp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371475" y="2390775"/>
            <a:ext cx="16287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B0BFF"/>
                </a:solidFill>
                <a:latin typeface="Times New Roman" pitchFamily="18" charset="0"/>
              </a:rPr>
              <a:t>For example:</a:t>
            </a:r>
          </a:p>
        </p:txBody>
      </p:sp>
      <p:graphicFrame>
        <p:nvGraphicFramePr>
          <p:cNvPr id="23557" name="Object 5"/>
          <p:cNvGraphicFramePr>
            <a:graphicFrameLocks noChangeAspect="1"/>
          </p:cNvGraphicFramePr>
          <p:nvPr/>
        </p:nvGraphicFramePr>
        <p:xfrm>
          <a:off x="1038225" y="2416175"/>
          <a:ext cx="6146800" cy="147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378" name="Equation" r:id="rId4" imgW="6146800" imgH="1473200" progId="Equation.DSMT4">
                  <p:embed/>
                </p:oleObj>
              </mc:Choice>
              <mc:Fallback>
                <p:oleObj name="Equation" r:id="rId4" imgW="6146800" imgH="147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38225" y="2416175"/>
                        <a:ext cx="6146800" cy="1473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58" name="Line 6"/>
          <p:cNvSpPr>
            <a:spLocks noChangeShapeType="1"/>
          </p:cNvSpPr>
          <p:nvPr/>
        </p:nvSpPr>
        <p:spPr bwMode="auto">
          <a:xfrm>
            <a:off x="1365250" y="1890713"/>
            <a:ext cx="8397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3559" name="Line 7"/>
          <p:cNvSpPr>
            <a:spLocks noChangeShapeType="1"/>
          </p:cNvSpPr>
          <p:nvPr/>
        </p:nvSpPr>
        <p:spPr bwMode="auto">
          <a:xfrm>
            <a:off x="363538" y="4213225"/>
            <a:ext cx="84677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560" name="Text Box 8"/>
          <p:cNvSpPr txBox="1">
            <a:spLocks noChangeArrowheads="1"/>
          </p:cNvSpPr>
          <p:nvPr/>
        </p:nvSpPr>
        <p:spPr bwMode="auto">
          <a:xfrm>
            <a:off x="385763" y="4313238"/>
            <a:ext cx="61483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C20000"/>
                </a:solidFill>
                <a:latin typeface="Times New Roman" pitchFamily="18" charset="0"/>
              </a:rPr>
              <a:t>Singlet</a:t>
            </a:r>
            <a:r>
              <a:rPr lang="en-US" sz="2000" b="1">
                <a:latin typeface="Times New Roman" pitchFamily="18" charset="0"/>
              </a:rPr>
              <a:t>		</a:t>
            </a:r>
            <a:r>
              <a:rPr lang="en-US" sz="2000" b="1">
                <a:solidFill>
                  <a:srgbClr val="0B0BFF"/>
                </a:solidFill>
                <a:latin typeface="Times New Roman" pitchFamily="18" charset="0"/>
              </a:rPr>
              <a:t>antisym. spin.</a:t>
            </a:r>
            <a:r>
              <a:rPr lang="en-US" sz="2000" b="1">
                <a:latin typeface="Times New Roman" pitchFamily="18" charset="0"/>
              </a:rPr>
              <a:t>  Therefore, </a:t>
            </a:r>
            <a:r>
              <a:rPr lang="en-US" sz="2000" b="1">
                <a:solidFill>
                  <a:srgbClr val="0B0BFF"/>
                </a:solidFill>
                <a:latin typeface="Times New Roman" pitchFamily="18" charset="0"/>
              </a:rPr>
              <a:t>sym. orbital</a:t>
            </a:r>
          </a:p>
        </p:txBody>
      </p:sp>
      <p:sp>
        <p:nvSpPr>
          <p:cNvPr id="23561" name="Line 9"/>
          <p:cNvSpPr>
            <a:spLocks noChangeShapeType="1"/>
          </p:cNvSpPr>
          <p:nvPr/>
        </p:nvSpPr>
        <p:spPr bwMode="auto">
          <a:xfrm>
            <a:off x="1392238" y="4514850"/>
            <a:ext cx="8397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graphicFrame>
        <p:nvGraphicFramePr>
          <p:cNvPr id="23562" name="Object 10"/>
          <p:cNvGraphicFramePr>
            <a:graphicFrameLocks noChangeAspect="1"/>
          </p:cNvGraphicFramePr>
          <p:nvPr/>
        </p:nvGraphicFramePr>
        <p:xfrm>
          <a:off x="1022350" y="4900613"/>
          <a:ext cx="6007100" cy="67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379" name="Equation" r:id="rId6" imgW="6007100" imgH="673100" progId="Equation.DSMT4">
                  <p:embed/>
                </p:oleObj>
              </mc:Choice>
              <mc:Fallback>
                <p:oleObj name="Equation" r:id="rId6" imgW="6007100" imgH="673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2350" y="4900613"/>
                        <a:ext cx="6007100" cy="673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63" name="Text Box 11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latin typeface="Times New Roman" pitchFamily="18" charset="0"/>
            </a:endParaRPr>
          </a:p>
        </p:txBody>
      </p:sp>
      <p:graphicFrame>
        <p:nvGraphicFramePr>
          <p:cNvPr id="23564" name="Object 12"/>
          <p:cNvGraphicFramePr>
            <a:graphicFrameLocks noChangeAspect="1"/>
          </p:cNvGraphicFramePr>
          <p:nvPr/>
        </p:nvGraphicFramePr>
        <p:xfrm>
          <a:off x="7521575" y="2392363"/>
          <a:ext cx="723900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380" name="Equation" r:id="rId8" imgW="723586" imgH="368140" progId="Equation.DSMT4">
                  <p:embed/>
                </p:oleObj>
              </mc:Choice>
              <mc:Fallback>
                <p:oleObj name="Equation" r:id="rId8" imgW="723586" imgH="3681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21575" y="2392363"/>
                        <a:ext cx="723900" cy="368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65" name="Object 13"/>
          <p:cNvGraphicFramePr>
            <a:graphicFrameLocks noChangeAspect="1"/>
          </p:cNvGraphicFramePr>
          <p:nvPr/>
        </p:nvGraphicFramePr>
        <p:xfrm>
          <a:off x="7529513" y="2965450"/>
          <a:ext cx="736600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381" name="Equation" r:id="rId10" imgW="736600" imgH="368300" progId="Equation.DSMT4">
                  <p:embed/>
                </p:oleObj>
              </mc:Choice>
              <mc:Fallback>
                <p:oleObj name="Equation" r:id="rId10" imgW="736600" imgH="368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29513" y="2965450"/>
                        <a:ext cx="736600" cy="368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66" name="Object 14"/>
          <p:cNvGraphicFramePr>
            <a:graphicFrameLocks noChangeAspect="1"/>
          </p:cNvGraphicFramePr>
          <p:nvPr/>
        </p:nvGraphicFramePr>
        <p:xfrm>
          <a:off x="7526338" y="3562350"/>
          <a:ext cx="876300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382" name="Equation" r:id="rId12" imgW="876300" imgH="368300" progId="Equation.DSMT4">
                  <p:embed/>
                </p:oleObj>
              </mc:Choice>
              <mc:Fallback>
                <p:oleObj name="Equation" r:id="rId12" imgW="876300" imgH="368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26338" y="3562350"/>
                        <a:ext cx="876300" cy="368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67" name="Object 15"/>
          <p:cNvGraphicFramePr>
            <a:graphicFrameLocks noChangeAspect="1"/>
          </p:cNvGraphicFramePr>
          <p:nvPr/>
        </p:nvGraphicFramePr>
        <p:xfrm>
          <a:off x="7580313" y="5010150"/>
          <a:ext cx="749300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383" name="Equation" r:id="rId14" imgW="749300" imgH="368300" progId="Equation.DSMT4">
                  <p:embed/>
                </p:oleObj>
              </mc:Choice>
              <mc:Fallback>
                <p:oleObj name="Equation" r:id="rId14" imgW="749300" imgH="368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80313" y="5010150"/>
                        <a:ext cx="749300" cy="368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68" name="Text Box 9"/>
          <p:cNvSpPr txBox="1">
            <a:spLocks noChangeArrowheads="1"/>
          </p:cNvSpPr>
          <p:nvPr/>
        </p:nvSpPr>
        <p:spPr bwMode="auto">
          <a:xfrm>
            <a:off x="7432675" y="6602413"/>
            <a:ext cx="1752403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b="1" dirty="0">
                <a:latin typeface="Times New Roman" pitchFamily="18" charset="0"/>
              </a:rPr>
              <a:t>Copyright – Michael D. Fayer, </a:t>
            </a:r>
            <a:r>
              <a:rPr lang="en-US" sz="800" b="1" dirty="0" smtClean="0">
                <a:latin typeface="Times New Roman" pitchFamily="18" charset="0"/>
              </a:rPr>
              <a:t>2018</a:t>
            </a:r>
            <a:endParaRPr lang="en-US" sz="800" b="1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8684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2"/>
          <p:cNvSpPr txBox="1">
            <a:spLocks noChangeArrowheads="1"/>
          </p:cNvSpPr>
          <p:nvPr/>
        </p:nvSpPr>
        <p:spPr bwMode="auto">
          <a:xfrm>
            <a:off x="371475" y="173038"/>
            <a:ext cx="51720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C20000"/>
                </a:solidFill>
                <a:latin typeface="Times New Roman" pitchFamily="18" charset="0"/>
              </a:rPr>
              <a:t>Singlet  -  2 electrons can be at the same place.</a:t>
            </a:r>
          </a:p>
        </p:txBody>
      </p:sp>
      <p:sp>
        <p:nvSpPr>
          <p:cNvPr id="25603" name="Text Box 3"/>
          <p:cNvSpPr txBox="1">
            <a:spLocks noChangeArrowheads="1"/>
          </p:cNvSpPr>
          <p:nvPr/>
        </p:nvSpPr>
        <p:spPr bwMode="auto">
          <a:xfrm>
            <a:off x="385763" y="762000"/>
            <a:ext cx="41671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B0BFF"/>
                </a:solidFill>
                <a:latin typeface="Times New Roman" pitchFamily="18" charset="0"/>
              </a:rPr>
              <a:t>Consider a point with coordinates, </a:t>
            </a:r>
            <a:r>
              <a:rPr lang="en-US" sz="2000" b="1" i="1">
                <a:solidFill>
                  <a:srgbClr val="0B0BFF"/>
                </a:solidFill>
                <a:latin typeface="Times New Roman" pitchFamily="18" charset="0"/>
              </a:rPr>
              <a:t>q</a:t>
            </a:r>
            <a:r>
              <a:rPr lang="en-US" sz="2000" b="1">
                <a:solidFill>
                  <a:srgbClr val="0B0BFF"/>
                </a:solidFill>
                <a:latin typeface="Times New Roman" pitchFamily="18" charset="0"/>
              </a:rPr>
              <a:t>.</a:t>
            </a:r>
          </a:p>
        </p:txBody>
      </p:sp>
      <p:graphicFrame>
        <p:nvGraphicFramePr>
          <p:cNvPr id="25604" name="Object 4"/>
          <p:cNvGraphicFramePr>
            <a:graphicFrameLocks noChangeAspect="1"/>
          </p:cNvGraphicFramePr>
          <p:nvPr/>
        </p:nvGraphicFramePr>
        <p:xfrm>
          <a:off x="1484313" y="1327150"/>
          <a:ext cx="30988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02" name="Equation" r:id="rId4" imgW="3098800" imgH="330200" progId="Equation.DSMT4">
                  <p:embed/>
                </p:oleObj>
              </mc:Choice>
              <mc:Fallback>
                <p:oleObj name="Equation" r:id="rId4" imgW="3098800" imgH="330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84313" y="1327150"/>
                        <a:ext cx="3098800" cy="330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5" name="Object 5"/>
          <p:cNvGraphicFramePr>
            <a:graphicFrameLocks noChangeAspect="1"/>
          </p:cNvGraphicFramePr>
          <p:nvPr/>
        </p:nvGraphicFramePr>
        <p:xfrm>
          <a:off x="1455738" y="2030413"/>
          <a:ext cx="31623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03" name="Equation" r:id="rId6" imgW="3162300" imgH="330200" progId="Equation.DSMT4">
                  <p:embed/>
                </p:oleObj>
              </mc:Choice>
              <mc:Fallback>
                <p:oleObj name="Equation" r:id="rId6" imgW="3162300" imgH="330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55738" y="2030413"/>
                        <a:ext cx="3162300" cy="330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6" name="Object 6"/>
          <p:cNvGraphicFramePr>
            <a:graphicFrameLocks noChangeAspect="1"/>
          </p:cNvGraphicFramePr>
          <p:nvPr/>
        </p:nvGraphicFramePr>
        <p:xfrm>
          <a:off x="1452563" y="2708275"/>
          <a:ext cx="19685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04" name="Equation" r:id="rId8" imgW="1968500" imgH="330200" progId="Equation.DSMT4">
                  <p:embed/>
                </p:oleObj>
              </mc:Choice>
              <mc:Fallback>
                <p:oleObj name="Equation" r:id="rId8" imgW="1968500" imgH="330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52563" y="2708275"/>
                        <a:ext cx="1968500" cy="330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334963" y="3152775"/>
            <a:ext cx="8566150" cy="3367088"/>
            <a:chOff x="589" y="1986"/>
            <a:chExt cx="5396" cy="2121"/>
          </a:xfrm>
        </p:grpSpPr>
        <p:grpSp>
          <p:nvGrpSpPr>
            <p:cNvPr id="3" name="Group 8"/>
            <p:cNvGrpSpPr>
              <a:grpSpLocks/>
            </p:cNvGrpSpPr>
            <p:nvPr/>
          </p:nvGrpSpPr>
          <p:grpSpPr bwMode="auto">
            <a:xfrm>
              <a:off x="589" y="2303"/>
              <a:ext cx="3269" cy="1646"/>
              <a:chOff x="147" y="2343"/>
              <a:chExt cx="3269" cy="1646"/>
            </a:xfrm>
          </p:grpSpPr>
          <p:grpSp>
            <p:nvGrpSpPr>
              <p:cNvPr id="4" name="Group 9"/>
              <p:cNvGrpSpPr>
                <a:grpSpLocks/>
              </p:cNvGrpSpPr>
              <p:nvPr/>
            </p:nvGrpSpPr>
            <p:grpSpPr bwMode="auto">
              <a:xfrm>
                <a:off x="513" y="2352"/>
                <a:ext cx="2903" cy="1317"/>
                <a:chOff x="387" y="2257"/>
                <a:chExt cx="2903" cy="1317"/>
              </a:xfrm>
            </p:grpSpPr>
            <p:sp>
              <p:nvSpPr>
                <p:cNvPr id="25610" name="Line 10"/>
                <p:cNvSpPr>
                  <a:spLocks noChangeShapeType="1"/>
                </p:cNvSpPr>
                <p:nvPr/>
              </p:nvSpPr>
              <p:spPr bwMode="auto">
                <a:xfrm>
                  <a:off x="387" y="2257"/>
                  <a:ext cx="0" cy="131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5611" name="Line 11"/>
                <p:cNvSpPr>
                  <a:spLocks noChangeShapeType="1"/>
                </p:cNvSpPr>
                <p:nvPr/>
              </p:nvSpPr>
              <p:spPr bwMode="auto">
                <a:xfrm>
                  <a:off x="387" y="3574"/>
                  <a:ext cx="2903" cy="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5612" name="Text Box 12"/>
              <p:cNvSpPr txBox="1">
                <a:spLocks noChangeArrowheads="1"/>
              </p:cNvSpPr>
              <p:nvPr/>
            </p:nvSpPr>
            <p:spPr bwMode="auto">
              <a:xfrm>
                <a:off x="147" y="2949"/>
                <a:ext cx="232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000" b="1">
                    <a:latin typeface="Times New Roman" pitchFamily="18" charset="0"/>
                  </a:rPr>
                  <a:t>D</a:t>
                </a:r>
              </a:p>
            </p:txBody>
          </p:sp>
          <p:sp>
            <p:nvSpPr>
              <p:cNvPr id="25613" name="Line 13"/>
              <p:cNvSpPr>
                <a:spLocks noChangeShapeType="1"/>
              </p:cNvSpPr>
              <p:nvPr/>
            </p:nvSpPr>
            <p:spPr bwMode="auto">
              <a:xfrm flipV="1">
                <a:off x="403" y="2722"/>
                <a:ext cx="0" cy="65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14" name="Text Box 14"/>
              <p:cNvSpPr txBox="1">
                <a:spLocks noChangeArrowheads="1"/>
              </p:cNvSpPr>
              <p:nvPr/>
            </p:nvSpPr>
            <p:spPr bwMode="auto">
              <a:xfrm>
                <a:off x="1741" y="3739"/>
                <a:ext cx="178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000" b="1" i="1">
                    <a:latin typeface="Times New Roman" pitchFamily="18" charset="0"/>
                  </a:rPr>
                  <a:t>r</a:t>
                </a:r>
              </a:p>
            </p:txBody>
          </p:sp>
          <p:sp>
            <p:nvSpPr>
              <p:cNvPr id="25615" name="Text Box 15"/>
              <p:cNvSpPr txBox="1">
                <a:spLocks noChangeArrowheads="1"/>
              </p:cNvSpPr>
              <p:nvPr/>
            </p:nvSpPr>
            <p:spPr bwMode="auto">
              <a:xfrm>
                <a:off x="1031" y="3644"/>
                <a:ext cx="196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000" b="1" i="1">
                    <a:latin typeface="Times New Roman" pitchFamily="18" charset="0"/>
                  </a:rPr>
                  <a:t>q</a:t>
                </a:r>
              </a:p>
            </p:txBody>
          </p:sp>
          <p:sp>
            <p:nvSpPr>
              <p:cNvPr id="25616" name="Line 16"/>
              <p:cNvSpPr>
                <a:spLocks noChangeShapeType="1"/>
              </p:cNvSpPr>
              <p:nvPr/>
            </p:nvSpPr>
            <p:spPr bwMode="auto">
              <a:xfrm>
                <a:off x="1941" y="3890"/>
                <a:ext cx="47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17" name="Line 17"/>
              <p:cNvSpPr>
                <a:spLocks noChangeShapeType="1"/>
              </p:cNvSpPr>
              <p:nvPr/>
            </p:nvSpPr>
            <p:spPr bwMode="auto">
              <a:xfrm flipV="1">
                <a:off x="1136" y="2343"/>
                <a:ext cx="0" cy="132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prstDash val="dash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18" name="Freeform 18"/>
              <p:cNvSpPr>
                <a:spLocks/>
              </p:cNvSpPr>
              <p:nvPr/>
            </p:nvSpPr>
            <p:spPr bwMode="auto">
              <a:xfrm>
                <a:off x="516" y="2784"/>
                <a:ext cx="2888" cy="656"/>
              </a:xfrm>
              <a:custGeom>
                <a:avLst/>
                <a:gdLst>
                  <a:gd name="T0" fmla="*/ 0 w 2888"/>
                  <a:gd name="T1" fmla="*/ 204 h 656"/>
                  <a:gd name="T2" fmla="*/ 72 w 2888"/>
                  <a:gd name="T3" fmla="*/ 160 h 656"/>
                  <a:gd name="T4" fmla="*/ 104 w 2888"/>
                  <a:gd name="T5" fmla="*/ 128 h 656"/>
                  <a:gd name="T6" fmla="*/ 152 w 2888"/>
                  <a:gd name="T7" fmla="*/ 88 h 656"/>
                  <a:gd name="T8" fmla="*/ 192 w 2888"/>
                  <a:gd name="T9" fmla="*/ 72 h 656"/>
                  <a:gd name="T10" fmla="*/ 248 w 2888"/>
                  <a:gd name="T11" fmla="*/ 80 h 656"/>
                  <a:gd name="T12" fmla="*/ 340 w 2888"/>
                  <a:gd name="T13" fmla="*/ 164 h 656"/>
                  <a:gd name="T14" fmla="*/ 400 w 2888"/>
                  <a:gd name="T15" fmla="*/ 196 h 656"/>
                  <a:gd name="T16" fmla="*/ 500 w 2888"/>
                  <a:gd name="T17" fmla="*/ 192 h 656"/>
                  <a:gd name="T18" fmla="*/ 524 w 2888"/>
                  <a:gd name="T19" fmla="*/ 184 h 656"/>
                  <a:gd name="T20" fmla="*/ 596 w 2888"/>
                  <a:gd name="T21" fmla="*/ 136 h 656"/>
                  <a:gd name="T22" fmla="*/ 684 w 2888"/>
                  <a:gd name="T23" fmla="*/ 140 h 656"/>
                  <a:gd name="T24" fmla="*/ 720 w 2888"/>
                  <a:gd name="T25" fmla="*/ 172 h 656"/>
                  <a:gd name="T26" fmla="*/ 840 w 2888"/>
                  <a:gd name="T27" fmla="*/ 288 h 656"/>
                  <a:gd name="T28" fmla="*/ 868 w 2888"/>
                  <a:gd name="T29" fmla="*/ 328 h 656"/>
                  <a:gd name="T30" fmla="*/ 928 w 2888"/>
                  <a:gd name="T31" fmla="*/ 392 h 656"/>
                  <a:gd name="T32" fmla="*/ 1048 w 2888"/>
                  <a:gd name="T33" fmla="*/ 452 h 656"/>
                  <a:gd name="T34" fmla="*/ 1120 w 2888"/>
                  <a:gd name="T35" fmla="*/ 448 h 656"/>
                  <a:gd name="T36" fmla="*/ 1256 w 2888"/>
                  <a:gd name="T37" fmla="*/ 368 h 656"/>
                  <a:gd name="T38" fmla="*/ 1300 w 2888"/>
                  <a:gd name="T39" fmla="*/ 320 h 656"/>
                  <a:gd name="T40" fmla="*/ 1336 w 2888"/>
                  <a:gd name="T41" fmla="*/ 276 h 656"/>
                  <a:gd name="T42" fmla="*/ 1372 w 2888"/>
                  <a:gd name="T43" fmla="*/ 232 h 656"/>
                  <a:gd name="T44" fmla="*/ 1456 w 2888"/>
                  <a:gd name="T45" fmla="*/ 144 h 656"/>
                  <a:gd name="T46" fmla="*/ 1568 w 2888"/>
                  <a:gd name="T47" fmla="*/ 32 h 656"/>
                  <a:gd name="T48" fmla="*/ 1616 w 2888"/>
                  <a:gd name="T49" fmla="*/ 8 h 656"/>
                  <a:gd name="T50" fmla="*/ 1640 w 2888"/>
                  <a:gd name="T51" fmla="*/ 0 h 656"/>
                  <a:gd name="T52" fmla="*/ 1692 w 2888"/>
                  <a:gd name="T53" fmla="*/ 4 h 656"/>
                  <a:gd name="T54" fmla="*/ 1764 w 2888"/>
                  <a:gd name="T55" fmla="*/ 44 h 656"/>
                  <a:gd name="T56" fmla="*/ 1800 w 2888"/>
                  <a:gd name="T57" fmla="*/ 56 h 656"/>
                  <a:gd name="T58" fmla="*/ 1824 w 2888"/>
                  <a:gd name="T59" fmla="*/ 64 h 656"/>
                  <a:gd name="T60" fmla="*/ 1944 w 2888"/>
                  <a:gd name="T61" fmla="*/ 120 h 656"/>
                  <a:gd name="T62" fmla="*/ 2064 w 2888"/>
                  <a:gd name="T63" fmla="*/ 96 h 656"/>
                  <a:gd name="T64" fmla="*/ 2104 w 2888"/>
                  <a:gd name="T65" fmla="*/ 80 h 656"/>
                  <a:gd name="T66" fmla="*/ 2128 w 2888"/>
                  <a:gd name="T67" fmla="*/ 72 h 656"/>
                  <a:gd name="T68" fmla="*/ 2296 w 2888"/>
                  <a:gd name="T69" fmla="*/ 96 h 656"/>
                  <a:gd name="T70" fmla="*/ 2336 w 2888"/>
                  <a:gd name="T71" fmla="*/ 124 h 656"/>
                  <a:gd name="T72" fmla="*/ 2348 w 2888"/>
                  <a:gd name="T73" fmla="*/ 132 h 656"/>
                  <a:gd name="T74" fmla="*/ 2404 w 2888"/>
                  <a:gd name="T75" fmla="*/ 212 h 656"/>
                  <a:gd name="T76" fmla="*/ 2444 w 2888"/>
                  <a:gd name="T77" fmla="*/ 256 h 656"/>
                  <a:gd name="T78" fmla="*/ 2524 w 2888"/>
                  <a:gd name="T79" fmla="*/ 388 h 656"/>
                  <a:gd name="T80" fmla="*/ 2552 w 2888"/>
                  <a:gd name="T81" fmla="*/ 436 h 656"/>
                  <a:gd name="T82" fmla="*/ 2616 w 2888"/>
                  <a:gd name="T83" fmla="*/ 472 h 656"/>
                  <a:gd name="T84" fmla="*/ 2704 w 2888"/>
                  <a:gd name="T85" fmla="*/ 524 h 656"/>
                  <a:gd name="T86" fmla="*/ 2728 w 2888"/>
                  <a:gd name="T87" fmla="*/ 540 h 656"/>
                  <a:gd name="T88" fmla="*/ 2740 w 2888"/>
                  <a:gd name="T89" fmla="*/ 548 h 656"/>
                  <a:gd name="T90" fmla="*/ 2812 w 2888"/>
                  <a:gd name="T91" fmla="*/ 628 h 656"/>
                  <a:gd name="T92" fmla="*/ 2836 w 2888"/>
                  <a:gd name="T93" fmla="*/ 636 h 656"/>
                  <a:gd name="T94" fmla="*/ 2888 w 2888"/>
                  <a:gd name="T95" fmla="*/ 656 h 65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2888"/>
                  <a:gd name="T145" fmla="*/ 0 h 656"/>
                  <a:gd name="T146" fmla="*/ 2888 w 2888"/>
                  <a:gd name="T147" fmla="*/ 656 h 656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2888" h="656">
                    <a:moveTo>
                      <a:pt x="0" y="204"/>
                    </a:moveTo>
                    <a:cubicBezTo>
                      <a:pt x="30" y="194"/>
                      <a:pt x="47" y="177"/>
                      <a:pt x="72" y="160"/>
                    </a:cubicBezTo>
                    <a:cubicBezTo>
                      <a:pt x="81" y="146"/>
                      <a:pt x="90" y="137"/>
                      <a:pt x="104" y="128"/>
                    </a:cubicBezTo>
                    <a:cubicBezTo>
                      <a:pt x="116" y="110"/>
                      <a:pt x="133" y="96"/>
                      <a:pt x="152" y="88"/>
                    </a:cubicBezTo>
                    <a:cubicBezTo>
                      <a:pt x="165" y="82"/>
                      <a:pt x="192" y="72"/>
                      <a:pt x="192" y="72"/>
                    </a:cubicBezTo>
                    <a:cubicBezTo>
                      <a:pt x="203" y="73"/>
                      <a:pt x="233" y="72"/>
                      <a:pt x="248" y="80"/>
                    </a:cubicBezTo>
                    <a:cubicBezTo>
                      <a:pt x="279" y="95"/>
                      <a:pt x="316" y="140"/>
                      <a:pt x="340" y="164"/>
                    </a:cubicBezTo>
                    <a:cubicBezTo>
                      <a:pt x="350" y="174"/>
                      <a:pt x="385" y="186"/>
                      <a:pt x="400" y="196"/>
                    </a:cubicBezTo>
                    <a:cubicBezTo>
                      <a:pt x="433" y="195"/>
                      <a:pt x="467" y="195"/>
                      <a:pt x="500" y="192"/>
                    </a:cubicBezTo>
                    <a:cubicBezTo>
                      <a:pt x="508" y="191"/>
                      <a:pt x="524" y="184"/>
                      <a:pt x="524" y="184"/>
                    </a:cubicBezTo>
                    <a:cubicBezTo>
                      <a:pt x="546" y="162"/>
                      <a:pt x="571" y="152"/>
                      <a:pt x="596" y="136"/>
                    </a:cubicBezTo>
                    <a:cubicBezTo>
                      <a:pt x="625" y="137"/>
                      <a:pt x="655" y="137"/>
                      <a:pt x="684" y="140"/>
                    </a:cubicBezTo>
                    <a:cubicBezTo>
                      <a:pt x="700" y="142"/>
                      <a:pt x="707" y="162"/>
                      <a:pt x="720" y="172"/>
                    </a:cubicBezTo>
                    <a:cubicBezTo>
                      <a:pt x="764" y="205"/>
                      <a:pt x="801" y="249"/>
                      <a:pt x="840" y="288"/>
                    </a:cubicBezTo>
                    <a:cubicBezTo>
                      <a:pt x="846" y="305"/>
                      <a:pt x="855" y="315"/>
                      <a:pt x="868" y="328"/>
                    </a:cubicBezTo>
                    <a:cubicBezTo>
                      <a:pt x="875" y="349"/>
                      <a:pt x="908" y="379"/>
                      <a:pt x="928" y="392"/>
                    </a:cubicBezTo>
                    <a:cubicBezTo>
                      <a:pt x="948" y="422"/>
                      <a:pt x="1012" y="445"/>
                      <a:pt x="1048" y="452"/>
                    </a:cubicBezTo>
                    <a:cubicBezTo>
                      <a:pt x="1072" y="451"/>
                      <a:pt x="1096" y="450"/>
                      <a:pt x="1120" y="448"/>
                    </a:cubicBezTo>
                    <a:cubicBezTo>
                      <a:pt x="1178" y="443"/>
                      <a:pt x="1211" y="398"/>
                      <a:pt x="1256" y="368"/>
                    </a:cubicBezTo>
                    <a:cubicBezTo>
                      <a:pt x="1268" y="350"/>
                      <a:pt x="1286" y="337"/>
                      <a:pt x="1300" y="320"/>
                    </a:cubicBezTo>
                    <a:cubicBezTo>
                      <a:pt x="1314" y="303"/>
                      <a:pt x="1318" y="290"/>
                      <a:pt x="1336" y="276"/>
                    </a:cubicBezTo>
                    <a:cubicBezTo>
                      <a:pt x="1350" y="248"/>
                      <a:pt x="1340" y="264"/>
                      <a:pt x="1372" y="232"/>
                    </a:cubicBezTo>
                    <a:cubicBezTo>
                      <a:pt x="1400" y="204"/>
                      <a:pt x="1424" y="168"/>
                      <a:pt x="1456" y="144"/>
                    </a:cubicBezTo>
                    <a:cubicBezTo>
                      <a:pt x="1474" y="108"/>
                      <a:pt x="1533" y="55"/>
                      <a:pt x="1568" y="32"/>
                    </a:cubicBezTo>
                    <a:cubicBezTo>
                      <a:pt x="1586" y="20"/>
                      <a:pt x="1595" y="15"/>
                      <a:pt x="1616" y="8"/>
                    </a:cubicBezTo>
                    <a:cubicBezTo>
                      <a:pt x="1624" y="5"/>
                      <a:pt x="1640" y="0"/>
                      <a:pt x="1640" y="0"/>
                    </a:cubicBezTo>
                    <a:cubicBezTo>
                      <a:pt x="1657" y="1"/>
                      <a:pt x="1675" y="1"/>
                      <a:pt x="1692" y="4"/>
                    </a:cubicBezTo>
                    <a:cubicBezTo>
                      <a:pt x="1721" y="9"/>
                      <a:pt x="1739" y="32"/>
                      <a:pt x="1764" y="44"/>
                    </a:cubicBezTo>
                    <a:cubicBezTo>
                      <a:pt x="1801" y="62"/>
                      <a:pt x="1741" y="41"/>
                      <a:pt x="1800" y="56"/>
                    </a:cubicBezTo>
                    <a:cubicBezTo>
                      <a:pt x="1808" y="58"/>
                      <a:pt x="1824" y="64"/>
                      <a:pt x="1824" y="64"/>
                    </a:cubicBezTo>
                    <a:cubicBezTo>
                      <a:pt x="1863" y="93"/>
                      <a:pt x="1896" y="112"/>
                      <a:pt x="1944" y="120"/>
                    </a:cubicBezTo>
                    <a:cubicBezTo>
                      <a:pt x="1991" y="117"/>
                      <a:pt x="2025" y="118"/>
                      <a:pt x="2064" y="96"/>
                    </a:cubicBezTo>
                    <a:cubicBezTo>
                      <a:pt x="2080" y="87"/>
                      <a:pt x="2084" y="87"/>
                      <a:pt x="2104" y="80"/>
                    </a:cubicBezTo>
                    <a:cubicBezTo>
                      <a:pt x="2112" y="77"/>
                      <a:pt x="2128" y="72"/>
                      <a:pt x="2128" y="72"/>
                    </a:cubicBezTo>
                    <a:cubicBezTo>
                      <a:pt x="2213" y="75"/>
                      <a:pt x="2232" y="75"/>
                      <a:pt x="2296" y="96"/>
                    </a:cubicBezTo>
                    <a:cubicBezTo>
                      <a:pt x="2320" y="114"/>
                      <a:pt x="2306" y="104"/>
                      <a:pt x="2336" y="124"/>
                    </a:cubicBezTo>
                    <a:cubicBezTo>
                      <a:pt x="2340" y="127"/>
                      <a:pt x="2348" y="132"/>
                      <a:pt x="2348" y="132"/>
                    </a:cubicBezTo>
                    <a:cubicBezTo>
                      <a:pt x="2366" y="159"/>
                      <a:pt x="2376" y="193"/>
                      <a:pt x="2404" y="212"/>
                    </a:cubicBezTo>
                    <a:cubicBezTo>
                      <a:pt x="2415" y="228"/>
                      <a:pt x="2430" y="242"/>
                      <a:pt x="2444" y="256"/>
                    </a:cubicBezTo>
                    <a:cubicBezTo>
                      <a:pt x="2461" y="307"/>
                      <a:pt x="2494" y="344"/>
                      <a:pt x="2524" y="388"/>
                    </a:cubicBezTo>
                    <a:cubicBezTo>
                      <a:pt x="2530" y="398"/>
                      <a:pt x="2543" y="427"/>
                      <a:pt x="2552" y="436"/>
                    </a:cubicBezTo>
                    <a:cubicBezTo>
                      <a:pt x="2574" y="458"/>
                      <a:pt x="2594" y="458"/>
                      <a:pt x="2616" y="472"/>
                    </a:cubicBezTo>
                    <a:cubicBezTo>
                      <a:pt x="2645" y="491"/>
                      <a:pt x="2675" y="506"/>
                      <a:pt x="2704" y="524"/>
                    </a:cubicBezTo>
                    <a:cubicBezTo>
                      <a:pt x="2712" y="529"/>
                      <a:pt x="2720" y="535"/>
                      <a:pt x="2728" y="540"/>
                    </a:cubicBezTo>
                    <a:cubicBezTo>
                      <a:pt x="2732" y="543"/>
                      <a:pt x="2740" y="548"/>
                      <a:pt x="2740" y="548"/>
                    </a:cubicBezTo>
                    <a:cubicBezTo>
                      <a:pt x="2748" y="572"/>
                      <a:pt x="2786" y="617"/>
                      <a:pt x="2812" y="628"/>
                    </a:cubicBezTo>
                    <a:cubicBezTo>
                      <a:pt x="2820" y="631"/>
                      <a:pt x="2829" y="631"/>
                      <a:pt x="2836" y="636"/>
                    </a:cubicBezTo>
                    <a:cubicBezTo>
                      <a:pt x="2851" y="646"/>
                      <a:pt x="2870" y="656"/>
                      <a:pt x="2888" y="656"/>
                    </a:cubicBez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5619" name="Text Box 19"/>
            <p:cNvSpPr txBox="1">
              <a:spLocks noChangeArrowheads="1"/>
            </p:cNvSpPr>
            <p:nvPr/>
          </p:nvSpPr>
          <p:spPr bwMode="auto">
            <a:xfrm>
              <a:off x="1426" y="2120"/>
              <a:ext cx="30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latin typeface="Times New Roman" pitchFamily="18" charset="0"/>
                </a:rPr>
                <a:t>(1)</a:t>
              </a:r>
            </a:p>
          </p:txBody>
        </p:sp>
        <p:sp>
          <p:nvSpPr>
            <p:cNvPr id="25620" name="Text Box 20"/>
            <p:cNvSpPr txBox="1">
              <a:spLocks noChangeArrowheads="1"/>
            </p:cNvSpPr>
            <p:nvPr/>
          </p:nvSpPr>
          <p:spPr bwMode="auto">
            <a:xfrm>
              <a:off x="2688" y="1986"/>
              <a:ext cx="1661" cy="6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B0BFF"/>
                  </a:solidFill>
                  <a:latin typeface="Times New Roman" pitchFamily="18" charset="0"/>
                </a:rPr>
                <a:t>Correlation Diagram</a:t>
              </a:r>
            </a:p>
            <a:p>
              <a:r>
                <a:rPr lang="en-US" sz="2000" b="1">
                  <a:solidFill>
                    <a:srgbClr val="0B0BFF"/>
                  </a:solidFill>
                  <a:latin typeface="Times New Roman" pitchFamily="18" charset="0"/>
                </a:rPr>
                <a:t>Fix electron 1.</a:t>
              </a:r>
            </a:p>
            <a:p>
              <a:r>
                <a:rPr lang="en-US" sz="2000" b="1">
                  <a:solidFill>
                    <a:srgbClr val="0B0BFF"/>
                  </a:solidFill>
                  <a:latin typeface="Times New Roman" pitchFamily="18" charset="0"/>
                </a:rPr>
                <a:t>Plot prob. of finding 2.</a:t>
              </a:r>
            </a:p>
          </p:txBody>
        </p:sp>
        <p:sp>
          <p:nvSpPr>
            <p:cNvPr id="25621" name="Text Box 21"/>
            <p:cNvSpPr txBox="1">
              <a:spLocks noChangeArrowheads="1"/>
            </p:cNvSpPr>
            <p:nvPr/>
          </p:nvSpPr>
          <p:spPr bwMode="auto">
            <a:xfrm>
              <a:off x="3801" y="2658"/>
              <a:ext cx="2184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C20000"/>
                  </a:solidFill>
                  <a:latin typeface="Times New Roman" pitchFamily="18" charset="0"/>
                </a:rPr>
                <a:t>Prob. of finding electron (2) at</a:t>
              </a:r>
              <a:br>
                <a:rPr lang="en-US" sz="2000" b="1">
                  <a:solidFill>
                    <a:srgbClr val="C20000"/>
                  </a:solidFill>
                  <a:latin typeface="Times New Roman" pitchFamily="18" charset="0"/>
                </a:rPr>
              </a:br>
              <a:r>
                <a:rPr lang="en-US" sz="2000" b="1" i="1">
                  <a:solidFill>
                    <a:srgbClr val="C20000"/>
                  </a:solidFill>
                  <a:latin typeface="Times New Roman" pitchFamily="18" charset="0"/>
                </a:rPr>
                <a:t>r</a:t>
              </a:r>
              <a:r>
                <a:rPr lang="en-US" sz="2000" b="1">
                  <a:solidFill>
                    <a:srgbClr val="C20000"/>
                  </a:solidFill>
                  <a:latin typeface="Times New Roman" pitchFamily="18" charset="0"/>
                </a:rPr>
                <a:t> given electron (1) is at q.</a:t>
              </a:r>
            </a:p>
          </p:txBody>
        </p:sp>
        <p:sp>
          <p:nvSpPr>
            <p:cNvPr id="25622" name="Line 22"/>
            <p:cNvSpPr>
              <a:spLocks noChangeShapeType="1"/>
            </p:cNvSpPr>
            <p:nvPr/>
          </p:nvSpPr>
          <p:spPr bwMode="auto">
            <a:xfrm flipH="1">
              <a:off x="3409" y="2785"/>
              <a:ext cx="402" cy="23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623" name="Text Box 23"/>
            <p:cNvSpPr txBox="1">
              <a:spLocks noChangeArrowheads="1"/>
            </p:cNvSpPr>
            <p:nvPr/>
          </p:nvSpPr>
          <p:spPr bwMode="auto">
            <a:xfrm>
              <a:off x="3514" y="3857"/>
              <a:ext cx="168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C20000"/>
                  </a:solidFill>
                  <a:latin typeface="Times New Roman" pitchFamily="18" charset="0"/>
                </a:rPr>
                <a:t>(schematic illustration)</a:t>
              </a:r>
            </a:p>
          </p:txBody>
        </p:sp>
      </p:grpSp>
      <p:sp>
        <p:nvSpPr>
          <p:cNvPr id="25624" name="Text Box 24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latin typeface="Times New Roman" pitchFamily="18" charset="0"/>
            </a:endParaRPr>
          </a:p>
        </p:txBody>
      </p:sp>
      <p:sp>
        <p:nvSpPr>
          <p:cNvPr id="25625" name="Text Box 9"/>
          <p:cNvSpPr txBox="1">
            <a:spLocks noChangeArrowheads="1"/>
          </p:cNvSpPr>
          <p:nvPr/>
        </p:nvSpPr>
        <p:spPr bwMode="auto">
          <a:xfrm>
            <a:off x="7432675" y="6602413"/>
            <a:ext cx="1752403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b="1" dirty="0">
                <a:latin typeface="Times New Roman" pitchFamily="18" charset="0"/>
              </a:rPr>
              <a:t>Copyright – Michael D. Fayer, </a:t>
            </a:r>
            <a:r>
              <a:rPr lang="en-US" sz="800" b="1" dirty="0" smtClean="0">
                <a:latin typeface="Times New Roman" pitchFamily="18" charset="0"/>
              </a:rPr>
              <a:t>2018</a:t>
            </a:r>
            <a:endParaRPr lang="en-US" sz="800" b="1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7446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2"/>
          <p:cNvSpPr txBox="1">
            <a:spLocks noChangeArrowheads="1"/>
          </p:cNvSpPr>
          <p:nvPr/>
        </p:nvSpPr>
        <p:spPr bwMode="auto">
          <a:xfrm>
            <a:off x="371475" y="84138"/>
            <a:ext cx="62293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C20000"/>
                </a:solidFill>
                <a:latin typeface="Times New Roman" pitchFamily="18" charset="0"/>
              </a:rPr>
              <a:t>Triplet  -  2 electrons </a:t>
            </a:r>
            <a:r>
              <a:rPr lang="en-US" sz="2000" b="1">
                <a:solidFill>
                  <a:srgbClr val="0B0BFF"/>
                </a:solidFill>
                <a:latin typeface="Times New Roman" pitchFamily="18" charset="0"/>
              </a:rPr>
              <a:t>cannot</a:t>
            </a:r>
            <a:r>
              <a:rPr lang="en-US" sz="2000" b="1">
                <a:solidFill>
                  <a:srgbClr val="C20000"/>
                </a:solidFill>
                <a:latin typeface="Times New Roman" pitchFamily="18" charset="0"/>
              </a:rPr>
              <a:t> be at the same place.</a:t>
            </a:r>
            <a:br>
              <a:rPr lang="en-US" sz="2000" b="1">
                <a:solidFill>
                  <a:srgbClr val="C20000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C20000"/>
                </a:solidFill>
                <a:latin typeface="Times New Roman" pitchFamily="18" charset="0"/>
              </a:rPr>
              <a:t>	   2 electrons have node for being in same place.</a:t>
            </a:r>
          </a:p>
        </p:txBody>
      </p:sp>
      <p:sp>
        <p:nvSpPr>
          <p:cNvPr id="27651" name="Text Box 3"/>
          <p:cNvSpPr txBox="1">
            <a:spLocks noChangeArrowheads="1"/>
          </p:cNvSpPr>
          <p:nvPr/>
        </p:nvSpPr>
        <p:spPr bwMode="auto">
          <a:xfrm>
            <a:off x="398463" y="965200"/>
            <a:ext cx="49847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B0BFF"/>
                </a:solidFill>
                <a:latin typeface="Times New Roman" pitchFamily="18" charset="0"/>
              </a:rPr>
              <a:t>Consider a point with coordinates, </a:t>
            </a:r>
            <a:r>
              <a:rPr lang="en-US" sz="2000" b="1" i="1">
                <a:solidFill>
                  <a:srgbClr val="0B0BFF"/>
                </a:solidFill>
                <a:latin typeface="Times New Roman" pitchFamily="18" charset="0"/>
              </a:rPr>
              <a:t>q </a:t>
            </a:r>
            <a:r>
              <a:rPr lang="en-US" sz="2000" b="1">
                <a:solidFill>
                  <a:srgbClr val="0B0BFF"/>
                </a:solidFill>
                <a:latin typeface="Times New Roman" pitchFamily="18" charset="0"/>
              </a:rPr>
              <a:t>(</a:t>
            </a:r>
            <a:r>
              <a:rPr lang="en-US" sz="2000" b="1">
                <a:solidFill>
                  <a:srgbClr val="C20000"/>
                </a:solidFill>
                <a:latin typeface="Times New Roman" pitchFamily="18" charset="0"/>
              </a:rPr>
              <a:t>any </a:t>
            </a:r>
            <a:r>
              <a:rPr lang="en-US" sz="2000" b="1" i="1">
                <a:solidFill>
                  <a:srgbClr val="C20000"/>
                </a:solidFill>
                <a:latin typeface="Times New Roman" pitchFamily="18" charset="0"/>
              </a:rPr>
              <a:t>q</a:t>
            </a:r>
            <a:r>
              <a:rPr lang="en-US" sz="2000" b="1">
                <a:solidFill>
                  <a:srgbClr val="0B0BFF"/>
                </a:solidFill>
                <a:latin typeface="Times New Roman" pitchFamily="18" charset="0"/>
              </a:rPr>
              <a:t>).</a:t>
            </a:r>
          </a:p>
        </p:txBody>
      </p:sp>
      <p:graphicFrame>
        <p:nvGraphicFramePr>
          <p:cNvPr id="27652" name="Object 4"/>
          <p:cNvGraphicFramePr>
            <a:graphicFrameLocks noChangeAspect="1"/>
          </p:cNvGraphicFramePr>
          <p:nvPr/>
        </p:nvGraphicFramePr>
        <p:xfrm>
          <a:off x="1497013" y="1447800"/>
          <a:ext cx="30988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26" name="Equation" r:id="rId4" imgW="3098800" imgH="317500" progId="Equation.DSMT4">
                  <p:embed/>
                </p:oleObj>
              </mc:Choice>
              <mc:Fallback>
                <p:oleObj name="Equation" r:id="rId4" imgW="3098800" imgH="3175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97013" y="1447800"/>
                        <a:ext cx="3098800" cy="317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53" name="Object 5"/>
          <p:cNvGraphicFramePr>
            <a:graphicFrameLocks noChangeAspect="1"/>
          </p:cNvGraphicFramePr>
          <p:nvPr/>
        </p:nvGraphicFramePr>
        <p:xfrm>
          <a:off x="1468438" y="1960563"/>
          <a:ext cx="31623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27" name="Equation" r:id="rId6" imgW="3162300" imgH="317500" progId="Equation.DSMT4">
                  <p:embed/>
                </p:oleObj>
              </mc:Choice>
              <mc:Fallback>
                <p:oleObj name="Equation" r:id="rId6" imgW="3162300" imgH="3175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68438" y="1960563"/>
                        <a:ext cx="3162300" cy="317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54" name="Object 6"/>
          <p:cNvGraphicFramePr>
            <a:graphicFrameLocks noChangeAspect="1"/>
          </p:cNvGraphicFramePr>
          <p:nvPr/>
        </p:nvGraphicFramePr>
        <p:xfrm>
          <a:off x="1436688" y="2449513"/>
          <a:ext cx="7239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28" name="Equation" r:id="rId8" imgW="723586" imgH="317362" progId="Equation.DSMT4">
                  <p:embed/>
                </p:oleObj>
              </mc:Choice>
              <mc:Fallback>
                <p:oleObj name="Equation" r:id="rId8" imgW="723586" imgH="317362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36688" y="2449513"/>
                        <a:ext cx="723900" cy="317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55" name="Text Box 7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latin typeface="Times New Roman" pitchFamily="18" charset="0"/>
            </a:endParaRPr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206375" y="1951038"/>
            <a:ext cx="8602663" cy="4292600"/>
            <a:chOff x="130" y="1229"/>
            <a:chExt cx="5419" cy="2704"/>
          </a:xfrm>
        </p:grpSpPr>
        <p:grpSp>
          <p:nvGrpSpPr>
            <p:cNvPr id="3" name="Group 9"/>
            <p:cNvGrpSpPr>
              <a:grpSpLocks/>
            </p:cNvGrpSpPr>
            <p:nvPr/>
          </p:nvGrpSpPr>
          <p:grpSpPr bwMode="auto">
            <a:xfrm>
              <a:off x="130" y="1229"/>
              <a:ext cx="5395" cy="2704"/>
              <a:chOff x="130" y="1229"/>
              <a:chExt cx="5395" cy="2704"/>
            </a:xfrm>
          </p:grpSpPr>
          <p:grpSp>
            <p:nvGrpSpPr>
              <p:cNvPr id="4" name="Group 10"/>
              <p:cNvGrpSpPr>
                <a:grpSpLocks/>
              </p:cNvGrpSpPr>
              <p:nvPr/>
            </p:nvGrpSpPr>
            <p:grpSpPr bwMode="auto">
              <a:xfrm>
                <a:off x="130" y="2096"/>
                <a:ext cx="2559" cy="1531"/>
                <a:chOff x="122" y="2096"/>
                <a:chExt cx="2559" cy="1531"/>
              </a:xfrm>
            </p:grpSpPr>
            <p:grpSp>
              <p:nvGrpSpPr>
                <p:cNvPr id="5" name="Group 11"/>
                <p:cNvGrpSpPr>
                  <a:grpSpLocks/>
                </p:cNvGrpSpPr>
                <p:nvPr/>
              </p:nvGrpSpPr>
              <p:grpSpPr bwMode="auto">
                <a:xfrm>
                  <a:off x="409" y="2389"/>
                  <a:ext cx="2272" cy="938"/>
                  <a:chOff x="387" y="2257"/>
                  <a:chExt cx="2903" cy="1317"/>
                </a:xfrm>
              </p:grpSpPr>
              <p:sp>
                <p:nvSpPr>
                  <p:cNvPr id="27660" name="Line 12"/>
                  <p:cNvSpPr>
                    <a:spLocks noChangeShapeType="1"/>
                  </p:cNvSpPr>
                  <p:nvPr/>
                </p:nvSpPr>
                <p:spPr bwMode="auto">
                  <a:xfrm>
                    <a:off x="387" y="2257"/>
                    <a:ext cx="0" cy="1317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7661" name="Line 13"/>
                  <p:cNvSpPr>
                    <a:spLocks noChangeShapeType="1"/>
                  </p:cNvSpPr>
                  <p:nvPr/>
                </p:nvSpPr>
                <p:spPr bwMode="auto">
                  <a:xfrm>
                    <a:off x="387" y="3574"/>
                    <a:ext cx="2903" cy="0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27662" name="Text Box 14"/>
                <p:cNvSpPr txBox="1">
                  <a:spLocks noChangeArrowheads="1"/>
                </p:cNvSpPr>
                <p:nvPr/>
              </p:nvSpPr>
              <p:spPr bwMode="auto">
                <a:xfrm>
                  <a:off x="122" y="2814"/>
                  <a:ext cx="232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en-US" sz="2000" b="1">
                      <a:latin typeface="Times New Roman" pitchFamily="18" charset="0"/>
                    </a:rPr>
                    <a:t>D</a:t>
                  </a:r>
                </a:p>
              </p:txBody>
            </p:sp>
            <p:sp>
              <p:nvSpPr>
                <p:cNvPr id="27663" name="Line 15"/>
                <p:cNvSpPr>
                  <a:spLocks noChangeShapeType="1"/>
                </p:cNvSpPr>
                <p:nvPr/>
              </p:nvSpPr>
              <p:spPr bwMode="auto">
                <a:xfrm flipV="1">
                  <a:off x="322" y="2653"/>
                  <a:ext cx="0" cy="46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664" name="Text Box 16"/>
                <p:cNvSpPr txBox="1">
                  <a:spLocks noChangeArrowheads="1"/>
                </p:cNvSpPr>
                <p:nvPr/>
              </p:nvSpPr>
              <p:spPr bwMode="auto">
                <a:xfrm>
                  <a:off x="1370" y="3376"/>
                  <a:ext cx="178" cy="25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en-US" sz="2000" b="1" i="1">
                      <a:latin typeface="Times New Roman" pitchFamily="18" charset="0"/>
                    </a:rPr>
                    <a:t>r</a:t>
                  </a:r>
                </a:p>
              </p:txBody>
            </p:sp>
            <p:sp>
              <p:nvSpPr>
                <p:cNvPr id="27665" name="Text Box 17"/>
                <p:cNvSpPr txBox="1">
                  <a:spLocks noChangeArrowheads="1"/>
                </p:cNvSpPr>
                <p:nvPr/>
              </p:nvSpPr>
              <p:spPr bwMode="auto">
                <a:xfrm>
                  <a:off x="814" y="3309"/>
                  <a:ext cx="196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en-US" sz="2000" b="1" i="1">
                      <a:latin typeface="Times New Roman" pitchFamily="18" charset="0"/>
                    </a:rPr>
                    <a:t>q</a:t>
                  </a:r>
                </a:p>
              </p:txBody>
            </p:sp>
            <p:sp>
              <p:nvSpPr>
                <p:cNvPr id="27666" name="Line 18"/>
                <p:cNvSpPr>
                  <a:spLocks noChangeShapeType="1"/>
                </p:cNvSpPr>
                <p:nvPr/>
              </p:nvSpPr>
              <p:spPr bwMode="auto">
                <a:xfrm>
                  <a:off x="1526" y="3484"/>
                  <a:ext cx="371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667" name="Line 19"/>
                <p:cNvSpPr>
                  <a:spLocks noChangeShapeType="1"/>
                </p:cNvSpPr>
                <p:nvPr/>
              </p:nvSpPr>
              <p:spPr bwMode="auto">
                <a:xfrm flipV="1">
                  <a:off x="914" y="2383"/>
                  <a:ext cx="0" cy="94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prstDash val="dash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668" name="Freeform 20"/>
                <p:cNvSpPr>
                  <a:spLocks/>
                </p:cNvSpPr>
                <p:nvPr/>
              </p:nvSpPr>
              <p:spPr bwMode="auto">
                <a:xfrm>
                  <a:off x="411" y="2697"/>
                  <a:ext cx="2261" cy="641"/>
                </a:xfrm>
                <a:custGeom>
                  <a:avLst/>
                  <a:gdLst>
                    <a:gd name="T0" fmla="*/ 0 w 2261"/>
                    <a:gd name="T1" fmla="*/ 145 h 641"/>
                    <a:gd name="T2" fmla="*/ 56 w 2261"/>
                    <a:gd name="T3" fmla="*/ 114 h 641"/>
                    <a:gd name="T4" fmla="*/ 81 w 2261"/>
                    <a:gd name="T5" fmla="*/ 91 h 641"/>
                    <a:gd name="T6" fmla="*/ 119 w 2261"/>
                    <a:gd name="T7" fmla="*/ 63 h 641"/>
                    <a:gd name="T8" fmla="*/ 150 w 2261"/>
                    <a:gd name="T9" fmla="*/ 51 h 641"/>
                    <a:gd name="T10" fmla="*/ 194 w 2261"/>
                    <a:gd name="T11" fmla="*/ 57 h 641"/>
                    <a:gd name="T12" fmla="*/ 258 w 2261"/>
                    <a:gd name="T13" fmla="*/ 117 h 641"/>
                    <a:gd name="T14" fmla="*/ 273 w 2261"/>
                    <a:gd name="T15" fmla="*/ 144 h 641"/>
                    <a:gd name="T16" fmla="*/ 285 w 2261"/>
                    <a:gd name="T17" fmla="*/ 177 h 641"/>
                    <a:gd name="T18" fmla="*/ 321 w 2261"/>
                    <a:gd name="T19" fmla="*/ 282 h 641"/>
                    <a:gd name="T20" fmla="*/ 345 w 2261"/>
                    <a:gd name="T21" fmla="*/ 348 h 641"/>
                    <a:gd name="T22" fmla="*/ 375 w 2261"/>
                    <a:gd name="T23" fmla="*/ 441 h 641"/>
                    <a:gd name="T24" fmla="*/ 485 w 2261"/>
                    <a:gd name="T25" fmla="*/ 624 h 641"/>
                    <a:gd name="T26" fmla="*/ 585 w 2261"/>
                    <a:gd name="T27" fmla="*/ 573 h 641"/>
                    <a:gd name="T28" fmla="*/ 648 w 2261"/>
                    <a:gd name="T29" fmla="*/ 489 h 641"/>
                    <a:gd name="T30" fmla="*/ 684 w 2261"/>
                    <a:gd name="T31" fmla="*/ 438 h 641"/>
                    <a:gd name="T32" fmla="*/ 702 w 2261"/>
                    <a:gd name="T33" fmla="*/ 411 h 641"/>
                    <a:gd name="T34" fmla="*/ 714 w 2261"/>
                    <a:gd name="T35" fmla="*/ 402 h 641"/>
                    <a:gd name="T36" fmla="*/ 744 w 2261"/>
                    <a:gd name="T37" fmla="*/ 384 h 641"/>
                    <a:gd name="T38" fmla="*/ 777 w 2261"/>
                    <a:gd name="T39" fmla="*/ 369 h 641"/>
                    <a:gd name="T40" fmla="*/ 816 w 2261"/>
                    <a:gd name="T41" fmla="*/ 360 h 641"/>
                    <a:gd name="T42" fmla="*/ 885 w 2261"/>
                    <a:gd name="T43" fmla="*/ 342 h 641"/>
                    <a:gd name="T44" fmla="*/ 983 w 2261"/>
                    <a:gd name="T45" fmla="*/ 262 h 641"/>
                    <a:gd name="T46" fmla="*/ 1018 w 2261"/>
                    <a:gd name="T47" fmla="*/ 228 h 641"/>
                    <a:gd name="T48" fmla="*/ 1046 w 2261"/>
                    <a:gd name="T49" fmla="*/ 196 h 641"/>
                    <a:gd name="T50" fmla="*/ 1074 w 2261"/>
                    <a:gd name="T51" fmla="*/ 165 h 641"/>
                    <a:gd name="T52" fmla="*/ 1140 w 2261"/>
                    <a:gd name="T53" fmla="*/ 103 h 641"/>
                    <a:gd name="T54" fmla="*/ 1228 w 2261"/>
                    <a:gd name="T55" fmla="*/ 23 h 641"/>
                    <a:gd name="T56" fmla="*/ 1265 w 2261"/>
                    <a:gd name="T57" fmla="*/ 6 h 641"/>
                    <a:gd name="T58" fmla="*/ 1284 w 2261"/>
                    <a:gd name="T59" fmla="*/ 0 h 641"/>
                    <a:gd name="T60" fmla="*/ 1325 w 2261"/>
                    <a:gd name="T61" fmla="*/ 3 h 641"/>
                    <a:gd name="T62" fmla="*/ 1381 w 2261"/>
                    <a:gd name="T63" fmla="*/ 31 h 641"/>
                    <a:gd name="T64" fmla="*/ 1409 w 2261"/>
                    <a:gd name="T65" fmla="*/ 40 h 641"/>
                    <a:gd name="T66" fmla="*/ 1428 w 2261"/>
                    <a:gd name="T67" fmla="*/ 46 h 641"/>
                    <a:gd name="T68" fmla="*/ 1522 w 2261"/>
                    <a:gd name="T69" fmla="*/ 85 h 641"/>
                    <a:gd name="T70" fmla="*/ 1616 w 2261"/>
                    <a:gd name="T71" fmla="*/ 68 h 641"/>
                    <a:gd name="T72" fmla="*/ 1647 w 2261"/>
                    <a:gd name="T73" fmla="*/ 57 h 641"/>
                    <a:gd name="T74" fmla="*/ 1666 w 2261"/>
                    <a:gd name="T75" fmla="*/ 51 h 641"/>
                    <a:gd name="T76" fmla="*/ 1798 w 2261"/>
                    <a:gd name="T77" fmla="*/ 68 h 641"/>
                    <a:gd name="T78" fmla="*/ 1829 w 2261"/>
                    <a:gd name="T79" fmla="*/ 88 h 641"/>
                    <a:gd name="T80" fmla="*/ 1838 w 2261"/>
                    <a:gd name="T81" fmla="*/ 94 h 641"/>
                    <a:gd name="T82" fmla="*/ 1882 w 2261"/>
                    <a:gd name="T83" fmla="*/ 151 h 641"/>
                    <a:gd name="T84" fmla="*/ 1913 w 2261"/>
                    <a:gd name="T85" fmla="*/ 182 h 641"/>
                    <a:gd name="T86" fmla="*/ 1976 w 2261"/>
                    <a:gd name="T87" fmla="*/ 276 h 641"/>
                    <a:gd name="T88" fmla="*/ 1998 w 2261"/>
                    <a:gd name="T89" fmla="*/ 310 h 641"/>
                    <a:gd name="T90" fmla="*/ 2048 w 2261"/>
                    <a:gd name="T91" fmla="*/ 336 h 641"/>
                    <a:gd name="T92" fmla="*/ 2117 w 2261"/>
                    <a:gd name="T93" fmla="*/ 373 h 641"/>
                    <a:gd name="T94" fmla="*/ 2136 w 2261"/>
                    <a:gd name="T95" fmla="*/ 384 h 641"/>
                    <a:gd name="T96" fmla="*/ 2145 w 2261"/>
                    <a:gd name="T97" fmla="*/ 390 h 641"/>
                    <a:gd name="T98" fmla="*/ 2202 w 2261"/>
                    <a:gd name="T99" fmla="*/ 447 h 641"/>
                    <a:gd name="T100" fmla="*/ 2220 w 2261"/>
                    <a:gd name="T101" fmla="*/ 453 h 641"/>
                    <a:gd name="T102" fmla="*/ 2261 w 2261"/>
                    <a:gd name="T103" fmla="*/ 467 h 641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w 2261"/>
                    <a:gd name="T157" fmla="*/ 0 h 641"/>
                    <a:gd name="T158" fmla="*/ 2261 w 2261"/>
                    <a:gd name="T159" fmla="*/ 641 h 641"/>
                  </a:gdLst>
                  <a:ahLst/>
                  <a:cxnLst>
                    <a:cxn ang="T104">
                      <a:pos x="T0" y="T1"/>
                    </a:cxn>
                    <a:cxn ang="T105">
                      <a:pos x="T2" y="T3"/>
                    </a:cxn>
                    <a:cxn ang="T106">
                      <a:pos x="T4" y="T5"/>
                    </a:cxn>
                    <a:cxn ang="T107">
                      <a:pos x="T6" y="T7"/>
                    </a:cxn>
                    <a:cxn ang="T108">
                      <a:pos x="T8" y="T9"/>
                    </a:cxn>
                    <a:cxn ang="T109">
                      <a:pos x="T10" y="T11"/>
                    </a:cxn>
                    <a:cxn ang="T110">
                      <a:pos x="T12" y="T13"/>
                    </a:cxn>
                    <a:cxn ang="T111">
                      <a:pos x="T14" y="T15"/>
                    </a:cxn>
                    <a:cxn ang="T112">
                      <a:pos x="T16" y="T17"/>
                    </a:cxn>
                    <a:cxn ang="T113">
                      <a:pos x="T18" y="T19"/>
                    </a:cxn>
                    <a:cxn ang="T114">
                      <a:pos x="T20" y="T21"/>
                    </a:cxn>
                    <a:cxn ang="T115">
                      <a:pos x="T22" y="T23"/>
                    </a:cxn>
                    <a:cxn ang="T116">
                      <a:pos x="T24" y="T25"/>
                    </a:cxn>
                    <a:cxn ang="T117">
                      <a:pos x="T26" y="T27"/>
                    </a:cxn>
                    <a:cxn ang="T118">
                      <a:pos x="T28" y="T29"/>
                    </a:cxn>
                    <a:cxn ang="T119">
                      <a:pos x="T30" y="T31"/>
                    </a:cxn>
                    <a:cxn ang="T120">
                      <a:pos x="T32" y="T33"/>
                    </a:cxn>
                    <a:cxn ang="T121">
                      <a:pos x="T34" y="T35"/>
                    </a:cxn>
                    <a:cxn ang="T122">
                      <a:pos x="T36" y="T37"/>
                    </a:cxn>
                    <a:cxn ang="T123">
                      <a:pos x="T38" y="T39"/>
                    </a:cxn>
                    <a:cxn ang="T124">
                      <a:pos x="T40" y="T41"/>
                    </a:cxn>
                    <a:cxn ang="T125">
                      <a:pos x="T42" y="T43"/>
                    </a:cxn>
                    <a:cxn ang="T126">
                      <a:pos x="T44" y="T45"/>
                    </a:cxn>
                    <a:cxn ang="T127">
                      <a:pos x="T46" y="T47"/>
                    </a:cxn>
                    <a:cxn ang="T128">
                      <a:pos x="T48" y="T49"/>
                    </a:cxn>
                    <a:cxn ang="T129">
                      <a:pos x="T50" y="T51"/>
                    </a:cxn>
                    <a:cxn ang="T130">
                      <a:pos x="T52" y="T53"/>
                    </a:cxn>
                    <a:cxn ang="T131">
                      <a:pos x="T54" y="T55"/>
                    </a:cxn>
                    <a:cxn ang="T132">
                      <a:pos x="T56" y="T57"/>
                    </a:cxn>
                    <a:cxn ang="T133">
                      <a:pos x="T58" y="T59"/>
                    </a:cxn>
                    <a:cxn ang="T134">
                      <a:pos x="T60" y="T61"/>
                    </a:cxn>
                    <a:cxn ang="T135">
                      <a:pos x="T62" y="T63"/>
                    </a:cxn>
                    <a:cxn ang="T136">
                      <a:pos x="T64" y="T65"/>
                    </a:cxn>
                    <a:cxn ang="T137">
                      <a:pos x="T66" y="T67"/>
                    </a:cxn>
                    <a:cxn ang="T138">
                      <a:pos x="T68" y="T69"/>
                    </a:cxn>
                    <a:cxn ang="T139">
                      <a:pos x="T70" y="T71"/>
                    </a:cxn>
                    <a:cxn ang="T140">
                      <a:pos x="T72" y="T73"/>
                    </a:cxn>
                    <a:cxn ang="T141">
                      <a:pos x="T74" y="T75"/>
                    </a:cxn>
                    <a:cxn ang="T142">
                      <a:pos x="T76" y="T77"/>
                    </a:cxn>
                    <a:cxn ang="T143">
                      <a:pos x="T78" y="T79"/>
                    </a:cxn>
                    <a:cxn ang="T144">
                      <a:pos x="T80" y="T81"/>
                    </a:cxn>
                    <a:cxn ang="T145">
                      <a:pos x="T82" y="T83"/>
                    </a:cxn>
                    <a:cxn ang="T146">
                      <a:pos x="T84" y="T85"/>
                    </a:cxn>
                    <a:cxn ang="T147">
                      <a:pos x="T86" y="T87"/>
                    </a:cxn>
                    <a:cxn ang="T148">
                      <a:pos x="T88" y="T89"/>
                    </a:cxn>
                    <a:cxn ang="T149">
                      <a:pos x="T90" y="T91"/>
                    </a:cxn>
                    <a:cxn ang="T150">
                      <a:pos x="T92" y="T93"/>
                    </a:cxn>
                    <a:cxn ang="T151">
                      <a:pos x="T94" y="T95"/>
                    </a:cxn>
                    <a:cxn ang="T152">
                      <a:pos x="T96" y="T97"/>
                    </a:cxn>
                    <a:cxn ang="T153">
                      <a:pos x="T98" y="T99"/>
                    </a:cxn>
                    <a:cxn ang="T154">
                      <a:pos x="T100" y="T101"/>
                    </a:cxn>
                    <a:cxn ang="T155">
                      <a:pos x="T102" y="T103"/>
                    </a:cxn>
                  </a:cxnLst>
                  <a:rect l="T156" t="T157" r="T158" b="T159"/>
                  <a:pathLst>
                    <a:path w="2261" h="641">
                      <a:moveTo>
                        <a:pt x="0" y="145"/>
                      </a:moveTo>
                      <a:cubicBezTo>
                        <a:pt x="23" y="138"/>
                        <a:pt x="37" y="126"/>
                        <a:pt x="56" y="114"/>
                      </a:cubicBezTo>
                      <a:cubicBezTo>
                        <a:pt x="63" y="104"/>
                        <a:pt x="70" y="98"/>
                        <a:pt x="81" y="91"/>
                      </a:cubicBezTo>
                      <a:cubicBezTo>
                        <a:pt x="91" y="78"/>
                        <a:pt x="104" y="68"/>
                        <a:pt x="119" y="63"/>
                      </a:cubicBezTo>
                      <a:cubicBezTo>
                        <a:pt x="129" y="58"/>
                        <a:pt x="150" y="51"/>
                        <a:pt x="150" y="51"/>
                      </a:cubicBezTo>
                      <a:cubicBezTo>
                        <a:pt x="159" y="52"/>
                        <a:pt x="182" y="51"/>
                        <a:pt x="194" y="57"/>
                      </a:cubicBezTo>
                      <a:cubicBezTo>
                        <a:pt x="218" y="68"/>
                        <a:pt x="239" y="100"/>
                        <a:pt x="258" y="117"/>
                      </a:cubicBezTo>
                      <a:cubicBezTo>
                        <a:pt x="270" y="133"/>
                        <a:pt x="269" y="134"/>
                        <a:pt x="273" y="144"/>
                      </a:cubicBezTo>
                      <a:cubicBezTo>
                        <a:pt x="277" y="154"/>
                        <a:pt x="277" y="154"/>
                        <a:pt x="285" y="177"/>
                      </a:cubicBezTo>
                      <a:cubicBezTo>
                        <a:pt x="298" y="206"/>
                        <a:pt x="311" y="253"/>
                        <a:pt x="321" y="282"/>
                      </a:cubicBezTo>
                      <a:cubicBezTo>
                        <a:pt x="331" y="311"/>
                        <a:pt x="336" y="322"/>
                        <a:pt x="345" y="348"/>
                      </a:cubicBezTo>
                      <a:cubicBezTo>
                        <a:pt x="351" y="354"/>
                        <a:pt x="377" y="465"/>
                        <a:pt x="375" y="441"/>
                      </a:cubicBezTo>
                      <a:cubicBezTo>
                        <a:pt x="359" y="414"/>
                        <a:pt x="465" y="635"/>
                        <a:pt x="485" y="624"/>
                      </a:cubicBezTo>
                      <a:cubicBezTo>
                        <a:pt x="524" y="641"/>
                        <a:pt x="561" y="597"/>
                        <a:pt x="585" y="573"/>
                      </a:cubicBezTo>
                      <a:cubicBezTo>
                        <a:pt x="612" y="550"/>
                        <a:pt x="631" y="511"/>
                        <a:pt x="648" y="489"/>
                      </a:cubicBezTo>
                      <a:cubicBezTo>
                        <a:pt x="660" y="464"/>
                        <a:pt x="661" y="474"/>
                        <a:pt x="684" y="438"/>
                      </a:cubicBezTo>
                      <a:cubicBezTo>
                        <a:pt x="693" y="423"/>
                        <a:pt x="697" y="417"/>
                        <a:pt x="702" y="411"/>
                      </a:cubicBezTo>
                      <a:cubicBezTo>
                        <a:pt x="707" y="405"/>
                        <a:pt x="707" y="406"/>
                        <a:pt x="714" y="402"/>
                      </a:cubicBezTo>
                      <a:cubicBezTo>
                        <a:pt x="733" y="411"/>
                        <a:pt x="733" y="374"/>
                        <a:pt x="744" y="384"/>
                      </a:cubicBezTo>
                      <a:cubicBezTo>
                        <a:pt x="749" y="398"/>
                        <a:pt x="761" y="360"/>
                        <a:pt x="777" y="369"/>
                      </a:cubicBezTo>
                      <a:cubicBezTo>
                        <a:pt x="798" y="366"/>
                        <a:pt x="788" y="355"/>
                        <a:pt x="816" y="360"/>
                      </a:cubicBezTo>
                      <a:cubicBezTo>
                        <a:pt x="835" y="359"/>
                        <a:pt x="866" y="343"/>
                        <a:pt x="885" y="342"/>
                      </a:cubicBezTo>
                      <a:cubicBezTo>
                        <a:pt x="930" y="338"/>
                        <a:pt x="948" y="283"/>
                        <a:pt x="983" y="262"/>
                      </a:cubicBezTo>
                      <a:cubicBezTo>
                        <a:pt x="993" y="249"/>
                        <a:pt x="1007" y="240"/>
                        <a:pt x="1018" y="228"/>
                      </a:cubicBezTo>
                      <a:cubicBezTo>
                        <a:pt x="1029" y="216"/>
                        <a:pt x="1032" y="206"/>
                        <a:pt x="1046" y="196"/>
                      </a:cubicBezTo>
                      <a:cubicBezTo>
                        <a:pt x="1057" y="177"/>
                        <a:pt x="1049" y="188"/>
                        <a:pt x="1074" y="165"/>
                      </a:cubicBezTo>
                      <a:cubicBezTo>
                        <a:pt x="1096" y="145"/>
                        <a:pt x="1115" y="120"/>
                        <a:pt x="1140" y="103"/>
                      </a:cubicBezTo>
                      <a:cubicBezTo>
                        <a:pt x="1154" y="77"/>
                        <a:pt x="1200" y="39"/>
                        <a:pt x="1228" y="23"/>
                      </a:cubicBezTo>
                      <a:cubicBezTo>
                        <a:pt x="1242" y="14"/>
                        <a:pt x="1249" y="11"/>
                        <a:pt x="1265" y="6"/>
                      </a:cubicBezTo>
                      <a:cubicBezTo>
                        <a:pt x="1271" y="4"/>
                        <a:pt x="1284" y="0"/>
                        <a:pt x="1284" y="0"/>
                      </a:cubicBezTo>
                      <a:cubicBezTo>
                        <a:pt x="1297" y="1"/>
                        <a:pt x="1311" y="1"/>
                        <a:pt x="1325" y="3"/>
                      </a:cubicBezTo>
                      <a:cubicBezTo>
                        <a:pt x="1347" y="6"/>
                        <a:pt x="1361" y="23"/>
                        <a:pt x="1381" y="31"/>
                      </a:cubicBezTo>
                      <a:cubicBezTo>
                        <a:pt x="1410" y="44"/>
                        <a:pt x="1363" y="29"/>
                        <a:pt x="1409" y="40"/>
                      </a:cubicBezTo>
                      <a:cubicBezTo>
                        <a:pt x="1415" y="41"/>
                        <a:pt x="1428" y="46"/>
                        <a:pt x="1428" y="46"/>
                      </a:cubicBezTo>
                      <a:cubicBezTo>
                        <a:pt x="1459" y="66"/>
                        <a:pt x="1484" y="80"/>
                        <a:pt x="1522" y="85"/>
                      </a:cubicBezTo>
                      <a:cubicBezTo>
                        <a:pt x="1559" y="83"/>
                        <a:pt x="1585" y="84"/>
                        <a:pt x="1616" y="68"/>
                      </a:cubicBezTo>
                      <a:cubicBezTo>
                        <a:pt x="1628" y="62"/>
                        <a:pt x="1632" y="62"/>
                        <a:pt x="1647" y="57"/>
                      </a:cubicBezTo>
                      <a:cubicBezTo>
                        <a:pt x="1653" y="55"/>
                        <a:pt x="1666" y="51"/>
                        <a:pt x="1666" y="51"/>
                      </a:cubicBezTo>
                      <a:cubicBezTo>
                        <a:pt x="1733" y="53"/>
                        <a:pt x="1747" y="53"/>
                        <a:pt x="1798" y="68"/>
                      </a:cubicBezTo>
                      <a:cubicBezTo>
                        <a:pt x="1816" y="81"/>
                        <a:pt x="1805" y="74"/>
                        <a:pt x="1829" y="88"/>
                      </a:cubicBezTo>
                      <a:cubicBezTo>
                        <a:pt x="1832" y="90"/>
                        <a:pt x="1838" y="94"/>
                        <a:pt x="1838" y="94"/>
                      </a:cubicBezTo>
                      <a:cubicBezTo>
                        <a:pt x="1852" y="113"/>
                        <a:pt x="1860" y="137"/>
                        <a:pt x="1882" y="151"/>
                      </a:cubicBezTo>
                      <a:cubicBezTo>
                        <a:pt x="1891" y="162"/>
                        <a:pt x="1902" y="172"/>
                        <a:pt x="1913" y="182"/>
                      </a:cubicBezTo>
                      <a:cubicBezTo>
                        <a:pt x="1927" y="219"/>
                        <a:pt x="1953" y="245"/>
                        <a:pt x="1976" y="276"/>
                      </a:cubicBezTo>
                      <a:cubicBezTo>
                        <a:pt x="1981" y="283"/>
                        <a:pt x="1991" y="304"/>
                        <a:pt x="1998" y="310"/>
                      </a:cubicBezTo>
                      <a:cubicBezTo>
                        <a:pt x="2015" y="326"/>
                        <a:pt x="2031" y="326"/>
                        <a:pt x="2048" y="336"/>
                      </a:cubicBezTo>
                      <a:cubicBezTo>
                        <a:pt x="2071" y="350"/>
                        <a:pt x="2094" y="360"/>
                        <a:pt x="2117" y="373"/>
                      </a:cubicBezTo>
                      <a:cubicBezTo>
                        <a:pt x="2123" y="377"/>
                        <a:pt x="2129" y="381"/>
                        <a:pt x="2136" y="384"/>
                      </a:cubicBezTo>
                      <a:cubicBezTo>
                        <a:pt x="2139" y="387"/>
                        <a:pt x="2145" y="390"/>
                        <a:pt x="2145" y="390"/>
                      </a:cubicBezTo>
                      <a:cubicBezTo>
                        <a:pt x="2151" y="407"/>
                        <a:pt x="2181" y="439"/>
                        <a:pt x="2202" y="447"/>
                      </a:cubicBezTo>
                      <a:cubicBezTo>
                        <a:pt x="2208" y="449"/>
                        <a:pt x="2215" y="449"/>
                        <a:pt x="2220" y="453"/>
                      </a:cubicBezTo>
                      <a:cubicBezTo>
                        <a:pt x="2232" y="460"/>
                        <a:pt x="2247" y="467"/>
                        <a:pt x="2261" y="467"/>
                      </a:cubicBezTo>
                    </a:path>
                  </a:pathLst>
                </a:custGeom>
                <a:noFill/>
                <a:ln w="1270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669" name="Text Box 21"/>
                <p:cNvSpPr txBox="1">
                  <a:spLocks noChangeArrowheads="1"/>
                </p:cNvSpPr>
                <p:nvPr/>
              </p:nvSpPr>
              <p:spPr bwMode="auto">
                <a:xfrm>
                  <a:off x="740" y="2096"/>
                  <a:ext cx="302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en-US" sz="2000" b="1">
                      <a:latin typeface="Times New Roman" pitchFamily="18" charset="0"/>
                    </a:rPr>
                    <a:t>(1)</a:t>
                  </a:r>
                </a:p>
              </p:txBody>
            </p:sp>
          </p:grpSp>
          <p:sp>
            <p:nvSpPr>
              <p:cNvPr id="27670" name="Text Box 22"/>
              <p:cNvSpPr txBox="1">
                <a:spLocks noChangeArrowheads="1"/>
              </p:cNvSpPr>
              <p:nvPr/>
            </p:nvSpPr>
            <p:spPr bwMode="auto">
              <a:xfrm>
                <a:off x="3461" y="1229"/>
                <a:ext cx="1661" cy="63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000" b="1">
                    <a:solidFill>
                      <a:srgbClr val="0B0BFF"/>
                    </a:solidFill>
                    <a:latin typeface="Times New Roman" pitchFamily="18" charset="0"/>
                  </a:rPr>
                  <a:t>Correlation Diagram</a:t>
                </a:r>
              </a:p>
              <a:p>
                <a:r>
                  <a:rPr lang="en-US" sz="2000" b="1">
                    <a:solidFill>
                      <a:srgbClr val="0B0BFF"/>
                    </a:solidFill>
                    <a:latin typeface="Times New Roman" pitchFamily="18" charset="0"/>
                  </a:rPr>
                  <a:t>Fix electron 1.</a:t>
                </a:r>
              </a:p>
              <a:p>
                <a:r>
                  <a:rPr lang="en-US" sz="2000" b="1">
                    <a:solidFill>
                      <a:srgbClr val="0B0BFF"/>
                    </a:solidFill>
                    <a:latin typeface="Times New Roman" pitchFamily="18" charset="0"/>
                  </a:rPr>
                  <a:t>Plot prob. of finding 2.</a:t>
                </a:r>
              </a:p>
            </p:txBody>
          </p:sp>
          <p:sp>
            <p:nvSpPr>
              <p:cNvPr id="27671" name="Text Box 23"/>
              <p:cNvSpPr txBox="1">
                <a:spLocks noChangeArrowheads="1"/>
              </p:cNvSpPr>
              <p:nvPr/>
            </p:nvSpPr>
            <p:spPr bwMode="auto">
              <a:xfrm>
                <a:off x="2279" y="1814"/>
                <a:ext cx="2184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000" b="1">
                    <a:solidFill>
                      <a:srgbClr val="C20000"/>
                    </a:solidFill>
                    <a:latin typeface="Times New Roman" pitchFamily="18" charset="0"/>
                  </a:rPr>
                  <a:t>Prob. of finding electron (2) at</a:t>
                </a:r>
                <a:br>
                  <a:rPr lang="en-US" sz="2000" b="1">
                    <a:solidFill>
                      <a:srgbClr val="C20000"/>
                    </a:solidFill>
                    <a:latin typeface="Times New Roman" pitchFamily="18" charset="0"/>
                  </a:rPr>
                </a:br>
                <a:r>
                  <a:rPr lang="en-US" sz="2000" b="1" i="1">
                    <a:solidFill>
                      <a:srgbClr val="C20000"/>
                    </a:solidFill>
                    <a:latin typeface="Times New Roman" pitchFamily="18" charset="0"/>
                  </a:rPr>
                  <a:t>r</a:t>
                </a:r>
                <a:r>
                  <a:rPr lang="en-US" sz="2000" b="1">
                    <a:solidFill>
                      <a:srgbClr val="C20000"/>
                    </a:solidFill>
                    <a:latin typeface="Times New Roman" pitchFamily="18" charset="0"/>
                  </a:rPr>
                  <a:t> given electron (1) is at q.</a:t>
                </a:r>
              </a:p>
            </p:txBody>
          </p:sp>
          <p:sp>
            <p:nvSpPr>
              <p:cNvPr id="27672" name="Line 24"/>
              <p:cNvSpPr>
                <a:spLocks noChangeShapeType="1"/>
              </p:cNvSpPr>
              <p:nvPr/>
            </p:nvSpPr>
            <p:spPr bwMode="auto">
              <a:xfrm flipH="1">
                <a:off x="1941" y="2262"/>
                <a:ext cx="491" cy="5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6" name="Group 25"/>
              <p:cNvGrpSpPr>
                <a:grpSpLocks/>
              </p:cNvGrpSpPr>
              <p:nvPr/>
            </p:nvGrpSpPr>
            <p:grpSpPr bwMode="auto">
              <a:xfrm>
                <a:off x="3253" y="2375"/>
                <a:ext cx="2272" cy="938"/>
                <a:chOff x="387" y="2257"/>
                <a:chExt cx="2903" cy="1317"/>
              </a:xfrm>
            </p:grpSpPr>
            <p:sp>
              <p:nvSpPr>
                <p:cNvPr id="27674" name="Line 26"/>
                <p:cNvSpPr>
                  <a:spLocks noChangeShapeType="1"/>
                </p:cNvSpPr>
                <p:nvPr/>
              </p:nvSpPr>
              <p:spPr bwMode="auto">
                <a:xfrm>
                  <a:off x="387" y="2257"/>
                  <a:ext cx="0" cy="131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675" name="Line 27"/>
                <p:cNvSpPr>
                  <a:spLocks noChangeShapeType="1"/>
                </p:cNvSpPr>
                <p:nvPr/>
              </p:nvSpPr>
              <p:spPr bwMode="auto">
                <a:xfrm>
                  <a:off x="387" y="3574"/>
                  <a:ext cx="2903" cy="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7676" name="Text Box 28"/>
              <p:cNvSpPr txBox="1">
                <a:spLocks noChangeArrowheads="1"/>
              </p:cNvSpPr>
              <p:nvPr/>
            </p:nvSpPr>
            <p:spPr bwMode="auto">
              <a:xfrm>
                <a:off x="2966" y="2800"/>
                <a:ext cx="232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000" b="1">
                    <a:latin typeface="Times New Roman" pitchFamily="18" charset="0"/>
                  </a:rPr>
                  <a:t>D</a:t>
                </a:r>
              </a:p>
            </p:txBody>
          </p:sp>
          <p:sp>
            <p:nvSpPr>
              <p:cNvPr id="27677" name="Line 29"/>
              <p:cNvSpPr>
                <a:spLocks noChangeShapeType="1"/>
              </p:cNvSpPr>
              <p:nvPr/>
            </p:nvSpPr>
            <p:spPr bwMode="auto">
              <a:xfrm flipV="1">
                <a:off x="3166" y="2639"/>
                <a:ext cx="0" cy="46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678" name="Text Box 30"/>
              <p:cNvSpPr txBox="1">
                <a:spLocks noChangeArrowheads="1"/>
              </p:cNvSpPr>
              <p:nvPr/>
            </p:nvSpPr>
            <p:spPr bwMode="auto">
              <a:xfrm>
                <a:off x="4214" y="3362"/>
                <a:ext cx="178" cy="25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000" b="1" i="1">
                    <a:latin typeface="Times New Roman" pitchFamily="18" charset="0"/>
                  </a:rPr>
                  <a:t>r</a:t>
                </a:r>
              </a:p>
            </p:txBody>
          </p:sp>
          <p:sp>
            <p:nvSpPr>
              <p:cNvPr id="27679" name="Text Box 31"/>
              <p:cNvSpPr txBox="1">
                <a:spLocks noChangeArrowheads="1"/>
              </p:cNvSpPr>
              <p:nvPr/>
            </p:nvSpPr>
            <p:spPr bwMode="auto">
              <a:xfrm>
                <a:off x="4991" y="3272"/>
                <a:ext cx="196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000" b="1" i="1">
                    <a:latin typeface="Times New Roman" pitchFamily="18" charset="0"/>
                  </a:rPr>
                  <a:t>q</a:t>
                </a:r>
              </a:p>
            </p:txBody>
          </p:sp>
          <p:sp>
            <p:nvSpPr>
              <p:cNvPr id="27680" name="Line 32"/>
              <p:cNvSpPr>
                <a:spLocks noChangeShapeType="1"/>
              </p:cNvSpPr>
              <p:nvPr/>
            </p:nvSpPr>
            <p:spPr bwMode="auto">
              <a:xfrm>
                <a:off x="4370" y="3470"/>
                <a:ext cx="371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681" name="Line 33"/>
              <p:cNvSpPr>
                <a:spLocks noChangeShapeType="1"/>
              </p:cNvSpPr>
              <p:nvPr/>
            </p:nvSpPr>
            <p:spPr bwMode="auto">
              <a:xfrm flipV="1">
                <a:off x="5080" y="2369"/>
                <a:ext cx="0" cy="944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prstDash val="dash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682" name="Text Box 34"/>
              <p:cNvSpPr txBox="1">
                <a:spLocks noChangeArrowheads="1"/>
              </p:cNvSpPr>
              <p:nvPr/>
            </p:nvSpPr>
            <p:spPr bwMode="auto">
              <a:xfrm>
                <a:off x="4942" y="2125"/>
                <a:ext cx="302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000" b="1">
                    <a:latin typeface="Times New Roman" pitchFamily="18" charset="0"/>
                  </a:rPr>
                  <a:t>(1)</a:t>
                </a:r>
              </a:p>
            </p:txBody>
          </p:sp>
          <p:sp>
            <p:nvSpPr>
              <p:cNvPr id="27683" name="Text Box 35"/>
              <p:cNvSpPr txBox="1">
                <a:spLocks noChangeArrowheads="1"/>
              </p:cNvSpPr>
              <p:nvPr/>
            </p:nvSpPr>
            <p:spPr bwMode="auto">
              <a:xfrm>
                <a:off x="2103" y="3683"/>
                <a:ext cx="1751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000" b="1">
                    <a:solidFill>
                      <a:srgbClr val="C20000"/>
                    </a:solidFill>
                    <a:latin typeface="Times New Roman" pitchFamily="18" charset="0"/>
                  </a:rPr>
                  <a:t>(schematic illustrations)</a:t>
                </a:r>
              </a:p>
            </p:txBody>
          </p:sp>
          <p:sp>
            <p:nvSpPr>
              <p:cNvPr id="27684" name="Line 36"/>
              <p:cNvSpPr>
                <a:spLocks noChangeShapeType="1"/>
              </p:cNvSpPr>
              <p:nvPr/>
            </p:nvSpPr>
            <p:spPr bwMode="auto">
              <a:xfrm>
                <a:off x="3676" y="2304"/>
                <a:ext cx="640" cy="51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7685" name="Freeform 37"/>
            <p:cNvSpPr>
              <a:spLocks/>
            </p:cNvSpPr>
            <p:nvPr/>
          </p:nvSpPr>
          <p:spPr bwMode="auto">
            <a:xfrm>
              <a:off x="3254" y="2706"/>
              <a:ext cx="2295" cy="611"/>
            </a:xfrm>
            <a:custGeom>
              <a:avLst/>
              <a:gdLst>
                <a:gd name="T0" fmla="*/ 0 w 2295"/>
                <a:gd name="T1" fmla="*/ 120 h 611"/>
                <a:gd name="T2" fmla="*/ 87 w 2295"/>
                <a:gd name="T3" fmla="*/ 66 h 611"/>
                <a:gd name="T4" fmla="*/ 135 w 2295"/>
                <a:gd name="T5" fmla="*/ 21 h 611"/>
                <a:gd name="T6" fmla="*/ 240 w 2295"/>
                <a:gd name="T7" fmla="*/ 30 h 611"/>
                <a:gd name="T8" fmla="*/ 342 w 2295"/>
                <a:gd name="T9" fmla="*/ 102 h 611"/>
                <a:gd name="T10" fmla="*/ 504 w 2295"/>
                <a:gd name="T11" fmla="*/ 96 h 611"/>
                <a:gd name="T12" fmla="*/ 663 w 2295"/>
                <a:gd name="T13" fmla="*/ 186 h 611"/>
                <a:gd name="T14" fmla="*/ 774 w 2295"/>
                <a:gd name="T15" fmla="*/ 291 h 611"/>
                <a:gd name="T16" fmla="*/ 987 w 2295"/>
                <a:gd name="T17" fmla="*/ 258 h 611"/>
                <a:gd name="T18" fmla="*/ 1098 w 2295"/>
                <a:gd name="T19" fmla="*/ 150 h 611"/>
                <a:gd name="T20" fmla="*/ 1209 w 2295"/>
                <a:gd name="T21" fmla="*/ 54 h 611"/>
                <a:gd name="T22" fmla="*/ 1380 w 2295"/>
                <a:gd name="T23" fmla="*/ 3 h 611"/>
                <a:gd name="T24" fmla="*/ 1527 w 2295"/>
                <a:gd name="T25" fmla="*/ 69 h 611"/>
                <a:gd name="T26" fmla="*/ 1692 w 2295"/>
                <a:gd name="T27" fmla="*/ 369 h 611"/>
                <a:gd name="T28" fmla="*/ 1776 w 2295"/>
                <a:gd name="T29" fmla="*/ 552 h 611"/>
                <a:gd name="T30" fmla="*/ 1836 w 2295"/>
                <a:gd name="T31" fmla="*/ 600 h 611"/>
                <a:gd name="T32" fmla="*/ 1947 w 2295"/>
                <a:gd name="T33" fmla="*/ 489 h 611"/>
                <a:gd name="T34" fmla="*/ 2058 w 2295"/>
                <a:gd name="T35" fmla="*/ 375 h 611"/>
                <a:gd name="T36" fmla="*/ 2247 w 2295"/>
                <a:gd name="T37" fmla="*/ 450 h 611"/>
                <a:gd name="T38" fmla="*/ 2295 w 2295"/>
                <a:gd name="T39" fmla="*/ 483 h 611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2295"/>
                <a:gd name="T61" fmla="*/ 0 h 611"/>
                <a:gd name="T62" fmla="*/ 2295 w 2295"/>
                <a:gd name="T63" fmla="*/ 611 h 611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2295" h="611">
                  <a:moveTo>
                    <a:pt x="0" y="120"/>
                  </a:moveTo>
                  <a:cubicBezTo>
                    <a:pt x="32" y="101"/>
                    <a:pt x="64" y="82"/>
                    <a:pt x="87" y="66"/>
                  </a:cubicBezTo>
                  <a:cubicBezTo>
                    <a:pt x="110" y="50"/>
                    <a:pt x="110" y="27"/>
                    <a:pt x="135" y="21"/>
                  </a:cubicBezTo>
                  <a:cubicBezTo>
                    <a:pt x="160" y="15"/>
                    <a:pt x="205" y="16"/>
                    <a:pt x="240" y="30"/>
                  </a:cubicBezTo>
                  <a:cubicBezTo>
                    <a:pt x="275" y="44"/>
                    <a:pt x="298" y="91"/>
                    <a:pt x="342" y="102"/>
                  </a:cubicBezTo>
                  <a:cubicBezTo>
                    <a:pt x="386" y="113"/>
                    <a:pt x="451" y="82"/>
                    <a:pt x="504" y="96"/>
                  </a:cubicBezTo>
                  <a:cubicBezTo>
                    <a:pt x="557" y="110"/>
                    <a:pt x="618" y="153"/>
                    <a:pt x="663" y="186"/>
                  </a:cubicBezTo>
                  <a:cubicBezTo>
                    <a:pt x="708" y="219"/>
                    <a:pt x="720" y="279"/>
                    <a:pt x="774" y="291"/>
                  </a:cubicBezTo>
                  <a:cubicBezTo>
                    <a:pt x="828" y="303"/>
                    <a:pt x="933" y="282"/>
                    <a:pt x="987" y="258"/>
                  </a:cubicBezTo>
                  <a:cubicBezTo>
                    <a:pt x="1041" y="234"/>
                    <a:pt x="1061" y="184"/>
                    <a:pt x="1098" y="150"/>
                  </a:cubicBezTo>
                  <a:cubicBezTo>
                    <a:pt x="1135" y="116"/>
                    <a:pt x="1162" y="79"/>
                    <a:pt x="1209" y="54"/>
                  </a:cubicBezTo>
                  <a:cubicBezTo>
                    <a:pt x="1256" y="29"/>
                    <a:pt x="1327" y="0"/>
                    <a:pt x="1380" y="3"/>
                  </a:cubicBezTo>
                  <a:cubicBezTo>
                    <a:pt x="1433" y="6"/>
                    <a:pt x="1475" y="8"/>
                    <a:pt x="1527" y="69"/>
                  </a:cubicBezTo>
                  <a:cubicBezTo>
                    <a:pt x="1579" y="130"/>
                    <a:pt x="1650" y="288"/>
                    <a:pt x="1692" y="369"/>
                  </a:cubicBezTo>
                  <a:cubicBezTo>
                    <a:pt x="1734" y="450"/>
                    <a:pt x="1752" y="514"/>
                    <a:pt x="1776" y="552"/>
                  </a:cubicBezTo>
                  <a:cubicBezTo>
                    <a:pt x="1800" y="590"/>
                    <a:pt x="1807" y="611"/>
                    <a:pt x="1836" y="600"/>
                  </a:cubicBezTo>
                  <a:cubicBezTo>
                    <a:pt x="1865" y="589"/>
                    <a:pt x="1910" y="526"/>
                    <a:pt x="1947" y="489"/>
                  </a:cubicBezTo>
                  <a:cubicBezTo>
                    <a:pt x="1984" y="452"/>
                    <a:pt x="2008" y="382"/>
                    <a:pt x="2058" y="375"/>
                  </a:cubicBezTo>
                  <a:cubicBezTo>
                    <a:pt x="2108" y="368"/>
                    <a:pt x="2208" y="432"/>
                    <a:pt x="2247" y="450"/>
                  </a:cubicBezTo>
                  <a:cubicBezTo>
                    <a:pt x="2286" y="468"/>
                    <a:pt x="2287" y="477"/>
                    <a:pt x="2295" y="483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7686" name="Text Box 9"/>
          <p:cNvSpPr txBox="1">
            <a:spLocks noChangeArrowheads="1"/>
          </p:cNvSpPr>
          <p:nvPr/>
        </p:nvSpPr>
        <p:spPr bwMode="auto">
          <a:xfrm>
            <a:off x="7432675" y="6602413"/>
            <a:ext cx="1752403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b="1" dirty="0">
                <a:latin typeface="Times New Roman" pitchFamily="18" charset="0"/>
              </a:rPr>
              <a:t>Copyright – Michael D. Fayer, </a:t>
            </a:r>
            <a:r>
              <a:rPr lang="en-US" sz="800" b="1" dirty="0" smtClean="0">
                <a:latin typeface="Times New Roman" pitchFamily="18" charset="0"/>
              </a:rPr>
              <a:t>2018</a:t>
            </a:r>
            <a:endParaRPr lang="en-US" sz="800" b="1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9017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2"/>
          <p:cNvSpPr txBox="1">
            <a:spLocks noChangeArrowheads="1"/>
          </p:cNvSpPr>
          <p:nvPr/>
        </p:nvSpPr>
        <p:spPr bwMode="auto">
          <a:xfrm>
            <a:off x="369888" y="841375"/>
            <a:ext cx="8486775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>
                <a:solidFill>
                  <a:srgbClr val="C20000"/>
                </a:solidFill>
                <a:latin typeface="Times New Roman" pitchFamily="18" charset="0"/>
              </a:rPr>
              <a:t>In triplet state</a:t>
            </a:r>
            <a:br>
              <a:rPr lang="en-US" sz="2400" b="1">
                <a:solidFill>
                  <a:srgbClr val="C20000"/>
                </a:solidFill>
                <a:latin typeface="Times New Roman" pitchFamily="18" charset="0"/>
              </a:rPr>
            </a:br>
            <a:r>
              <a:rPr lang="en-US" sz="2400" b="1">
                <a:latin typeface="Times New Roman" pitchFamily="18" charset="0"/>
              </a:rPr>
              <a:t>	</a:t>
            </a:r>
            <a:r>
              <a:rPr lang="en-US" sz="2400" b="1">
                <a:solidFill>
                  <a:srgbClr val="0B0BFF"/>
                </a:solidFill>
                <a:latin typeface="Times New Roman" pitchFamily="18" charset="0"/>
              </a:rPr>
              <a:t>Electrons are anti-correlated.</a:t>
            </a:r>
            <a:br>
              <a:rPr lang="en-US" sz="2400" b="1">
                <a:solidFill>
                  <a:srgbClr val="0B0BFF"/>
                </a:solidFill>
                <a:latin typeface="Times New Roman" pitchFamily="18" charset="0"/>
              </a:rPr>
            </a:br>
            <a:r>
              <a:rPr lang="en-US" sz="2400" b="1">
                <a:solidFill>
                  <a:srgbClr val="0B0BFF"/>
                </a:solidFill>
                <a:latin typeface="Times New Roman" pitchFamily="18" charset="0"/>
              </a:rPr>
              <a:t>	Reduces electron-electron repulsion.</a:t>
            </a:r>
            <a:br>
              <a:rPr lang="en-US" sz="2400" b="1">
                <a:solidFill>
                  <a:srgbClr val="0B0BFF"/>
                </a:solidFill>
                <a:latin typeface="Times New Roman" pitchFamily="18" charset="0"/>
              </a:rPr>
            </a:br>
            <a:r>
              <a:rPr lang="en-US" sz="2400" b="1">
                <a:solidFill>
                  <a:srgbClr val="C20000"/>
                </a:solidFill>
                <a:latin typeface="Times New Roman" pitchFamily="18" charset="0"/>
              </a:rPr>
              <a:t>Lowers energy below singlet state of same orbital configuration.</a:t>
            </a:r>
          </a:p>
        </p:txBody>
      </p:sp>
      <p:sp>
        <p:nvSpPr>
          <p:cNvPr id="29699" name="Text Box 3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latin typeface="Times New Roman" pitchFamily="18" charset="0"/>
            </a:endParaRPr>
          </a:p>
        </p:txBody>
      </p:sp>
      <p:sp>
        <p:nvSpPr>
          <p:cNvPr id="29700" name="Text Box 9"/>
          <p:cNvSpPr txBox="1">
            <a:spLocks noChangeArrowheads="1"/>
          </p:cNvSpPr>
          <p:nvPr/>
        </p:nvSpPr>
        <p:spPr bwMode="auto">
          <a:xfrm>
            <a:off x="7432675" y="6602413"/>
            <a:ext cx="1752403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b="1" dirty="0">
                <a:latin typeface="Times New Roman" pitchFamily="18" charset="0"/>
              </a:rPr>
              <a:t>Copyright – Michael D. Fayer, </a:t>
            </a:r>
            <a:r>
              <a:rPr lang="en-US" sz="800" b="1" dirty="0" smtClean="0">
                <a:latin typeface="Times New Roman" pitchFamily="18" charset="0"/>
              </a:rPr>
              <a:t>2018</a:t>
            </a:r>
            <a:endParaRPr lang="en-US" sz="800" b="1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4210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287</TotalTime>
  <Words>2484</Words>
  <Application>Microsoft Office PowerPoint</Application>
  <PresentationFormat>On-screen Show (4:3)</PresentationFormat>
  <Paragraphs>876</Paragraphs>
  <Slides>60</Slides>
  <Notes>57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60</vt:i4>
      </vt:variant>
    </vt:vector>
  </HeadingPairs>
  <TitlesOfParts>
    <vt:vector size="68" baseType="lpstr">
      <vt:lpstr>Arial</vt:lpstr>
      <vt:lpstr>Calibri</vt:lpstr>
      <vt:lpstr>Calibri Light</vt:lpstr>
      <vt:lpstr>MT Extra</vt:lpstr>
      <vt:lpstr>Symbol</vt:lpstr>
      <vt:lpstr>Times New Roman</vt:lpstr>
      <vt:lpstr>Office Theme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Stanford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Fayer, Prof Michael David</dc:creator>
  <cp:lastModifiedBy>Fayer, Prof Michael David</cp:lastModifiedBy>
  <cp:revision>24</cp:revision>
  <cp:lastPrinted>2018-10-07T22:03:42Z</cp:lastPrinted>
  <dcterms:created xsi:type="dcterms:W3CDTF">2014-11-21T19:03:39Z</dcterms:created>
  <dcterms:modified xsi:type="dcterms:W3CDTF">2019-08-26T19:17:44Z</dcterms:modified>
</cp:coreProperties>
</file>