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2015/5/2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 l="21289" t="18500" r="30664"/>
          <a:stretch>
            <a:fillRect/>
          </a:stretch>
        </p:blipFill>
        <p:spPr bwMode="auto">
          <a:xfrm>
            <a:off x="1785918" y="1476378"/>
            <a:ext cx="5857916" cy="3881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全屏显示(4:3)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lcr</cp:lastModifiedBy>
  <cp:revision>1</cp:revision>
  <dcterms:modified xsi:type="dcterms:W3CDTF">2015-05-03T06:34:13Z</dcterms:modified>
</cp:coreProperties>
</file>