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56" r:id="rId3"/>
    <p:sldId id="257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56"/>
  </p:normalViewPr>
  <p:slideViewPr>
    <p:cSldViewPr snapToGrid="0">
      <p:cViewPr varScale="1">
        <p:scale>
          <a:sx n="98" d="100"/>
          <a:sy n="98" d="100"/>
        </p:scale>
        <p:origin x="515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36902-1607-4145-0C35-9128D3099C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5FECD9-88A3-9367-9CA2-39A25E9A96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3F6120-9FD6-09E1-1273-3F2482CF9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3AC57-9461-8E43-A678-B50BF227CDEC}" type="datetimeFigureOut">
              <a:rPr lang="en-US" smtClean="0"/>
              <a:t>11/25/2024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F56C41-7748-3A84-96B1-62AE989B1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AF1434-835D-BCBD-53FD-1AADE9A28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F17A-C3A3-EC4F-8F4F-7B8924276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680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E149B-5C81-C454-6692-6F6C0750F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C5C4D8-43CF-C322-0587-847662A71B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EB081B-9150-9530-5872-BD01B7E78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3AC57-9461-8E43-A678-B50BF227CDEC}" type="datetimeFigureOut">
              <a:rPr lang="en-US" smtClean="0"/>
              <a:t>11/25/2024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23C509-CD62-5FC9-21E3-3304A77F9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A129F1-8476-66B2-D4B9-22E8F8BCC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F17A-C3A3-EC4F-8F4F-7B8924276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912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A5A6AA-273B-EF0F-CECA-70C5439FBD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D35D61-F747-0D52-7667-F76ECC9867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56A42A-6E00-085A-8315-0EF00D480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3AC57-9461-8E43-A678-B50BF227CDEC}" type="datetimeFigureOut">
              <a:rPr lang="en-US" smtClean="0"/>
              <a:t>11/25/2024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1C899B-1696-027D-AA6F-6B03A73FD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77D1E6-0A34-4F8E-A861-C12672760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F17A-C3A3-EC4F-8F4F-7B8924276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038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7F0C6-3FF0-1351-5AE6-57923D5F8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5A67F7-B7D2-7A3B-604D-C731210049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A0FC29-3283-DC99-2CB8-2A48ECA635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FAAE7E-95B3-2A18-6659-3AFFFB962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3AC57-9461-8E43-A678-B50BF227CDEC}" type="datetimeFigureOut">
              <a:rPr lang="en-US" smtClean="0"/>
              <a:t>11/25/2024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7D4130-A410-1016-376B-8A4083D35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5CDA9E-F7B5-F722-D115-2D80A389A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F17A-C3A3-EC4F-8F4F-7B8924276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126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78BE2-FDBC-BC33-B424-A79E692F4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F8A57D-63CB-E6C2-9CCE-8E01C97593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372AD8-D849-2878-55D3-18C69EF3EF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E77D6D-E89C-1E15-3DAB-45EEFEBBF7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8E4A1AD-5C79-FD5A-64ED-2399A78DDC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6758063-8BC4-BA0E-C9DE-B6BA049ED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3AC57-9461-8E43-A678-B50BF227CDEC}" type="datetimeFigureOut">
              <a:rPr lang="en-US" smtClean="0"/>
              <a:t>11/25/2024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631B409-7BC0-9393-ABAE-08CD3B642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D0B22CA-6B11-DDBA-E984-E8893E341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F17A-C3A3-EC4F-8F4F-7B8924276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792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16F3D-0A62-3CDC-9A80-095A7405B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5F05D9-D4E7-0E0B-A9DE-CA6A1EEEE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3AC57-9461-8E43-A678-B50BF227CDEC}" type="datetimeFigureOut">
              <a:rPr lang="en-US" smtClean="0"/>
              <a:t>11/25/2024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F1DFB9-69FE-A58C-03A9-F43EB30E2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7B6961-C587-D05B-3A04-BAA87DE9D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F17A-C3A3-EC4F-8F4F-7B8924276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823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E442379-32B9-0E3E-5DF1-C12E5AE5C1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3AC57-9461-8E43-A678-B50BF227CDEC}" type="datetimeFigureOut">
              <a:rPr lang="en-US" smtClean="0"/>
              <a:t>11/25/2024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5C0EC9-0606-1A73-5A1A-383D70A61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AE42CF-7AD9-DD8D-7537-4E99C63D7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F17A-C3A3-EC4F-8F4F-7B8924276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935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75494-F1E6-619E-3FF1-64CCDAC4D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38F458-9470-F585-0B18-49F0E2FF2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657B4B-18DB-FB25-BDD1-1ED2CADF4C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74F7A7-5636-E9CD-C6C0-B10B7CF57C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3AC57-9461-8E43-A678-B50BF227CDEC}" type="datetimeFigureOut">
              <a:rPr lang="en-US" smtClean="0"/>
              <a:t>11/25/2024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28B206-9F05-396C-2E15-DE0DBD7FF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A6C487-5566-391B-49B0-6F2176080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F17A-C3A3-EC4F-8F4F-7B8924276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37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A26DE-1D9C-6CE8-CAEF-5746A1C00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3E9871-5803-9864-7CD6-6B6CDDFEBC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3AB74C-EDFD-E0EB-DC9C-A9FF3C0EC2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8A9F71-6ABF-E1B9-32F4-7336CD123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3AC57-9461-8E43-A678-B50BF227CDEC}" type="datetimeFigureOut">
              <a:rPr lang="en-US" smtClean="0"/>
              <a:t>11/25/2024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A43115-7B4B-FE83-11B3-299763411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7B789D-EA48-029A-A60E-909C68D52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F17A-C3A3-EC4F-8F4F-7B8924276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468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626F0-AC56-055F-F553-577E8002A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09CFC7-17D0-38D4-AB98-EBAE0D7DA6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284E7C-9578-7307-71E4-B388C0886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3AC57-9461-8E43-A678-B50BF227CDEC}" type="datetimeFigureOut">
              <a:rPr lang="en-US" smtClean="0"/>
              <a:t>11/25/2024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FDAD80-BCDB-4D28-7E90-82B0C577C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D5F38E-5B89-7807-C517-462F19ECC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F17A-C3A3-EC4F-8F4F-7B8924276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314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60D08E1-C0F8-23EF-CC59-344134828D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174097-F8F3-85CC-70E9-946AC4A3F9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754E0B-06F5-3CE3-61EB-77D603843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3AC57-9461-8E43-A678-B50BF227CDEC}" type="datetimeFigureOut">
              <a:rPr lang="en-US" smtClean="0"/>
              <a:t>11/25/2024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115392-A202-7495-BF73-871E55B2E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7B6BAE-F3C6-C606-0F92-7963D9003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F17A-C3A3-EC4F-8F4F-7B8924276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5915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D5E9165-427D-7944-3B36-229CE13E2A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A1A7E8-08EA-B417-56C5-C41A389848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A83E0D-31AA-CA94-B90B-D6154F5AC6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C3AC57-9461-8E43-A678-B50BF227CDEC}" type="datetimeFigureOut">
              <a:rPr lang="en-US" smtClean="0"/>
              <a:t>11/25/2024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F4C857-6E6E-5FF5-C33F-1A176A94F8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42C908-A6DA-7534-A4BC-BB2D9F13FE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06CF17A-C3A3-EC4F-8F4F-7B8924276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697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A232C-D178-CF12-83B2-419B4DA23F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370657"/>
          </a:xfrm>
        </p:spPr>
        <p:txBody>
          <a:bodyPr>
            <a:normAutofit/>
          </a:bodyPr>
          <a:lstStyle/>
          <a:p>
            <a:pPr algn="ctr"/>
            <a:r>
              <a:rPr lang="en-US" sz="8000" dirty="0"/>
              <a:t>MS&amp;E 214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2E21B0-2D25-87CA-36E0-6BB7BDEA80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023261"/>
            <a:ext cx="10515600" cy="1153701"/>
          </a:xfrm>
        </p:spPr>
        <p:txBody>
          <a:bodyPr/>
          <a:lstStyle/>
          <a:p>
            <a:pPr algn="ctr"/>
            <a:r>
              <a:rPr lang="en-US" dirty="0"/>
              <a:t>11/22 Discussion Section</a:t>
            </a:r>
          </a:p>
        </p:txBody>
      </p:sp>
    </p:spTree>
    <p:extLst>
      <p:ext uri="{BB962C8B-B14F-4D97-AF65-F5344CB8AC3E}">
        <p14:creationId xmlns:p14="http://schemas.microsoft.com/office/powerpoint/2010/main" val="3778121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2FE67-1F62-5D7E-2AA4-7C393FEDB4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12519"/>
            <a:ext cx="9144000" cy="1587769"/>
          </a:xfrm>
        </p:spPr>
        <p:txBody>
          <a:bodyPr>
            <a:normAutofit fontScale="90000"/>
          </a:bodyPr>
          <a:lstStyle/>
          <a:p>
            <a:r>
              <a:rPr lang="en-US" dirty="0"/>
              <a:t>Problems using MCF/Max-flow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4A323D-F544-B91F-53DF-26421235CF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565070"/>
            <a:ext cx="9144000" cy="269273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3600" dirty="0"/>
              <a:t>Production problem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600" dirty="0"/>
              <a:t>MCF with non-matching supply/demand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600" dirty="0"/>
              <a:t>Matrix rounding example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600" dirty="0"/>
              <a:t>Probability of failure (modelling)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6456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CC651-06E0-975E-8C12-BD6F96BA0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Production 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86DBCF-33FF-A9F2-540B-12FEDA5D44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40675"/>
            <a:ext cx="10515600" cy="4336288"/>
          </a:xfrm>
        </p:spPr>
        <p:txBody>
          <a:bodyPr>
            <a:normAutofit/>
          </a:bodyPr>
          <a:lstStyle/>
          <a:p>
            <a:r>
              <a:rPr lang="en-US" dirty="0"/>
              <a:t>A small computer manufacturing company forecasts the demand over the next n months to be d</a:t>
            </a:r>
            <a:r>
              <a:rPr lang="en-US" baseline="-25000" dirty="0"/>
              <a:t>i</a:t>
            </a:r>
            <a:r>
              <a:rPr lang="en-US" dirty="0"/>
              <a:t> , </a:t>
            </a:r>
            <a:r>
              <a:rPr lang="en-US" dirty="0" err="1"/>
              <a:t>i</a:t>
            </a:r>
            <a:r>
              <a:rPr lang="en-US" dirty="0"/>
              <a:t> = 1, 2, . . . , n. In any month it can produce r units, using regular production, at a cost of b dollars per unit. By using overtime, it can produce additional units at c dollars per unit, where c &gt; b. The firm can store units from month to month at a cost of s dollars per unit per month. Formulate the problem of determining the production schedule that minimizes cost.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Show how this problem can be solved as a min-cost flow problem. </a:t>
            </a:r>
          </a:p>
        </p:txBody>
      </p:sp>
    </p:spTree>
    <p:extLst>
      <p:ext uri="{BB962C8B-B14F-4D97-AF65-F5344CB8AC3E}">
        <p14:creationId xmlns:p14="http://schemas.microsoft.com/office/powerpoint/2010/main" val="33286355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28D8B-BF15-9371-738A-D88937C3E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Non-matching supply/demand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B1575A-B913-3A5B-5893-D9D6629683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Class question: What if the total demand is not zero? </a:t>
            </a:r>
            <a:r>
              <a:rPr lang="en-US" dirty="0" err="1"/>
              <a:t>Eg.</a:t>
            </a:r>
            <a:r>
              <a:rPr lang="en-US" dirty="0"/>
              <a:t> what if it is bigger than 0, i.e. the “demand” is smaller or bigger than the “supply”?</a:t>
            </a:r>
          </a:p>
          <a:p>
            <a:r>
              <a:rPr lang="en-US" dirty="0"/>
              <a:t>Formal question: Consider a variant of the min-cost flow problem where any excess supply can be discarded at no cost (free-disposal)? Or at the cost of L per unit? How can you model this case as the standard min-cost flow considered in class?</a:t>
            </a:r>
          </a:p>
        </p:txBody>
      </p:sp>
    </p:spTree>
    <p:extLst>
      <p:ext uri="{BB962C8B-B14F-4D97-AF65-F5344CB8AC3E}">
        <p14:creationId xmlns:p14="http://schemas.microsoft.com/office/powerpoint/2010/main" val="10497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5508</TotalTime>
  <Words>240</Words>
  <Application>Microsoft Office PowerPoint</Application>
  <PresentationFormat>Widescreen</PresentationFormat>
  <Paragraphs>12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 Theme</vt:lpstr>
      <vt:lpstr>MS&amp;E 214</vt:lpstr>
      <vt:lpstr>Problems using MCF/Max-flow</vt:lpstr>
      <vt:lpstr>Production problem</vt:lpstr>
      <vt:lpstr>Non-matching supply/demand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MS&amp;E 214</dc:title>
  <dc:creator>Sahasrajit Sarmasarkar</dc:creator>
  <cp:lastModifiedBy>Mohak Goyal</cp:lastModifiedBy>
  <cp:revision>6</cp:revision>
  <dcterms:created xsi:type="dcterms:W3CDTF">2024-05-16T04:59:10Z</dcterms:created>
  <dcterms:modified xsi:type="dcterms:W3CDTF">2024-11-25T18:25:38Z</dcterms:modified>
</cp:coreProperties>
</file>