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9" r:id="rId4"/>
    <p:sldId id="260" r:id="rId5"/>
    <p:sldId id="263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55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B271F-E726-F845-B662-5892E695EE48}" type="datetimeFigureOut">
              <a:rPr lang="en-US" smtClean="0"/>
              <a:t>4/25/24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63AA5-1F06-E147-874B-96534D8DD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5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945C6-368A-714E-AF15-BCCB8770F27F}" type="slidenum">
              <a:rPr lang="en-US"/>
              <a:pPr/>
              <a:t>6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60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8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6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2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8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6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5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4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9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4C90-6EA4-8244-B2FB-79DAB25AE492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2BEE5-E3E5-CE4B-844B-1D6082222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8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rises-1889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6" b="14626"/>
          <a:stretch>
            <a:fillRect/>
          </a:stretch>
        </p:blipFill>
        <p:spPr>
          <a:xfrm>
            <a:off x="-23961" y="814890"/>
            <a:ext cx="9270842" cy="5098606"/>
          </a:xfrm>
        </p:spPr>
      </p:pic>
    </p:spTree>
    <p:extLst>
      <p:ext uri="{BB962C8B-B14F-4D97-AF65-F5344CB8AC3E}">
        <p14:creationId xmlns:p14="http://schemas.microsoft.com/office/powerpoint/2010/main" val="783367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rises-1889.jpeg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6" b="14626"/>
          <a:stretch>
            <a:fillRect/>
          </a:stretch>
        </p:blipFill>
        <p:spPr>
          <a:xfrm>
            <a:off x="-23961" y="814890"/>
            <a:ext cx="9270842" cy="50986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Irises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MS&amp;E 111/E62</a:t>
            </a:r>
          </a:p>
          <a:p>
            <a:r>
              <a:rPr lang="en-US" b="1" dirty="0"/>
              <a:t>An example of pattern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67474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mousdat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60400"/>
            <a:ext cx="89154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0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wiki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300"/>
            <a:ext cx="9144000" cy="560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5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0"/>
            <a:ext cx="8384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9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838200" y="685800"/>
            <a:ext cx="7467600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The Perceptron Model</a:t>
            </a:r>
          </a:p>
          <a:p>
            <a:endParaRPr lang="en-US" sz="3600" b="1" dirty="0"/>
          </a:p>
          <a:p>
            <a:r>
              <a:rPr lang="en-US" sz="2400" b="1" dirty="0"/>
              <a:t> A perceptron is a computing element with input lines having associated weights and the cell having a threshold value. The perceptron model is motivated by the biological neuron.</a:t>
            </a:r>
          </a:p>
        </p:txBody>
      </p:sp>
      <p:sp>
        <p:nvSpPr>
          <p:cNvPr id="160771" name="Oval 3"/>
          <p:cNvSpPr>
            <a:spLocks noChangeArrowheads="1"/>
          </p:cNvSpPr>
          <p:nvPr/>
        </p:nvSpPr>
        <p:spPr bwMode="auto">
          <a:xfrm>
            <a:off x="4114800" y="4038600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2" name="Line 4"/>
          <p:cNvSpPr>
            <a:spLocks noChangeShapeType="1"/>
          </p:cNvSpPr>
          <p:nvPr/>
        </p:nvSpPr>
        <p:spPr bwMode="auto">
          <a:xfrm>
            <a:off x="4572000" y="3429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3" name="Line 5"/>
          <p:cNvSpPr>
            <a:spLocks noChangeShapeType="1"/>
          </p:cNvSpPr>
          <p:nvPr/>
        </p:nvSpPr>
        <p:spPr bwMode="auto">
          <a:xfrm flipH="1">
            <a:off x="2743200" y="4724400"/>
            <a:ext cx="1447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4" name="Line 6"/>
          <p:cNvSpPr>
            <a:spLocks noChangeShapeType="1"/>
          </p:cNvSpPr>
          <p:nvPr/>
        </p:nvSpPr>
        <p:spPr bwMode="auto">
          <a:xfrm flipH="1">
            <a:off x="3657600" y="4953000"/>
            <a:ext cx="685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5" name="Line 7"/>
          <p:cNvSpPr>
            <a:spLocks noChangeShapeType="1"/>
          </p:cNvSpPr>
          <p:nvPr/>
        </p:nvSpPr>
        <p:spPr bwMode="auto">
          <a:xfrm>
            <a:off x="4953000" y="4724400"/>
            <a:ext cx="1295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6" name="Line 8"/>
          <p:cNvSpPr>
            <a:spLocks noChangeShapeType="1"/>
          </p:cNvSpPr>
          <p:nvPr/>
        </p:nvSpPr>
        <p:spPr bwMode="auto">
          <a:xfrm>
            <a:off x="4572000" y="4343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7" name="Text Box 9"/>
          <p:cNvSpPr txBox="1">
            <a:spLocks noChangeArrowheads="1"/>
          </p:cNvSpPr>
          <p:nvPr/>
        </p:nvSpPr>
        <p:spPr bwMode="auto">
          <a:xfrm>
            <a:off x="4703763" y="3429000"/>
            <a:ext cx="1697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Output = y</a:t>
            </a:r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2732088" y="5334000"/>
            <a:ext cx="544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w</a:t>
            </a:r>
            <a:r>
              <a:rPr lang="en-US" sz="2400" b="1" baseline="-25000"/>
              <a:t>n</a:t>
            </a:r>
          </a:p>
        </p:txBody>
      </p:sp>
      <p:sp>
        <p:nvSpPr>
          <p:cNvPr id="160779" name="Text Box 11"/>
          <p:cNvSpPr txBox="1">
            <a:spLocks noChangeArrowheads="1"/>
          </p:cNvSpPr>
          <p:nvPr/>
        </p:nvSpPr>
        <p:spPr bwMode="auto">
          <a:xfrm>
            <a:off x="3200400" y="56388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W</a:t>
            </a:r>
            <a:r>
              <a:rPr lang="en-US" sz="2400" b="1" baseline="-25000"/>
              <a:t>n-1</a:t>
            </a:r>
          </a:p>
        </p:txBody>
      </p:sp>
      <p:sp>
        <p:nvSpPr>
          <p:cNvPr id="160780" name="Text Box 12"/>
          <p:cNvSpPr txBox="1">
            <a:spLocks noChangeArrowheads="1"/>
          </p:cNvSpPr>
          <p:nvPr/>
        </p:nvSpPr>
        <p:spPr bwMode="auto">
          <a:xfrm>
            <a:off x="5938838" y="5257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w</a:t>
            </a:r>
            <a:r>
              <a:rPr lang="en-US" sz="2400" b="1" baseline="-25000"/>
              <a:t>1</a:t>
            </a:r>
          </a:p>
        </p:txBody>
      </p:sp>
      <p:sp>
        <p:nvSpPr>
          <p:cNvPr id="160781" name="Text Box 13"/>
          <p:cNvSpPr txBox="1">
            <a:spLocks noChangeArrowheads="1"/>
          </p:cNvSpPr>
          <p:nvPr/>
        </p:nvSpPr>
        <p:spPr bwMode="auto">
          <a:xfrm>
            <a:off x="3151188" y="6324600"/>
            <a:ext cx="69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X</a:t>
            </a:r>
            <a:r>
              <a:rPr lang="en-US" sz="2400" b="1" baseline="-25000"/>
              <a:t>n-1</a:t>
            </a:r>
          </a:p>
        </p:txBody>
      </p:sp>
      <p:sp>
        <p:nvSpPr>
          <p:cNvPr id="160782" name="Text Box 14"/>
          <p:cNvSpPr txBox="1">
            <a:spLocks noChangeArrowheads="1"/>
          </p:cNvSpPr>
          <p:nvPr/>
        </p:nvSpPr>
        <p:spPr bwMode="auto">
          <a:xfrm>
            <a:off x="6157913" y="5943600"/>
            <a:ext cx="466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x</a:t>
            </a:r>
            <a:r>
              <a:rPr lang="en-US" sz="2400" b="1" baseline="-25000"/>
              <a:t>1</a:t>
            </a:r>
          </a:p>
        </p:txBody>
      </p:sp>
      <p:sp>
        <p:nvSpPr>
          <p:cNvPr id="160783" name="Text Box 15"/>
          <p:cNvSpPr txBox="1">
            <a:spLocks noChangeArrowheads="1"/>
          </p:cNvSpPr>
          <p:nvPr/>
        </p:nvSpPr>
        <p:spPr bwMode="auto">
          <a:xfrm>
            <a:off x="6096000" y="4343400"/>
            <a:ext cx="231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Threshold = </a:t>
            </a:r>
            <a:r>
              <a:rPr lang="el-GR" sz="3200"/>
              <a:t>θ</a:t>
            </a:r>
            <a:r>
              <a:rPr lang="en-US" sz="2400" b="1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5979417"/>
            <a:ext cx="28406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Slide by</a:t>
            </a:r>
          </a:p>
          <a:p>
            <a:r>
              <a:rPr lang="en-US" sz="2200" dirty="0" err="1">
                <a:solidFill>
                  <a:srgbClr val="333399"/>
                </a:solidFill>
                <a:latin typeface="Times New Roman" charset="0"/>
              </a:rPr>
              <a:t>Pushpak</a:t>
            </a:r>
            <a:r>
              <a:rPr lang="en-US" sz="2200" dirty="0">
                <a:solidFill>
                  <a:srgbClr val="333399"/>
                </a:solidFill>
                <a:latin typeface="Times New Roman" charset="0"/>
              </a:rPr>
              <a:t> Bhattacharyya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5067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1" y="368300"/>
            <a:ext cx="9144000" cy="610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51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6701</TotalTime>
  <Words>62</Words>
  <Application>Microsoft Macintosh PowerPoint</Application>
  <PresentationFormat>On-screen Show (4:3)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Irises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Ashish Goel</dc:creator>
  <cp:lastModifiedBy>Goel, Ashish  Maj</cp:lastModifiedBy>
  <cp:revision>10</cp:revision>
  <dcterms:created xsi:type="dcterms:W3CDTF">2012-10-10T18:33:55Z</dcterms:created>
  <dcterms:modified xsi:type="dcterms:W3CDTF">2024-04-26T22:41:17Z</dcterms:modified>
</cp:coreProperties>
</file>