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1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DFF5-5728-4E31-B674-F5039D0A154F}" type="datetimeFigureOut">
              <a:rPr lang="en-US" smtClean="0"/>
              <a:pPr/>
              <a:t>3/9/2009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48CD030-0996-4C91-8032-D41E323FA7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DFF5-5728-4E31-B674-F5039D0A154F}" type="datetimeFigureOut">
              <a:rPr lang="en-US" smtClean="0"/>
              <a:pPr/>
              <a:t>3/9/2009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48CD030-0996-4C91-8032-D41E323FA7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DFF5-5728-4E31-B674-F5039D0A154F}" type="datetimeFigureOut">
              <a:rPr lang="en-US" smtClean="0"/>
              <a:pPr/>
              <a:t>3/9/2009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48CD030-0996-4C91-8032-D41E323FA7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662DFF5-5728-4E31-B674-F5039D0A154F}" type="datetimeFigureOut">
              <a:rPr lang="en-US" smtClean="0"/>
              <a:pPr/>
              <a:t>3/9/2009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CD030-0996-4C91-8032-D41E323FA7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DFF5-5728-4E31-B674-F5039D0A154F}" type="datetimeFigureOut">
              <a:rPr lang="en-US" smtClean="0"/>
              <a:pPr/>
              <a:t>3/9/2009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248CD030-0996-4C91-8032-D41E323FA7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DFF5-5728-4E31-B674-F5039D0A154F}" type="datetimeFigureOut">
              <a:rPr lang="en-US" smtClean="0"/>
              <a:pPr/>
              <a:t>3/9/2009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48CD030-0996-4C91-8032-D41E323FA7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DFF5-5728-4E31-B674-F5039D0A154F}" type="datetimeFigureOut">
              <a:rPr lang="en-US" smtClean="0"/>
              <a:pPr/>
              <a:t>3/9/2009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48CD030-0996-4C91-8032-D41E323FA7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48CD030-0996-4C91-8032-D41E323FA7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DFF5-5728-4E31-B674-F5039D0A154F}" type="datetimeFigureOut">
              <a:rPr lang="en-US" smtClean="0"/>
              <a:pPr/>
              <a:t>3/9/2009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48CD030-0996-4C91-8032-D41E323FA7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662DFF5-5728-4E31-B674-F5039D0A154F}" type="datetimeFigureOut">
              <a:rPr lang="en-US" smtClean="0"/>
              <a:pPr/>
              <a:t>3/9/2009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DFF5-5728-4E31-B674-F5039D0A154F}" type="datetimeFigureOut">
              <a:rPr lang="en-US" smtClean="0"/>
              <a:pPr/>
              <a:t>3/9/2009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CD030-0996-4C91-8032-D41E323FA7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48CD030-0996-4C91-8032-D41E323FA7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DFF5-5728-4E31-B674-F5039D0A154F}" type="datetimeFigureOut">
              <a:rPr lang="en-US" smtClean="0"/>
              <a:pPr/>
              <a:t>3/9/2009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662DFF5-5728-4E31-B674-F5039D0A154F}" type="datetimeFigureOut">
              <a:rPr lang="en-US" smtClean="0"/>
              <a:pPr/>
              <a:t>3/9/2009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48CD030-0996-4C91-8032-D41E323FA7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sz="2800" dirty="0" smtClean="0"/>
              <a:t>Tony Hyun Kim</a:t>
            </a:r>
          </a:p>
          <a:p>
            <a:r>
              <a:rPr lang="de-DE" sz="1400" dirty="0" smtClean="0"/>
              <a:t>(Technischer partner: Nevada Sanchez)</a:t>
            </a:r>
          </a:p>
          <a:p>
            <a:endParaRPr lang="de-DE" sz="1600" dirty="0" smtClean="0"/>
          </a:p>
          <a:p>
            <a:r>
              <a:rPr lang="de-DE" sz="2800" dirty="0" smtClean="0"/>
              <a:t>21F.404</a:t>
            </a:r>
          </a:p>
          <a:p>
            <a:r>
              <a:rPr lang="de-DE" sz="2800" dirty="0" smtClean="0"/>
              <a:t>10 MÄrz 2009</a:t>
            </a:r>
            <a:endParaRPr lang="de-DE" sz="2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Handschuhmaus</a:t>
            </a:r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Inhaltsverzeichnis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2973522"/>
          </a:xfrm>
        </p:spPr>
        <p:txBody>
          <a:bodyPr/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de-DE" dirty="0" smtClean="0"/>
              <a:t>Beschreibung des Systems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de-DE" dirty="0" smtClean="0"/>
              <a:t>Technischer Aufbau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de-DE" dirty="0" smtClean="0"/>
              <a:t>Ideen für </a:t>
            </a:r>
            <a:r>
              <a:rPr lang="de-DE" dirty="0" smtClean="0"/>
              <a:t>Verbesserung</a:t>
            </a: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grpSp>
        <p:nvGrpSpPr>
          <p:cNvPr id="6" name="Group 5"/>
          <p:cNvGrpSpPr/>
          <p:nvPr/>
        </p:nvGrpSpPr>
        <p:grpSpPr>
          <a:xfrm>
            <a:off x="4929190" y="3875039"/>
            <a:ext cx="3929058" cy="2697233"/>
            <a:chOff x="4929190" y="3875039"/>
            <a:chExt cx="3929058" cy="269723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929190" y="3875039"/>
              <a:ext cx="3929058" cy="2340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TextBox 4"/>
            <p:cNvSpPr txBox="1"/>
            <p:nvPr/>
          </p:nvSpPr>
          <p:spPr>
            <a:xfrm>
              <a:off x="5143536" y="6202940"/>
              <a:ext cx="3571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b="1" dirty="0" smtClean="0"/>
                <a:t>Oben: Handmaus in Aktion</a:t>
              </a:r>
              <a:endParaRPr lang="de-DE" b="1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534400" cy="758825"/>
          </a:xfrm>
        </p:spPr>
        <p:txBody>
          <a:bodyPr/>
          <a:lstStyle/>
          <a:p>
            <a:r>
              <a:rPr lang="de-DE" dirty="0" smtClean="0"/>
              <a:t>1. Beschreibung </a:t>
            </a:r>
            <a:r>
              <a:rPr lang="de-DE" dirty="0" smtClean="0"/>
              <a:t>des Systems</a:t>
            </a:r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71546"/>
            <a:ext cx="4526268" cy="3877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3314719"/>
            <a:ext cx="2914650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Elbow Connector 7"/>
          <p:cNvCxnSpPr/>
          <p:nvPr/>
        </p:nvCxnSpPr>
        <p:spPr>
          <a:xfrm>
            <a:off x="1429522" y="4929992"/>
            <a:ext cx="4356924" cy="284958"/>
          </a:xfrm>
          <a:prstGeom prst="bentConnector3">
            <a:avLst>
              <a:gd name="adj1" fmla="val -369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57158" y="5312647"/>
            <a:ext cx="5500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Benutzen Sie Ihre Hände, </a:t>
            </a:r>
            <a:r>
              <a:rPr lang="de-DE" sz="2400" dirty="0" smtClean="0"/>
              <a:t>um eine </a:t>
            </a:r>
            <a:r>
              <a:rPr lang="de-DE" sz="2400" dirty="0" smtClean="0"/>
              <a:t>virtuelle Karte von </a:t>
            </a:r>
            <a:r>
              <a:rPr lang="de-DE" sz="2400" dirty="0" smtClean="0"/>
              <a:t>MIT handzuhaben</a:t>
            </a:r>
            <a:r>
              <a:rPr lang="de-DE" sz="2400" dirty="0" smtClean="0"/>
              <a:t>! </a:t>
            </a:r>
            <a:endParaRPr lang="de-DE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534400" cy="758825"/>
          </a:xfrm>
        </p:spPr>
        <p:txBody>
          <a:bodyPr/>
          <a:lstStyle/>
          <a:p>
            <a:r>
              <a:rPr lang="de-DE" dirty="0" smtClean="0"/>
              <a:t>2. Technischer </a:t>
            </a:r>
            <a:r>
              <a:rPr lang="de-DE" dirty="0" smtClean="0"/>
              <a:t>Aufbau</a:t>
            </a:r>
            <a:endParaRPr lang="de-DE" dirty="0"/>
          </a:p>
        </p:txBody>
      </p:sp>
      <p:pic>
        <p:nvPicPr>
          <p:cNvPr id="4" name="Picture 3" descr="glovemaus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275" y="1252557"/>
            <a:ext cx="6267450" cy="49625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3. Ideen </a:t>
            </a:r>
            <a:r>
              <a:rPr lang="de-DE" dirty="0" smtClean="0"/>
              <a:t>für </a:t>
            </a:r>
            <a:r>
              <a:rPr lang="de-DE" dirty="0" smtClean="0"/>
              <a:t>Verbesserung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de-DE" dirty="0" smtClean="0"/>
              <a:t>Drahtlosen, attraktiven </a:t>
            </a:r>
            <a:r>
              <a:rPr lang="de-DE" dirty="0" smtClean="0"/>
              <a:t>Handschuhe</a:t>
            </a:r>
          </a:p>
          <a:p>
            <a:pPr>
              <a:lnSpc>
                <a:spcPct val="200000"/>
              </a:lnSpc>
            </a:pPr>
            <a:r>
              <a:rPr lang="de-DE" dirty="0" smtClean="0"/>
              <a:t>Mit dem Computer durch PS/2 </a:t>
            </a:r>
            <a:r>
              <a:rPr lang="de-DE" dirty="0" smtClean="0"/>
              <a:t>verbinden</a:t>
            </a:r>
            <a:endParaRPr lang="de-D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72306" y="3390923"/>
            <a:ext cx="222885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2928934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dirty="0" smtClean="0"/>
              <a:t>Danke für Ihre Aufmerksamkeit!</a:t>
            </a:r>
            <a:endParaRPr lang="de-DE" sz="3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373</TotalTime>
  <Words>71</Words>
  <Application>Microsoft Office PowerPoint</Application>
  <PresentationFormat>On-screen Show 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Civic</vt:lpstr>
      <vt:lpstr>Handschuhmaus</vt:lpstr>
      <vt:lpstr>Inhaltsverzeichnis</vt:lpstr>
      <vt:lpstr>1. Beschreibung des Systems</vt:lpstr>
      <vt:lpstr>2. Technischer Aufbau</vt:lpstr>
      <vt:lpstr>3. Ideen für Verbesserung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Handmaus („Glove mouse“)</dc:title>
  <dc:creator>Tony Kim</dc:creator>
  <cp:lastModifiedBy> </cp:lastModifiedBy>
  <cp:revision>28</cp:revision>
  <dcterms:created xsi:type="dcterms:W3CDTF">2009-03-06T13:35:56Z</dcterms:created>
  <dcterms:modified xsi:type="dcterms:W3CDTF">2009-03-09T21:23:13Z</dcterms:modified>
</cp:coreProperties>
</file>