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20609-5217-4635-96E0-8E333D8D329A}" type="datetimeFigureOut">
              <a:rPr lang="en-US" smtClean="0"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A2CE4-064C-43F8-AA21-B0A45B8F5B5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00298" y="3857628"/>
            <a:ext cx="785818" cy="7858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14612" y="4071942"/>
            <a:ext cx="357190" cy="3571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0" y="3857628"/>
            <a:ext cx="785818" cy="7858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786314" y="4071942"/>
            <a:ext cx="357190" cy="3571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00298" y="1714488"/>
            <a:ext cx="785818" cy="7858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14612" y="1928802"/>
            <a:ext cx="357190" cy="3571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572000" y="1714488"/>
            <a:ext cx="785818" cy="7858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786314" y="1928802"/>
            <a:ext cx="357190" cy="3571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500298" y="4857760"/>
            <a:ext cx="2071702" cy="158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05783" y="478632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 mm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43570" y="4059800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643570" y="1857364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4655606" y="1071546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2596046" y="1076732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785918" y="4059800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785918" y="1857364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71670" y="1071546"/>
            <a:ext cx="142876" cy="29289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48773" y="2521277"/>
            <a:ext cx="2928958" cy="1588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892149" y="2535231"/>
            <a:ext cx="2928958" cy="1588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445460" y="1085500"/>
            <a:ext cx="142876" cy="29289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822563" y="2535231"/>
            <a:ext cx="2928958" cy="1588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265939" y="2549185"/>
            <a:ext cx="2928958" cy="1588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928794" y="4143380"/>
            <a:ext cx="2357454" cy="158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14612" y="4101438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 mm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84550" y="928670"/>
            <a:ext cx="472872" cy="158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44976" y="729408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100 um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14046" y="1071546"/>
            <a:ext cx="443376" cy="29289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48773" y="2521277"/>
            <a:ext cx="2928958" cy="1588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892149" y="2535231"/>
            <a:ext cx="2928958" cy="1588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445460" y="1085500"/>
            <a:ext cx="142876" cy="29289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822563" y="2535231"/>
            <a:ext cx="2928958" cy="1588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265939" y="2549185"/>
            <a:ext cx="2928958" cy="1588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928794" y="4143380"/>
            <a:ext cx="2357454" cy="158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14612" y="4101438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 mm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84550" y="928670"/>
            <a:ext cx="472872" cy="158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44976" y="729408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100 um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83946" y="1086294"/>
            <a:ext cx="443376" cy="29289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28</Words>
  <Application>Microsoft Office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Tony Kim</dc:creator>
  <cp:lastModifiedBy>Tony Kim</cp:lastModifiedBy>
  <cp:revision>2</cp:revision>
  <dcterms:created xsi:type="dcterms:W3CDTF">2009-05-08T18:58:29Z</dcterms:created>
  <dcterms:modified xsi:type="dcterms:W3CDTF">2009-05-08T19:14:00Z</dcterms:modified>
</cp:coreProperties>
</file>