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28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0469-A348-4A91-A7BC-EB3F7C0D6F8F}" type="datetimeFigureOut">
              <a:rPr lang="en-US" smtClean="0"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F06EE-0C41-44EA-852F-1198149003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0469-A348-4A91-A7BC-EB3F7C0D6F8F}" type="datetimeFigureOut">
              <a:rPr lang="en-US" smtClean="0"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F06EE-0C41-44EA-852F-1198149003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0469-A348-4A91-A7BC-EB3F7C0D6F8F}" type="datetimeFigureOut">
              <a:rPr lang="en-US" smtClean="0"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F06EE-0C41-44EA-852F-1198149003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0469-A348-4A91-A7BC-EB3F7C0D6F8F}" type="datetimeFigureOut">
              <a:rPr lang="en-US" smtClean="0"/>
              <a:t>12/13/2008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F06EE-0C41-44EA-852F-1198149003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0469-A348-4A91-A7BC-EB3F7C0D6F8F}" type="datetimeFigureOut">
              <a:rPr lang="en-US" smtClean="0"/>
              <a:t>12/13/2008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F06EE-0C41-44EA-852F-1198149003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0469-A348-4A91-A7BC-EB3F7C0D6F8F}" type="datetimeFigureOut">
              <a:rPr lang="en-US" smtClean="0"/>
              <a:t>12/13/2008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F06EE-0C41-44EA-852F-1198149003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0469-A348-4A91-A7BC-EB3F7C0D6F8F}" type="datetimeFigureOut">
              <a:rPr lang="en-US" smtClean="0"/>
              <a:t>12/13/2008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F06EE-0C41-44EA-852F-1198149003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0469-A348-4A91-A7BC-EB3F7C0D6F8F}" type="datetimeFigureOut">
              <a:rPr lang="en-US" smtClean="0"/>
              <a:t>12/13/2008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F06EE-0C41-44EA-852F-1198149003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0469-A348-4A91-A7BC-EB3F7C0D6F8F}" type="datetimeFigureOut">
              <a:rPr lang="en-US" smtClean="0"/>
              <a:t>12/13/2008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F06EE-0C41-44EA-852F-1198149003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0469-A348-4A91-A7BC-EB3F7C0D6F8F}" type="datetimeFigureOut">
              <a:rPr lang="en-US" smtClean="0"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F06EE-0C41-44EA-852F-1198149003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0469-A348-4A91-A7BC-EB3F7C0D6F8F}" type="datetimeFigureOut">
              <a:rPr lang="en-US" smtClean="0"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F06EE-0C41-44EA-852F-1198149003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70469-A348-4A91-A7BC-EB3F7C0D6F8F}" type="datetimeFigureOut">
              <a:rPr lang="en-US" smtClean="0"/>
              <a:t>12/13/2008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F06EE-0C41-44EA-852F-1198149003D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/>
          <p:cNvSpPr/>
          <p:nvPr/>
        </p:nvSpPr>
        <p:spPr>
          <a:xfrm rot="1081164">
            <a:off x="5808879" y="2389534"/>
            <a:ext cx="1060704" cy="914400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5867400" y="2057400"/>
            <a:ext cx="1752600" cy="114300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900" y="2514600"/>
            <a:ext cx="24193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4495800" y="2971800"/>
            <a:ext cx="457200" cy="457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2971800" y="3200400"/>
            <a:ext cx="1524000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953000" y="3175000"/>
            <a:ext cx="990600" cy="1588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953000" y="3200400"/>
            <a:ext cx="990600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918200" y="2362200"/>
            <a:ext cx="1854200" cy="8382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ord 20"/>
          <p:cNvSpPr/>
          <p:nvPr/>
        </p:nvSpPr>
        <p:spPr>
          <a:xfrm rot="10025661">
            <a:off x="7514509" y="1837024"/>
            <a:ext cx="337957" cy="337957"/>
          </a:xfrm>
          <a:prstGeom prst="chor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076700" y="3429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KDP Crystal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829300" y="3429000"/>
            <a:ext cx="71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Prism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023100" y="14224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Photometer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 rot="5400000" flipH="1" flipV="1">
            <a:off x="3352800" y="2743200"/>
            <a:ext cx="914400" cy="91440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3276600" y="2667000"/>
            <a:ext cx="1066800" cy="1588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3314700" y="1104900"/>
            <a:ext cx="990600" cy="9906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136900" y="6985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Bolometer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Tony Kim</dc:creator>
  <cp:lastModifiedBy>Tony Kim</cp:lastModifiedBy>
  <cp:revision>2</cp:revision>
  <dcterms:created xsi:type="dcterms:W3CDTF">2008-12-13T18:16:20Z</dcterms:created>
  <dcterms:modified xsi:type="dcterms:W3CDTF">2008-12-13T18:29:51Z</dcterms:modified>
</cp:coreProperties>
</file>