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432" y="9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12959-ED94-45FB-A5C9-7C417A95D754}" type="datetimeFigureOut">
              <a:rPr lang="en-US" smtClean="0"/>
              <a:pPr/>
              <a:t>10/5/2008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C97E-D0BE-4818-BFC6-7986730B5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12959-ED94-45FB-A5C9-7C417A95D754}" type="datetimeFigureOut">
              <a:rPr lang="en-US" smtClean="0"/>
              <a:pPr/>
              <a:t>10/5/2008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C97E-D0BE-4818-BFC6-7986730B5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12959-ED94-45FB-A5C9-7C417A95D754}" type="datetimeFigureOut">
              <a:rPr lang="en-US" smtClean="0"/>
              <a:pPr/>
              <a:t>10/5/2008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C97E-D0BE-4818-BFC6-7986730B5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12959-ED94-45FB-A5C9-7C417A95D754}" type="datetimeFigureOut">
              <a:rPr lang="en-US" smtClean="0"/>
              <a:pPr/>
              <a:t>10/5/2008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C97E-D0BE-4818-BFC6-7986730B5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12959-ED94-45FB-A5C9-7C417A95D754}" type="datetimeFigureOut">
              <a:rPr lang="en-US" smtClean="0"/>
              <a:pPr/>
              <a:t>10/5/2008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C97E-D0BE-4818-BFC6-7986730B5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12959-ED94-45FB-A5C9-7C417A95D754}" type="datetimeFigureOut">
              <a:rPr lang="en-US" smtClean="0"/>
              <a:pPr/>
              <a:t>10/5/2008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C97E-D0BE-4818-BFC6-7986730B5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12959-ED94-45FB-A5C9-7C417A95D754}" type="datetimeFigureOut">
              <a:rPr lang="en-US" smtClean="0"/>
              <a:pPr/>
              <a:t>10/5/2008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C97E-D0BE-4818-BFC6-7986730B5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12959-ED94-45FB-A5C9-7C417A95D754}" type="datetimeFigureOut">
              <a:rPr lang="en-US" smtClean="0"/>
              <a:pPr/>
              <a:t>10/5/2008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C97E-D0BE-4818-BFC6-7986730B5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12959-ED94-45FB-A5C9-7C417A95D754}" type="datetimeFigureOut">
              <a:rPr lang="en-US" smtClean="0"/>
              <a:pPr/>
              <a:t>10/5/2008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C97E-D0BE-4818-BFC6-7986730B5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12959-ED94-45FB-A5C9-7C417A95D754}" type="datetimeFigureOut">
              <a:rPr lang="en-US" smtClean="0"/>
              <a:pPr/>
              <a:t>10/5/2008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C97E-D0BE-4818-BFC6-7986730B5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12959-ED94-45FB-A5C9-7C417A95D754}" type="datetimeFigureOut">
              <a:rPr lang="en-US" smtClean="0"/>
              <a:pPr/>
              <a:t>10/5/2008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C97E-D0BE-4818-BFC6-7986730B5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12959-ED94-45FB-A5C9-7C417A95D754}" type="datetimeFigureOut">
              <a:rPr lang="en-US" smtClean="0"/>
              <a:pPr/>
              <a:t>10/5/2008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EC97E-D0BE-4818-BFC6-7986730B5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3576777" y="3394237"/>
            <a:ext cx="2138223" cy="195123"/>
            <a:chOff x="3519394" y="3366994"/>
            <a:chExt cx="2138223" cy="195123"/>
          </a:xfrm>
        </p:grpSpPr>
        <p:sp>
          <p:nvSpPr>
            <p:cNvPr id="4" name="Rectangle 3"/>
            <p:cNvSpPr/>
            <p:nvPr/>
          </p:nvSpPr>
          <p:spPr>
            <a:xfrm rot="8100000">
              <a:off x="3600217" y="3409717"/>
              <a:ext cx="2057400" cy="1524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 rot="8100000">
              <a:off x="3519394" y="3366994"/>
              <a:ext cx="2057400" cy="762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ounded Rectangle 6"/>
          <p:cNvSpPr/>
          <p:nvPr/>
        </p:nvSpPr>
        <p:spPr>
          <a:xfrm>
            <a:off x="1447800" y="3214914"/>
            <a:ext cx="1600200" cy="3810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SOURCE</a:t>
            </a:r>
            <a:endParaRPr lang="en-US" b="1" dirty="0"/>
          </a:p>
        </p:txBody>
      </p:sp>
      <p:sp>
        <p:nvSpPr>
          <p:cNvPr id="8" name="Chord 7"/>
          <p:cNvSpPr/>
          <p:nvPr/>
        </p:nvSpPr>
        <p:spPr>
          <a:xfrm rot="16200000">
            <a:off x="4111956" y="4523022"/>
            <a:ext cx="914400" cy="685800"/>
          </a:xfrm>
          <a:prstGeom prst="chord">
            <a:avLst>
              <a:gd name="adj1" fmla="val 5423154"/>
              <a:gd name="adj2" fmla="val 1620000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 rot="10800000">
            <a:off x="3671248" y="2053924"/>
            <a:ext cx="1828800" cy="76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 rot="16200000">
            <a:off x="5350332" y="3377252"/>
            <a:ext cx="1828800" cy="76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>
            <a:stCxn id="7" idx="3"/>
            <a:endCxn id="5" idx="2"/>
          </p:cNvCxnSpPr>
          <p:nvPr/>
        </p:nvCxnSpPr>
        <p:spPr>
          <a:xfrm flipV="1">
            <a:off x="3048000" y="3405396"/>
            <a:ext cx="1530536" cy="1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 rot="16200000" flipH="1">
            <a:off x="5397606" y="2586326"/>
            <a:ext cx="9956" cy="1648096"/>
          </a:xfrm>
          <a:prstGeom prst="straightConnector1">
            <a:avLst/>
          </a:prstGeom>
          <a:ln w="25400">
            <a:solidFill>
              <a:srgbClr val="FF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9" idx="0"/>
          </p:cNvCxnSpPr>
          <p:nvPr/>
        </p:nvCxnSpPr>
        <p:spPr>
          <a:xfrm rot="5400000" flipH="1" flipV="1">
            <a:off x="3944456" y="2764204"/>
            <a:ext cx="1275272" cy="7112"/>
          </a:xfrm>
          <a:prstGeom prst="straightConnector1">
            <a:avLst/>
          </a:prstGeom>
          <a:ln w="25400">
            <a:solidFill>
              <a:srgbClr val="FF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8" idx="2"/>
            <a:endCxn id="5" idx="2"/>
          </p:cNvCxnSpPr>
          <p:nvPr/>
        </p:nvCxnSpPr>
        <p:spPr>
          <a:xfrm rot="5400000" flipH="1" flipV="1">
            <a:off x="3843005" y="4131546"/>
            <a:ext cx="1461681" cy="9382"/>
          </a:xfrm>
          <a:prstGeom prst="straightConnector1">
            <a:avLst/>
          </a:prstGeom>
          <a:ln w="25400">
            <a:solidFill>
              <a:srgbClr val="FF0000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272970" y="3668484"/>
            <a:ext cx="1119537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Beamsplitter</a:t>
            </a:r>
            <a:endParaRPr lang="en-US" sz="1400" dirty="0"/>
          </a:p>
        </p:txBody>
      </p:sp>
      <p:sp>
        <p:nvSpPr>
          <p:cNvPr id="34" name="TextBox 33"/>
          <p:cNvSpPr txBox="1"/>
          <p:nvPr/>
        </p:nvSpPr>
        <p:spPr>
          <a:xfrm>
            <a:off x="5562600" y="2057400"/>
            <a:ext cx="72693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Mirrors</a:t>
            </a:r>
            <a:endParaRPr lang="en-US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5029200" y="4865922"/>
            <a:ext cx="824457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Detector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576777" y="3505200"/>
            <a:ext cx="2138223" cy="195123"/>
            <a:chOff x="3519394" y="3366994"/>
            <a:chExt cx="2138223" cy="195123"/>
          </a:xfrm>
        </p:grpSpPr>
        <p:sp>
          <p:nvSpPr>
            <p:cNvPr id="5" name="Rectangle 4"/>
            <p:cNvSpPr/>
            <p:nvPr/>
          </p:nvSpPr>
          <p:spPr>
            <a:xfrm rot="8100000">
              <a:off x="3600217" y="3409717"/>
              <a:ext cx="2057400" cy="1524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 rot="8100000">
              <a:off x="3519394" y="3366994"/>
              <a:ext cx="2057400" cy="762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5" name="Straight Arrow Connector 34"/>
          <p:cNvCxnSpPr/>
          <p:nvPr/>
        </p:nvCxnSpPr>
        <p:spPr>
          <a:xfrm rot="16200000" flipH="1">
            <a:off x="3776663" y="4465730"/>
            <a:ext cx="1568357" cy="15782"/>
          </a:xfrm>
          <a:prstGeom prst="straightConnector1">
            <a:avLst/>
          </a:prstGeom>
          <a:ln w="25400" cmpd="sng">
            <a:solidFill>
              <a:srgbClr val="00B05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6200000" flipH="1">
            <a:off x="3929062" y="4465730"/>
            <a:ext cx="1568357" cy="15782"/>
          </a:xfrm>
          <a:prstGeom prst="straightConnector1">
            <a:avLst/>
          </a:prstGeom>
          <a:ln w="25400" cmpd="sng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16200000" flipH="1">
            <a:off x="3824287" y="2566988"/>
            <a:ext cx="1568357" cy="15782"/>
          </a:xfrm>
          <a:prstGeom prst="straightConnector1">
            <a:avLst/>
          </a:prstGeom>
          <a:ln w="25400" cmpd="sng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rot="10800000" flipV="1">
            <a:off x="2743200" y="3429000"/>
            <a:ext cx="1600199" cy="3"/>
          </a:xfrm>
          <a:prstGeom prst="straightConnector1">
            <a:avLst/>
          </a:prstGeom>
          <a:ln w="25400" cmpd="sng">
            <a:solidFill>
              <a:srgbClr val="00B05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rot="10800000" flipV="1">
            <a:off x="2743197" y="3581402"/>
            <a:ext cx="1600199" cy="3"/>
          </a:xfrm>
          <a:prstGeom prst="straightConnector1">
            <a:avLst/>
          </a:prstGeom>
          <a:ln w="25400" cmpd="sng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rot="10800000" flipV="1">
            <a:off x="4800600" y="3505200"/>
            <a:ext cx="1600199" cy="3"/>
          </a:xfrm>
          <a:prstGeom prst="straightConnector1">
            <a:avLst/>
          </a:prstGeom>
          <a:ln w="25400" cmpd="sng">
            <a:solidFill>
              <a:srgbClr val="00B05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ounded Rectangle 53"/>
          <p:cNvSpPr/>
          <p:nvPr/>
        </p:nvSpPr>
        <p:spPr>
          <a:xfrm>
            <a:off x="1066800" y="3305175"/>
            <a:ext cx="1600200" cy="3810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SOURCE</a:t>
            </a:r>
            <a:endParaRPr lang="en-US" b="1" dirty="0"/>
          </a:p>
        </p:txBody>
      </p:sp>
      <p:sp>
        <p:nvSpPr>
          <p:cNvPr id="55" name="Chord 54"/>
          <p:cNvSpPr/>
          <p:nvPr/>
        </p:nvSpPr>
        <p:spPr>
          <a:xfrm rot="16200000">
            <a:off x="4181475" y="4962525"/>
            <a:ext cx="914400" cy="685800"/>
          </a:xfrm>
          <a:prstGeom prst="chord">
            <a:avLst>
              <a:gd name="adj1" fmla="val 5423154"/>
              <a:gd name="adj2" fmla="val 1620000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4648200" y="4419600"/>
            <a:ext cx="276037" cy="307777"/>
          </a:xfrm>
          <a:prstGeom prst="rect">
            <a:avLst/>
          </a:prstGeom>
          <a:solidFill>
            <a:srgbClr val="FF505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0</a:t>
            </a:r>
            <a:endParaRPr lang="en-US" sz="1400" b="1" dirty="0"/>
          </a:p>
        </p:txBody>
      </p:sp>
      <p:sp>
        <p:nvSpPr>
          <p:cNvPr id="57" name="TextBox 56"/>
          <p:cNvSpPr txBox="1"/>
          <p:nvPr/>
        </p:nvSpPr>
        <p:spPr>
          <a:xfrm>
            <a:off x="4352925" y="4419600"/>
            <a:ext cx="288862" cy="307777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l-GR" sz="1400" b="1" dirty="0" smtClean="0"/>
              <a:t>π</a:t>
            </a:r>
            <a:endParaRPr lang="en-US" sz="1400" b="1" dirty="0"/>
          </a:p>
        </p:txBody>
      </p:sp>
      <p:sp>
        <p:nvSpPr>
          <p:cNvPr id="58" name="TextBox 57"/>
          <p:cNvSpPr txBox="1"/>
          <p:nvPr/>
        </p:nvSpPr>
        <p:spPr>
          <a:xfrm>
            <a:off x="5410200" y="3352800"/>
            <a:ext cx="288862" cy="307777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l-GR" sz="1400" b="1" dirty="0" smtClean="0"/>
              <a:t>π</a:t>
            </a:r>
            <a:endParaRPr lang="en-US" sz="1400" b="1" dirty="0"/>
          </a:p>
        </p:txBody>
      </p:sp>
      <p:sp>
        <p:nvSpPr>
          <p:cNvPr id="59" name="TextBox 58"/>
          <p:cNvSpPr txBox="1"/>
          <p:nvPr/>
        </p:nvSpPr>
        <p:spPr>
          <a:xfrm>
            <a:off x="4476750" y="2362200"/>
            <a:ext cx="276037" cy="307777"/>
          </a:xfrm>
          <a:prstGeom prst="rect">
            <a:avLst/>
          </a:prstGeom>
          <a:solidFill>
            <a:srgbClr val="FF505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0</a:t>
            </a:r>
            <a:endParaRPr lang="en-US" sz="1400" b="1" dirty="0"/>
          </a:p>
        </p:txBody>
      </p:sp>
      <p:sp>
        <p:nvSpPr>
          <p:cNvPr id="60" name="TextBox 59"/>
          <p:cNvSpPr txBox="1"/>
          <p:nvPr/>
        </p:nvSpPr>
        <p:spPr>
          <a:xfrm>
            <a:off x="3657600" y="3505200"/>
            <a:ext cx="288862" cy="307777"/>
          </a:xfrm>
          <a:prstGeom prst="rect">
            <a:avLst/>
          </a:prstGeom>
          <a:solidFill>
            <a:srgbClr val="FF505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l-GR" sz="1400" b="1" dirty="0" smtClean="0"/>
              <a:t>π</a:t>
            </a:r>
            <a:endParaRPr lang="en-US" sz="1400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3657600" y="3200400"/>
            <a:ext cx="288862" cy="307777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l-GR" sz="1400" b="1" dirty="0" smtClean="0"/>
              <a:t>π</a:t>
            </a:r>
            <a:endParaRPr lang="en-US" sz="1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11</Words>
  <Application>Microsoft Office PowerPoint</Application>
  <PresentationFormat>On-screen Show (4:3)</PresentationFormat>
  <Paragraphs>11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Tony Kim</dc:creator>
  <cp:lastModifiedBy>Tony Kim</cp:lastModifiedBy>
  <cp:revision>6</cp:revision>
  <dcterms:created xsi:type="dcterms:W3CDTF">2008-10-05T22:00:58Z</dcterms:created>
  <dcterms:modified xsi:type="dcterms:W3CDTF">2008-10-05T22:48:57Z</dcterms:modified>
</cp:coreProperties>
</file>