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E84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B7D9C-359E-40DA-BC37-C4B008B4F0C7}" type="datetimeFigureOut">
              <a:rPr lang="en-US" smtClean="0"/>
              <a:t>10/29/2008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EE394-BDF8-4C65-9997-1DB8E51CE4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2242458"/>
            <a:ext cx="1524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5800" y="3733800"/>
            <a:ext cx="5715000" cy="1588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771900" y="3771900"/>
            <a:ext cx="3581400" cy="1588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62000" y="3429000"/>
            <a:ext cx="33528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62000" y="4037012"/>
            <a:ext cx="33528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267200" y="2667000"/>
            <a:ext cx="2438400" cy="7620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267200" y="2286000"/>
            <a:ext cx="2209800" cy="1752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677333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4418806" y="2743200"/>
            <a:ext cx="7620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330836" y="2323306"/>
            <a:ext cx="838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259388" y="3275012"/>
            <a:ext cx="1446212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81400" y="10668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Holographic</a:t>
            </a:r>
          </a:p>
          <a:p>
            <a:pPr algn="r"/>
            <a:r>
              <a:rPr lang="en-US" b="1" dirty="0" smtClean="0"/>
              <a:t>Optical </a:t>
            </a:r>
          </a:p>
          <a:p>
            <a:pPr algn="r"/>
            <a:r>
              <a:rPr lang="en-US" b="1" dirty="0" smtClean="0"/>
              <a:t>Element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24286" y="3251202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cm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09230" y="211545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cm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38600" y="237309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mm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52600" y="3821668"/>
            <a:ext cx="2556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Input: Collimated 514nm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410200" y="3821668"/>
            <a:ext cx="2527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Output: Converging light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17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5</cp:revision>
  <dcterms:created xsi:type="dcterms:W3CDTF">2008-10-29T22:15:25Z</dcterms:created>
  <dcterms:modified xsi:type="dcterms:W3CDTF">2008-10-29T22:56:23Z</dcterms:modified>
</cp:coreProperties>
</file>