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E84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pPr/>
              <a:t>11/22/2008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pPr/>
              <a:t>11/22/2008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pPr/>
              <a:t>11/22/2008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pPr/>
              <a:t>11/22/2008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pPr/>
              <a:t>11/22/2008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pPr/>
              <a:t>11/22/2008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pPr/>
              <a:t>11/22/2008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pPr/>
              <a:t>11/22/2008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pPr/>
              <a:t>11/22/2008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pPr/>
              <a:t>11/22/2008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7D9C-359E-40DA-BC37-C4B008B4F0C7}" type="datetimeFigureOut">
              <a:rPr lang="en-US" smtClean="0"/>
              <a:pPr/>
              <a:t>11/22/2008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EE394-BDF8-4C65-9997-1DB8E51CE4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B7D9C-359E-40DA-BC37-C4B008B4F0C7}" type="datetimeFigureOut">
              <a:rPr lang="en-US" smtClean="0"/>
              <a:pPr/>
              <a:t>11/22/2008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EE394-BDF8-4C65-9997-1DB8E51CE4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14800" y="2242458"/>
            <a:ext cx="152400" cy="297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85800" y="3733800"/>
            <a:ext cx="5715000" cy="1588"/>
          </a:xfrm>
          <a:prstGeom prst="straightConnector1">
            <a:avLst/>
          </a:prstGeom>
          <a:ln w="15875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3771900" y="3771900"/>
            <a:ext cx="3581400" cy="1588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62000" y="3429000"/>
            <a:ext cx="33528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62000" y="4037012"/>
            <a:ext cx="33528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4267200" y="2667000"/>
            <a:ext cx="2438400" cy="76200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267200" y="2286000"/>
            <a:ext cx="2209800" cy="175260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838200"/>
            <a:ext cx="6773333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5400000">
            <a:off x="4418806" y="2743200"/>
            <a:ext cx="7620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6330836" y="2323306"/>
            <a:ext cx="8382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259388" y="3275012"/>
            <a:ext cx="1446212" cy="158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581400" y="1066800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Holographic</a:t>
            </a:r>
          </a:p>
          <a:p>
            <a:pPr algn="r"/>
            <a:r>
              <a:rPr lang="en-US" b="1" dirty="0" smtClean="0"/>
              <a:t>Optical </a:t>
            </a:r>
          </a:p>
          <a:p>
            <a:pPr algn="r"/>
            <a:r>
              <a:rPr lang="en-US" b="1" dirty="0" smtClean="0"/>
              <a:t>Element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624286" y="3251202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 cm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709230" y="2115456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cm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038600" y="237309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mm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53000" y="1981200"/>
            <a:ext cx="609600" cy="2971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838200" y="3429000"/>
            <a:ext cx="708660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2209800" y="2329542"/>
            <a:ext cx="2743200" cy="11049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>
            <a:off x="2971800" y="2057401"/>
            <a:ext cx="1981200" cy="138611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2590800" y="2971800"/>
            <a:ext cx="2362200" cy="46627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10800000" flipH="1" flipV="1">
            <a:off x="4953000" y="3438072"/>
            <a:ext cx="609600" cy="2667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 flipH="1" flipV="1">
            <a:off x="4953000" y="3886200"/>
            <a:ext cx="609600" cy="2667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0800000" flipH="1" flipV="1">
            <a:off x="4953000" y="4343400"/>
            <a:ext cx="609600" cy="2667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 flipH="1" flipV="1">
            <a:off x="4953000" y="2971800"/>
            <a:ext cx="609600" cy="2667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 flipH="1" flipV="1">
            <a:off x="4953000" y="2514600"/>
            <a:ext cx="609600" cy="2667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 flipH="1" flipV="1">
            <a:off x="4953000" y="2057400"/>
            <a:ext cx="609600" cy="2667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953000" y="4724400"/>
            <a:ext cx="522514" cy="2286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>
            <a:off x="5143500" y="3771900"/>
            <a:ext cx="381000" cy="152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81000"/>
            <a:ext cx="6019801" cy="3474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Arc 7"/>
          <p:cNvSpPr/>
          <p:nvPr/>
        </p:nvSpPr>
        <p:spPr>
          <a:xfrm rot="13904066">
            <a:off x="4734848" y="1382049"/>
            <a:ext cx="990600" cy="9906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/>
          <p:cNvSpPr/>
          <p:nvPr/>
        </p:nvSpPr>
        <p:spPr>
          <a:xfrm rot="16784055">
            <a:off x="5240533" y="1307161"/>
            <a:ext cx="762000" cy="762000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524000"/>
            <a:ext cx="6786172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477000" y="3810000"/>
          <a:ext cx="351692" cy="381000"/>
        </p:xfrm>
        <a:graphic>
          <a:graphicData uri="http://schemas.openxmlformats.org/presentationml/2006/ole">
            <p:oleObj spid="_x0000_s2051" name="Equation" r:id="rId4" imgW="152280" imgH="16488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686628" y="3338286"/>
          <a:ext cx="381000" cy="464634"/>
        </p:xfrm>
        <a:graphic>
          <a:graphicData uri="http://schemas.openxmlformats.org/presentationml/2006/ole">
            <p:oleObj spid="_x0000_s2052" name="Equation" r:id="rId5" imgW="126720" imgH="20304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582886" y="2362200"/>
          <a:ext cx="674914" cy="393700"/>
        </p:xfrm>
        <a:graphic>
          <a:graphicData uri="http://schemas.openxmlformats.org/presentationml/2006/ole">
            <p:oleObj spid="_x0000_s2053" name="Equation" r:id="rId6" imgW="304560" imgH="17748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 rot="5400000">
            <a:off x="533400" y="3428206"/>
            <a:ext cx="3200400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57200" y="2910114"/>
            <a:ext cx="16764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57200" y="3975326"/>
            <a:ext cx="16764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457200" y="3429000"/>
            <a:ext cx="8077200" cy="14514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990600" y="2376714"/>
            <a:ext cx="2743200" cy="89988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1143000" y="2376714"/>
            <a:ext cx="2590800" cy="257628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2133600" y="3581400"/>
            <a:ext cx="16764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>
            <a:off x="3314700" y="2857500"/>
            <a:ext cx="9906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>
            <a:off x="1681048" y="3162300"/>
            <a:ext cx="5334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2602468"/>
            <a:ext cx="1117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Ref. beam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457200" y="4953000"/>
            <a:ext cx="1388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 beam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423886" y="3548742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20cm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3733800" y="271054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10cm</a:t>
            </a:r>
            <a:endParaRPr lang="en-US" sz="1200" dirty="0"/>
          </a:p>
        </p:txBody>
      </p:sp>
      <p:sp>
        <p:nvSpPr>
          <p:cNvPr id="15" name="Oval 14"/>
          <p:cNvSpPr/>
          <p:nvPr/>
        </p:nvSpPr>
        <p:spPr>
          <a:xfrm>
            <a:off x="2104572" y="2866572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104572" y="395877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890486" y="3033486"/>
            <a:ext cx="5479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1mm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1857828" y="2601684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A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72342" y="3680152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B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48200" y="12192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Geometry</a:t>
            </a:r>
            <a:endParaRPr lang="en-US" b="1" u="sng" dirty="0"/>
          </a:p>
        </p:txBody>
      </p:sp>
      <p:grpSp>
        <p:nvGrpSpPr>
          <p:cNvPr id="55" name="Group 54"/>
          <p:cNvGrpSpPr/>
          <p:nvPr/>
        </p:nvGrpSpPr>
        <p:grpSpPr>
          <a:xfrm>
            <a:off x="4648200" y="1600200"/>
            <a:ext cx="1324428" cy="797504"/>
            <a:chOff x="4847772" y="2555296"/>
            <a:chExt cx="1324428" cy="797504"/>
          </a:xfrm>
        </p:grpSpPr>
        <p:cxnSp>
          <p:nvCxnSpPr>
            <p:cNvPr id="29" name="Straight Arrow Connector 28"/>
            <p:cNvCxnSpPr/>
            <p:nvPr/>
          </p:nvCxnSpPr>
          <p:spPr>
            <a:xfrm>
              <a:off x="4847772" y="2895600"/>
              <a:ext cx="1066800" cy="1588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4876800" y="2897188"/>
              <a:ext cx="1037772" cy="455612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/>
            <p:nvPr/>
          </p:nvSpPr>
          <p:spPr>
            <a:xfrm>
              <a:off x="5867400" y="2852058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867400" y="2555296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A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619172" y="3622096"/>
            <a:ext cx="1324428" cy="1254704"/>
            <a:chOff x="4847772" y="3698296"/>
            <a:chExt cx="1324428" cy="1254704"/>
          </a:xfrm>
        </p:grpSpPr>
        <p:cxnSp>
          <p:nvCxnSpPr>
            <p:cNvPr id="43" name="Straight Arrow Connector 42"/>
            <p:cNvCxnSpPr/>
            <p:nvPr/>
          </p:nvCxnSpPr>
          <p:spPr>
            <a:xfrm>
              <a:off x="4847772" y="4038600"/>
              <a:ext cx="1066800" cy="1588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V="1">
              <a:off x="4876800" y="4040188"/>
              <a:ext cx="1037772" cy="912812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5867400" y="3995058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7400" y="3698296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</a:rPr>
                <a:t>B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aphicFrame>
        <p:nvGraphicFramePr>
          <p:cNvPr id="57" name="Object 56"/>
          <p:cNvGraphicFramePr>
            <a:graphicFrameLocks noChangeAspect="1"/>
          </p:cNvGraphicFramePr>
          <p:nvPr/>
        </p:nvGraphicFramePr>
        <p:xfrm>
          <a:off x="4677228" y="2514600"/>
          <a:ext cx="1194803" cy="698500"/>
        </p:xfrm>
        <a:graphic>
          <a:graphicData uri="http://schemas.openxmlformats.org/presentationml/2006/ole">
            <p:oleObj spid="_x0000_s19458" name="Equation" r:id="rId3" imgW="825480" imgH="482400" progId="Equation.3">
              <p:embed/>
            </p:oleObj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4648200" y="4953000"/>
          <a:ext cx="1195388" cy="698500"/>
        </p:xfrm>
        <a:graphic>
          <a:graphicData uri="http://schemas.openxmlformats.org/presentationml/2006/ole">
            <p:oleObj spid="_x0000_s19459" name="Equation" r:id="rId4" imgW="825480" imgH="482400" progId="Equation.3">
              <p:embed/>
            </p:oleObj>
          </a:graphicData>
        </a:graphic>
      </p:graphicFrame>
      <p:sp>
        <p:nvSpPr>
          <p:cNvPr id="59" name="TextBox 58"/>
          <p:cNvSpPr txBox="1"/>
          <p:nvPr/>
        </p:nvSpPr>
        <p:spPr>
          <a:xfrm>
            <a:off x="6858000" y="12192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Pattern parameters</a:t>
            </a:r>
            <a:endParaRPr lang="en-US" b="1" u="sng" dirty="0"/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6869113" y="2151063"/>
          <a:ext cx="1325562" cy="661987"/>
        </p:xfrm>
        <a:graphic>
          <a:graphicData uri="http://schemas.openxmlformats.org/presentationml/2006/ole">
            <p:oleObj spid="_x0000_s19460" name="Equation" r:id="rId5" imgW="914400" imgH="457200" progId="Equation.3">
              <p:embed/>
            </p:oleObj>
          </a:graphicData>
        </a:graphic>
      </p:graphicFrame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6872514" y="4214813"/>
          <a:ext cx="1325562" cy="661987"/>
        </p:xfrm>
        <a:graphic>
          <a:graphicData uri="http://schemas.openxmlformats.org/presentationml/2006/ole">
            <p:oleObj spid="_x0000_s19461" name="Equation" r:id="rId6" imgW="914400" imgH="457200" progId="Equation.3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5400000">
            <a:off x="3733800" y="3428206"/>
            <a:ext cx="3200400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429000" y="2819400"/>
            <a:ext cx="1905000" cy="9230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429000" y="3733800"/>
            <a:ext cx="1905000" cy="2431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62000" y="3429000"/>
            <a:ext cx="6781800" cy="16102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4191000" y="2376714"/>
            <a:ext cx="2743200" cy="8998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343400" y="2376714"/>
            <a:ext cx="2590800" cy="25762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334000" y="3581400"/>
            <a:ext cx="16764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6515100" y="2857500"/>
            <a:ext cx="9906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4881448" y="3162300"/>
            <a:ext cx="5334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269340" y="2009785"/>
            <a:ext cx="2000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New ref. beam</a:t>
            </a:r>
          </a:p>
          <a:p>
            <a:r>
              <a:rPr lang="en-US" dirty="0" smtClean="0"/>
              <a:t>(slightly divergent!)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487050" y="4953000"/>
            <a:ext cx="1839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New object beam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624286" y="3548742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16.7679cm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6996399" y="2710542"/>
            <a:ext cx="8050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9.5694cm</a:t>
            </a:r>
            <a:endParaRPr lang="en-US" sz="1200" dirty="0"/>
          </a:p>
        </p:txBody>
      </p:sp>
      <p:sp>
        <p:nvSpPr>
          <p:cNvPr id="17" name="Oval 16"/>
          <p:cNvSpPr/>
          <p:nvPr/>
        </p:nvSpPr>
        <p:spPr>
          <a:xfrm>
            <a:off x="5304972" y="2866572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304972" y="395877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090886" y="3033486"/>
            <a:ext cx="5479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1mm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5058228" y="2601684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A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72742" y="3680152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B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2397919" y="2547258"/>
            <a:ext cx="650081" cy="1600200"/>
            <a:chOff x="1981200" y="1752600"/>
            <a:chExt cx="990600" cy="2438400"/>
          </a:xfrm>
        </p:grpSpPr>
        <p:cxnSp>
          <p:nvCxnSpPr>
            <p:cNvPr id="37" name="Straight Connector 36"/>
            <p:cNvCxnSpPr/>
            <p:nvPr/>
          </p:nvCxnSpPr>
          <p:spPr>
            <a:xfrm rot="5400000" flipH="1" flipV="1">
              <a:off x="1371600" y="3124200"/>
              <a:ext cx="1676400" cy="457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2095500" y="2857500"/>
              <a:ext cx="838200" cy="1524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 flipH="1" flipV="1">
              <a:off x="1981200" y="2362200"/>
              <a:ext cx="1600200" cy="3810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Connector 47"/>
          <p:cNvCxnSpPr/>
          <p:nvPr/>
        </p:nvCxnSpPr>
        <p:spPr>
          <a:xfrm rot="16200000" flipH="1">
            <a:off x="1474741" y="2146026"/>
            <a:ext cx="87359" cy="10779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935899" y="2641327"/>
            <a:ext cx="1121501" cy="3449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Object 52"/>
          <p:cNvGraphicFramePr>
            <a:graphicFrameLocks noChangeAspect="1"/>
          </p:cNvGraphicFramePr>
          <p:nvPr/>
        </p:nvGraphicFramePr>
        <p:xfrm>
          <a:off x="838200" y="2329542"/>
          <a:ext cx="1676400" cy="243840"/>
        </p:xfrm>
        <a:graphic>
          <a:graphicData uri="http://schemas.openxmlformats.org/presentationml/2006/ole">
            <p:oleObj spid="_x0000_s20482" name="Equation" r:id="rId3" imgW="1396800" imgH="203040" progId="Equation.3">
              <p:embed/>
            </p:oleObj>
          </a:graphicData>
        </a:graphic>
      </p:graphicFrame>
      <p:sp>
        <p:nvSpPr>
          <p:cNvPr id="46" name="Oval 45"/>
          <p:cNvSpPr/>
          <p:nvPr/>
        </p:nvSpPr>
        <p:spPr>
          <a:xfrm>
            <a:off x="914400" y="2605314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40</Words>
  <Application>Microsoft Office PowerPoint</Application>
  <PresentationFormat>On-screen Show (4:3)</PresentationFormat>
  <Paragraphs>25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Tony Kim</dc:creator>
  <cp:lastModifiedBy>Tony Kim</cp:lastModifiedBy>
  <cp:revision>25</cp:revision>
  <dcterms:created xsi:type="dcterms:W3CDTF">2008-10-29T22:15:25Z</dcterms:created>
  <dcterms:modified xsi:type="dcterms:W3CDTF">2008-11-22T15:46:31Z</dcterms:modified>
</cp:coreProperties>
</file>