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132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2FD83-2DF0-4AFA-AD54-76F2F600979F}" type="datetimeFigureOut">
              <a:rPr lang="en-US" smtClean="0"/>
              <a:pPr/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EFEFA-18B4-4F0C-87C5-414D7624B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2071670" y="3500438"/>
            <a:ext cx="1214446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71538" y="1510159"/>
            <a:ext cx="1214446" cy="14287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57158" y="2219777"/>
            <a:ext cx="142876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1580335" y="2218982"/>
            <a:ext cx="142876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623992" y="1510159"/>
            <a:ext cx="142876" cy="14287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04055" y="2223745"/>
            <a:ext cx="142876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1046930" y="2223745"/>
            <a:ext cx="142876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82652" y="1510159"/>
            <a:ext cx="121285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081064" y="1366823"/>
            <a:ext cx="1214446" cy="142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062276" y="1510618"/>
            <a:ext cx="1214446" cy="14287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2347896" y="2220236"/>
            <a:ext cx="142876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3571073" y="2219441"/>
            <a:ext cx="142876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614730" y="1510618"/>
            <a:ext cx="142876" cy="14287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2894793" y="2224204"/>
            <a:ext cx="142876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037668" y="2224204"/>
            <a:ext cx="142876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073390" y="1510618"/>
            <a:ext cx="121285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071802" y="1357757"/>
            <a:ext cx="1214446" cy="142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624254" y="1362520"/>
            <a:ext cx="142876" cy="14287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rot="5400000" flipH="1" flipV="1">
            <a:off x="3012268" y="2245962"/>
            <a:ext cx="1357322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991102" y="1520144"/>
            <a:ext cx="1214446" cy="14287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4276722" y="2229762"/>
            <a:ext cx="142876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5499899" y="2228967"/>
            <a:ext cx="142876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543556" y="1520144"/>
            <a:ext cx="142876" cy="14287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4833144" y="2233730"/>
            <a:ext cx="142876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4976019" y="2233730"/>
            <a:ext cx="142876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002216" y="1520144"/>
            <a:ext cx="121285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5553080" y="1372046"/>
            <a:ext cx="142876" cy="14287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2056922" y="3571876"/>
            <a:ext cx="1214446" cy="14287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1342542" y="4281494"/>
            <a:ext cx="142876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2565719" y="4280699"/>
            <a:ext cx="142876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609376" y="3571876"/>
            <a:ext cx="142876" cy="14287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898964" y="4285462"/>
            <a:ext cx="142876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2041839" y="4285462"/>
            <a:ext cx="142876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068036" y="3571876"/>
            <a:ext cx="121285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2618900" y="3423778"/>
            <a:ext cx="142876" cy="14287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2619359" y="3357562"/>
            <a:ext cx="142876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016038" y="3500438"/>
            <a:ext cx="1214446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001290" y="3571876"/>
            <a:ext cx="1214446" cy="14287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 rot="5400000">
            <a:off x="3286910" y="4281494"/>
            <a:ext cx="142876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510087" y="4280699"/>
            <a:ext cx="142876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553744" y="3571876"/>
            <a:ext cx="142876" cy="14287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 rot="5400000">
            <a:off x="3843332" y="4285462"/>
            <a:ext cx="142876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3986207" y="4285462"/>
            <a:ext cx="142876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012404" y="3571876"/>
            <a:ext cx="121285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563268" y="3423778"/>
            <a:ext cx="142876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nip Same Side Corner Rectangle 33"/>
          <p:cNvSpPr/>
          <p:nvPr/>
        </p:nvSpPr>
        <p:spPr>
          <a:xfrm rot="10800000">
            <a:off x="3878258" y="2824157"/>
            <a:ext cx="538166" cy="571504"/>
          </a:xfrm>
          <a:prstGeom prst="snip2SameRect">
            <a:avLst>
              <a:gd name="adj1" fmla="val 33175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nip Same Side Corner Rectangle 23"/>
          <p:cNvSpPr/>
          <p:nvPr/>
        </p:nvSpPr>
        <p:spPr>
          <a:xfrm rot="10800000">
            <a:off x="2395522" y="2767007"/>
            <a:ext cx="500066" cy="571504"/>
          </a:xfrm>
          <a:prstGeom prst="snip2SameRect">
            <a:avLst>
              <a:gd name="adj1" fmla="val 33175"/>
              <a:gd name="adj2" fmla="val 0"/>
            </a:avLst>
          </a:prstGeom>
          <a:solidFill>
            <a:schemeClr val="bg1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357158" y="357166"/>
            <a:ext cx="1000132" cy="2000264"/>
            <a:chOff x="1285852" y="990582"/>
            <a:chExt cx="1000132" cy="2000264"/>
          </a:xfrm>
        </p:grpSpPr>
        <p:sp>
          <p:nvSpPr>
            <p:cNvPr id="4" name="Snip Same Side Corner Rectangle 3"/>
            <p:cNvSpPr/>
            <p:nvPr/>
          </p:nvSpPr>
          <p:spPr>
            <a:xfrm>
              <a:off x="1571604" y="1000108"/>
              <a:ext cx="428628" cy="857256"/>
            </a:xfrm>
            <a:prstGeom prst="snip2SameRect">
              <a:avLst>
                <a:gd name="adj1" fmla="val 300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nip Same Side Corner Rectangle 4"/>
            <p:cNvSpPr/>
            <p:nvPr/>
          </p:nvSpPr>
          <p:spPr>
            <a:xfrm>
              <a:off x="1285852" y="1857364"/>
              <a:ext cx="1000132" cy="428628"/>
            </a:xfrm>
            <a:prstGeom prst="snip2SameRect">
              <a:avLst>
                <a:gd name="adj1" fmla="val 50000"/>
                <a:gd name="adj2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00166" y="2285992"/>
              <a:ext cx="571504" cy="6429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760514" y="990582"/>
              <a:ext cx="58738" cy="2000264"/>
              <a:chOff x="1774803" y="990582"/>
              <a:chExt cx="58738" cy="200026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81621" y="990582"/>
                <a:ext cx="45719" cy="20002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 rot="5400000">
                <a:off x="811184" y="1969284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868334" y="1968490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/>
          <p:cNvGrpSpPr/>
          <p:nvPr/>
        </p:nvGrpSpPr>
        <p:grpSpPr>
          <a:xfrm rot="10800000">
            <a:off x="2143108" y="1285860"/>
            <a:ext cx="1000132" cy="2000264"/>
            <a:chOff x="1285852" y="990582"/>
            <a:chExt cx="1000132" cy="2000264"/>
          </a:xfrm>
        </p:grpSpPr>
        <p:sp>
          <p:nvSpPr>
            <p:cNvPr id="16" name="Snip Same Side Corner Rectangle 15"/>
            <p:cNvSpPr/>
            <p:nvPr/>
          </p:nvSpPr>
          <p:spPr>
            <a:xfrm>
              <a:off x="1571604" y="1000108"/>
              <a:ext cx="428628" cy="857256"/>
            </a:xfrm>
            <a:prstGeom prst="snip2SameRect">
              <a:avLst>
                <a:gd name="adj1" fmla="val 300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nip Same Side Corner Rectangle 16"/>
            <p:cNvSpPr/>
            <p:nvPr/>
          </p:nvSpPr>
          <p:spPr>
            <a:xfrm>
              <a:off x="1285852" y="1857364"/>
              <a:ext cx="1000132" cy="428628"/>
            </a:xfrm>
            <a:prstGeom prst="snip2SameRect">
              <a:avLst>
                <a:gd name="adj1" fmla="val 50000"/>
                <a:gd name="adj2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500166" y="2285992"/>
              <a:ext cx="571504" cy="6429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2"/>
            <p:cNvGrpSpPr/>
            <p:nvPr/>
          </p:nvGrpSpPr>
          <p:grpSpPr>
            <a:xfrm>
              <a:off x="1760514" y="990582"/>
              <a:ext cx="58738" cy="2000264"/>
              <a:chOff x="1774803" y="990582"/>
              <a:chExt cx="58738" cy="2000264"/>
            </a:xfrm>
          </p:grpSpPr>
          <p:sp>
            <p:nvSpPr>
              <p:cNvPr id="20" name="Rectangle 6"/>
              <p:cNvSpPr/>
              <p:nvPr/>
            </p:nvSpPr>
            <p:spPr>
              <a:xfrm>
                <a:off x="1781621" y="990582"/>
                <a:ext cx="45719" cy="20002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 rot="5400000">
                <a:off x="811184" y="1969284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5400000">
                <a:off x="868334" y="1968490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Snip Same Side Corner Rectangle 24"/>
          <p:cNvSpPr/>
          <p:nvPr/>
        </p:nvSpPr>
        <p:spPr>
          <a:xfrm rot="10800000">
            <a:off x="3895720" y="2767007"/>
            <a:ext cx="500066" cy="571504"/>
          </a:xfrm>
          <a:prstGeom prst="snip2SameRect">
            <a:avLst>
              <a:gd name="adj1" fmla="val 33175"/>
              <a:gd name="adj2" fmla="val 0"/>
            </a:avLst>
          </a:prstGeom>
          <a:solidFill>
            <a:schemeClr val="bg1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 rot="10800000">
            <a:off x="3643306" y="1285860"/>
            <a:ext cx="1000132" cy="2000264"/>
            <a:chOff x="1285852" y="990582"/>
            <a:chExt cx="1000132" cy="2000264"/>
          </a:xfrm>
        </p:grpSpPr>
        <p:sp>
          <p:nvSpPr>
            <p:cNvPr id="27" name="Snip Same Side Corner Rectangle 26"/>
            <p:cNvSpPr/>
            <p:nvPr/>
          </p:nvSpPr>
          <p:spPr>
            <a:xfrm>
              <a:off x="1571604" y="1000108"/>
              <a:ext cx="428628" cy="857256"/>
            </a:xfrm>
            <a:prstGeom prst="snip2SameRect">
              <a:avLst>
                <a:gd name="adj1" fmla="val 300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Snip Same Side Corner Rectangle 27"/>
            <p:cNvSpPr/>
            <p:nvPr/>
          </p:nvSpPr>
          <p:spPr>
            <a:xfrm>
              <a:off x="1285852" y="1857364"/>
              <a:ext cx="1000132" cy="428628"/>
            </a:xfrm>
            <a:prstGeom prst="snip2SameRect">
              <a:avLst>
                <a:gd name="adj1" fmla="val 50000"/>
                <a:gd name="adj2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500166" y="2285992"/>
              <a:ext cx="571504" cy="6429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12"/>
            <p:cNvGrpSpPr/>
            <p:nvPr/>
          </p:nvGrpSpPr>
          <p:grpSpPr>
            <a:xfrm>
              <a:off x="1760514" y="990582"/>
              <a:ext cx="58738" cy="2000264"/>
              <a:chOff x="1774803" y="990582"/>
              <a:chExt cx="58738" cy="2000264"/>
            </a:xfrm>
          </p:grpSpPr>
          <p:sp>
            <p:nvSpPr>
              <p:cNvPr id="31" name="Rectangle 6"/>
              <p:cNvSpPr/>
              <p:nvPr/>
            </p:nvSpPr>
            <p:spPr>
              <a:xfrm>
                <a:off x="1781621" y="990582"/>
                <a:ext cx="45719" cy="20002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2" name="Straight Connector 31"/>
              <p:cNvCxnSpPr/>
              <p:nvPr/>
            </p:nvCxnSpPr>
            <p:spPr>
              <a:xfrm rot="5400000">
                <a:off x="811184" y="1969284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5400000">
                <a:off x="868334" y="1968490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Snip Same Side Corner Rectangle 34"/>
          <p:cNvSpPr/>
          <p:nvPr/>
        </p:nvSpPr>
        <p:spPr>
          <a:xfrm rot="10800000">
            <a:off x="5521332" y="2824154"/>
            <a:ext cx="538166" cy="571504"/>
          </a:xfrm>
          <a:prstGeom prst="snip2SameRect">
            <a:avLst>
              <a:gd name="adj1" fmla="val 33175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nip Same Side Corner Rectangle 35"/>
          <p:cNvSpPr/>
          <p:nvPr/>
        </p:nvSpPr>
        <p:spPr>
          <a:xfrm rot="10800000">
            <a:off x="5538794" y="2767004"/>
            <a:ext cx="500066" cy="571504"/>
          </a:xfrm>
          <a:prstGeom prst="snip2SameRect">
            <a:avLst>
              <a:gd name="adj1" fmla="val 33175"/>
              <a:gd name="adj2" fmla="val 0"/>
            </a:avLst>
          </a:prstGeom>
          <a:solidFill>
            <a:schemeClr val="bg1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 rot="10800000">
            <a:off x="5286380" y="1285857"/>
            <a:ext cx="1000132" cy="2000264"/>
            <a:chOff x="1285852" y="990582"/>
            <a:chExt cx="1000132" cy="2000264"/>
          </a:xfrm>
        </p:grpSpPr>
        <p:sp>
          <p:nvSpPr>
            <p:cNvPr id="38" name="Snip Same Side Corner Rectangle 37"/>
            <p:cNvSpPr/>
            <p:nvPr/>
          </p:nvSpPr>
          <p:spPr>
            <a:xfrm>
              <a:off x="1571604" y="1000108"/>
              <a:ext cx="428628" cy="857256"/>
            </a:xfrm>
            <a:prstGeom prst="snip2SameRect">
              <a:avLst>
                <a:gd name="adj1" fmla="val 300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Snip Same Side Corner Rectangle 38"/>
            <p:cNvSpPr/>
            <p:nvPr/>
          </p:nvSpPr>
          <p:spPr>
            <a:xfrm>
              <a:off x="1285852" y="1857364"/>
              <a:ext cx="1000132" cy="428628"/>
            </a:xfrm>
            <a:prstGeom prst="snip2SameRect">
              <a:avLst>
                <a:gd name="adj1" fmla="val 50000"/>
                <a:gd name="adj2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500166" y="2285992"/>
              <a:ext cx="571504" cy="6429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12"/>
            <p:cNvGrpSpPr/>
            <p:nvPr/>
          </p:nvGrpSpPr>
          <p:grpSpPr>
            <a:xfrm>
              <a:off x="1760514" y="990582"/>
              <a:ext cx="58738" cy="2000264"/>
              <a:chOff x="1774803" y="990582"/>
              <a:chExt cx="58738" cy="2000264"/>
            </a:xfrm>
          </p:grpSpPr>
          <p:sp>
            <p:nvSpPr>
              <p:cNvPr id="42" name="Rectangle 6"/>
              <p:cNvSpPr/>
              <p:nvPr/>
            </p:nvSpPr>
            <p:spPr>
              <a:xfrm>
                <a:off x="1781621" y="990582"/>
                <a:ext cx="45719" cy="20002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 rot="5400000">
                <a:off x="811184" y="1969284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rot="5400000">
                <a:off x="868334" y="1968490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6" name="Straight Arrow Connector 45"/>
          <p:cNvCxnSpPr>
            <a:stCxn id="42" idx="2"/>
            <a:endCxn id="38" idx="3"/>
          </p:cNvCxnSpPr>
          <p:nvPr/>
        </p:nvCxnSpPr>
        <p:spPr>
          <a:xfrm rot="16200000" flipH="1">
            <a:off x="4788940" y="2279089"/>
            <a:ext cx="1990738" cy="427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338766" y="928670"/>
            <a:ext cx="895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Etchant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9" name="Snip Same Side Corner Rectangle 48"/>
          <p:cNvSpPr/>
          <p:nvPr/>
        </p:nvSpPr>
        <p:spPr>
          <a:xfrm rot="10800000">
            <a:off x="3134382" y="5429264"/>
            <a:ext cx="538166" cy="571504"/>
          </a:xfrm>
          <a:prstGeom prst="snip2SameRect">
            <a:avLst>
              <a:gd name="adj1" fmla="val 33175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Snip Same Side Corner Rectangle 49"/>
          <p:cNvSpPr/>
          <p:nvPr/>
        </p:nvSpPr>
        <p:spPr>
          <a:xfrm rot="10800000">
            <a:off x="3151844" y="5372114"/>
            <a:ext cx="500066" cy="571504"/>
          </a:xfrm>
          <a:prstGeom prst="snip2SameRect">
            <a:avLst>
              <a:gd name="adj1" fmla="val 33175"/>
              <a:gd name="adj2" fmla="val 0"/>
            </a:avLst>
          </a:prstGeom>
          <a:solidFill>
            <a:schemeClr val="bg1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3343273" y="5848368"/>
            <a:ext cx="109537" cy="95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 rot="10800000">
            <a:off x="2899430" y="3890967"/>
            <a:ext cx="1000132" cy="2000264"/>
            <a:chOff x="1285852" y="990582"/>
            <a:chExt cx="1000132" cy="2000264"/>
          </a:xfrm>
        </p:grpSpPr>
        <p:sp>
          <p:nvSpPr>
            <p:cNvPr id="52" name="Snip Same Side Corner Rectangle 51"/>
            <p:cNvSpPr/>
            <p:nvPr/>
          </p:nvSpPr>
          <p:spPr>
            <a:xfrm>
              <a:off x="1571604" y="1000108"/>
              <a:ext cx="428628" cy="857256"/>
            </a:xfrm>
            <a:prstGeom prst="snip2SameRect">
              <a:avLst>
                <a:gd name="adj1" fmla="val 300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Snip Same Side Corner Rectangle 52"/>
            <p:cNvSpPr/>
            <p:nvPr/>
          </p:nvSpPr>
          <p:spPr>
            <a:xfrm>
              <a:off x="1285852" y="1857364"/>
              <a:ext cx="1000132" cy="428628"/>
            </a:xfrm>
            <a:prstGeom prst="snip2SameRect">
              <a:avLst>
                <a:gd name="adj1" fmla="val 50000"/>
                <a:gd name="adj2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500166" y="2285992"/>
              <a:ext cx="571504" cy="6429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12"/>
            <p:cNvGrpSpPr/>
            <p:nvPr/>
          </p:nvGrpSpPr>
          <p:grpSpPr>
            <a:xfrm>
              <a:off x="1760514" y="990582"/>
              <a:ext cx="58738" cy="2000264"/>
              <a:chOff x="1774803" y="990582"/>
              <a:chExt cx="58738" cy="2000264"/>
            </a:xfrm>
          </p:grpSpPr>
          <p:sp>
            <p:nvSpPr>
              <p:cNvPr id="56" name="Rectangle 6"/>
              <p:cNvSpPr/>
              <p:nvPr/>
            </p:nvSpPr>
            <p:spPr>
              <a:xfrm>
                <a:off x="1781621" y="990582"/>
                <a:ext cx="45719" cy="20002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rot="5400000">
                <a:off x="811184" y="1969284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rot="5400000">
                <a:off x="868334" y="1968490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Snip Same Side Corner Rectangle 60"/>
          <p:cNvSpPr/>
          <p:nvPr/>
        </p:nvSpPr>
        <p:spPr>
          <a:xfrm rot="10800000">
            <a:off x="4752976" y="5372113"/>
            <a:ext cx="500066" cy="571504"/>
          </a:xfrm>
          <a:prstGeom prst="snip2SameRect">
            <a:avLst>
              <a:gd name="adj1" fmla="val 33175"/>
              <a:gd name="adj2" fmla="val 0"/>
            </a:avLst>
          </a:prstGeom>
          <a:solidFill>
            <a:schemeClr val="bg1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4944405" y="5848367"/>
            <a:ext cx="109537" cy="95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/>
          <p:cNvGrpSpPr/>
          <p:nvPr/>
        </p:nvGrpSpPr>
        <p:grpSpPr>
          <a:xfrm rot="10800000">
            <a:off x="4500562" y="3890966"/>
            <a:ext cx="1000132" cy="2000264"/>
            <a:chOff x="1285852" y="990582"/>
            <a:chExt cx="1000132" cy="2000264"/>
          </a:xfrm>
        </p:grpSpPr>
        <p:sp>
          <p:nvSpPr>
            <p:cNvPr id="64" name="Snip Same Side Corner Rectangle 63"/>
            <p:cNvSpPr/>
            <p:nvPr/>
          </p:nvSpPr>
          <p:spPr>
            <a:xfrm>
              <a:off x="1571604" y="1000108"/>
              <a:ext cx="428628" cy="857256"/>
            </a:xfrm>
            <a:prstGeom prst="snip2SameRect">
              <a:avLst>
                <a:gd name="adj1" fmla="val 300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Snip Same Side Corner Rectangle 64"/>
            <p:cNvSpPr/>
            <p:nvPr/>
          </p:nvSpPr>
          <p:spPr>
            <a:xfrm>
              <a:off x="1285852" y="1857364"/>
              <a:ext cx="1000132" cy="428628"/>
            </a:xfrm>
            <a:prstGeom prst="snip2SameRect">
              <a:avLst>
                <a:gd name="adj1" fmla="val 50000"/>
                <a:gd name="adj2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500166" y="2285992"/>
              <a:ext cx="571504" cy="6429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oup 12"/>
            <p:cNvGrpSpPr/>
            <p:nvPr/>
          </p:nvGrpSpPr>
          <p:grpSpPr>
            <a:xfrm>
              <a:off x="1760514" y="990582"/>
              <a:ext cx="58738" cy="2000264"/>
              <a:chOff x="1774803" y="990582"/>
              <a:chExt cx="58738" cy="2000264"/>
            </a:xfrm>
          </p:grpSpPr>
          <p:sp>
            <p:nvSpPr>
              <p:cNvPr id="68" name="Rectangle 6"/>
              <p:cNvSpPr/>
              <p:nvPr/>
            </p:nvSpPr>
            <p:spPr>
              <a:xfrm>
                <a:off x="1781621" y="990582"/>
                <a:ext cx="45719" cy="20002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 rot="5400000">
                <a:off x="811184" y="1969284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rot="5400000">
                <a:off x="868334" y="1968490"/>
                <a:ext cx="1928826" cy="158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</Words>
  <Application>Microsoft Office PowerPoint</Application>
  <PresentationFormat>On-screen Show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Tony Kim</dc:creator>
  <cp:lastModifiedBy>Tony Kim</cp:lastModifiedBy>
  <cp:revision>7</cp:revision>
  <dcterms:created xsi:type="dcterms:W3CDTF">2009-05-11T12:14:12Z</dcterms:created>
  <dcterms:modified xsi:type="dcterms:W3CDTF">2009-05-11T14:07:19Z</dcterms:modified>
</cp:coreProperties>
</file>