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452" r:id="rId2"/>
    <p:sldId id="453" r:id="rId3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6CBA"/>
    <a:srgbClr val="D81C1C"/>
    <a:srgbClr val="99CCF7"/>
    <a:srgbClr val="C0E0FA"/>
    <a:srgbClr val="E1F0FD"/>
    <a:srgbClr val="D7EEFF"/>
    <a:srgbClr val="FDDFE5"/>
    <a:srgbClr val="7B654F"/>
    <a:srgbClr val="967B60"/>
    <a:srgbClr val="F5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139" d="100"/>
          <a:sy n="139" d="100"/>
        </p:scale>
        <p:origin x="132" y="61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Demand Paging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Demand Paging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140 Lecture Notes: Demand Paging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Demand Paging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Demand Paging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140 Lecture Notes: Demand Paging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080F-A6C6-43B8-B5E9-51B683DB8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Page Replacement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8B6FB6-1648-4743-903B-BC3659E5C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Demand Paging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5D3E74-518A-48BE-B30F-17AD245E4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C5200470-8ADC-4B92-A84F-629B05D1D7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110871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9C30981A-4CB0-4AC2-AE1E-B986D1D5EB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13830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Text Box 77">
            <a:extLst>
              <a:ext uri="{FF2B5EF4-FFF2-40B4-BE49-F238E27FC236}">
                <a16:creationId xmlns:a16="http://schemas.microsoft.com/office/drawing/2014/main" id="{A7804CA2-D45B-432B-96AD-10754F702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3370" y="742950"/>
            <a:ext cx="165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23" name="Text Box 78">
            <a:extLst>
              <a:ext uri="{FF2B5EF4-FFF2-40B4-BE49-F238E27FC236}">
                <a16:creationId xmlns:a16="http://schemas.microsoft.com/office/drawing/2014/main" id="{163F4B7D-FBD6-454A-8B78-509EF7E5B7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6290" y="742632"/>
            <a:ext cx="165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>
                <a:solidFill>
                  <a:schemeClr val="folHlink"/>
                </a:solidFill>
              </a:rPr>
              <a:t>B</a:t>
            </a:r>
          </a:p>
        </p:txBody>
      </p:sp>
      <p:sp>
        <p:nvSpPr>
          <p:cNvPr id="33" name="Text Box 120">
            <a:extLst>
              <a:ext uri="{FF2B5EF4-FFF2-40B4-BE49-F238E27FC236}">
                <a16:creationId xmlns:a16="http://schemas.microsoft.com/office/drawing/2014/main" id="{3A2030B2-CA82-4234-902B-CDF623E1D3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429" y="1472843"/>
            <a:ext cx="71045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dirty="0"/>
              <a:t>FIFO</a:t>
            </a:r>
          </a:p>
        </p:txBody>
      </p:sp>
      <p:sp>
        <p:nvSpPr>
          <p:cNvPr id="61" name="Text Box 278">
            <a:extLst>
              <a:ext uri="{FF2B5EF4-FFF2-40B4-BE49-F238E27FC236}">
                <a16:creationId xmlns:a16="http://schemas.microsoft.com/office/drawing/2014/main" id="{1499B67D-3AA2-4423-A919-521BD7776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9560" y="1380510"/>
            <a:ext cx="615553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10</a:t>
            </a:r>
            <a:br>
              <a:rPr lang="en-US" b="1" dirty="0">
                <a:solidFill>
                  <a:schemeClr val="tx2"/>
                </a:solidFill>
              </a:rPr>
            </a:br>
            <a:r>
              <a:rPr lang="en-US" b="1" dirty="0">
                <a:solidFill>
                  <a:schemeClr val="tx2"/>
                </a:solidFill>
              </a:rPr>
              <a:t>faults</a:t>
            </a:r>
          </a:p>
        </p:txBody>
      </p:sp>
      <p:sp>
        <p:nvSpPr>
          <p:cNvPr id="67" name="Text Box 295">
            <a:extLst>
              <a:ext uri="{FF2B5EF4-FFF2-40B4-BE49-F238E27FC236}">
                <a16:creationId xmlns:a16="http://schemas.microsoft.com/office/drawing/2014/main" id="{D89F7A50-8ED0-415B-8446-9242A8A4ED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340" y="605790"/>
            <a:ext cx="5461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/>
            <a:r>
              <a:rPr lang="en-US" b="1" dirty="0">
                <a:solidFill>
                  <a:schemeClr val="folHlink"/>
                </a:solidFill>
              </a:rPr>
              <a:t>Page</a:t>
            </a:r>
            <a:br>
              <a:rPr lang="en-US" b="1" dirty="0">
                <a:solidFill>
                  <a:schemeClr val="folHlink"/>
                </a:solidFill>
              </a:rPr>
            </a:br>
            <a:r>
              <a:rPr lang="en-US" b="1" dirty="0">
                <a:solidFill>
                  <a:schemeClr val="folHlink"/>
                </a:solidFill>
              </a:rPr>
              <a:t>Refs</a:t>
            </a:r>
          </a:p>
        </p:txBody>
      </p:sp>
      <p:sp>
        <p:nvSpPr>
          <p:cNvPr id="68" name="Rectangle 20">
            <a:extLst>
              <a:ext uri="{FF2B5EF4-FFF2-40B4-BE49-F238E27FC236}">
                <a16:creationId xmlns:a16="http://schemas.microsoft.com/office/drawing/2014/main" id="{A415AF8E-87C8-4C5B-8681-DCE890232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16573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Rectangle 20">
            <a:extLst>
              <a:ext uri="{FF2B5EF4-FFF2-40B4-BE49-F238E27FC236}">
                <a16:creationId xmlns:a16="http://schemas.microsoft.com/office/drawing/2014/main" id="{CCBD98E5-ABE4-4E9A-8257-E34ABF331C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193167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Rectangle 17">
            <a:extLst>
              <a:ext uri="{FF2B5EF4-FFF2-40B4-BE49-F238E27FC236}">
                <a16:creationId xmlns:a16="http://schemas.microsoft.com/office/drawing/2014/main" id="{F63C734A-C28B-4284-BFAF-AE367AC421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243459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71" name="Rectangle 20">
            <a:extLst>
              <a:ext uri="{FF2B5EF4-FFF2-40B4-BE49-F238E27FC236}">
                <a16:creationId xmlns:a16="http://schemas.microsoft.com/office/drawing/2014/main" id="{1FCAC98C-4184-4502-BC1C-7D0C02CDA3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270891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Rectangle 20">
            <a:extLst>
              <a:ext uri="{FF2B5EF4-FFF2-40B4-BE49-F238E27FC236}">
                <a16:creationId xmlns:a16="http://schemas.microsoft.com/office/drawing/2014/main" id="{01ACC89D-A34B-4212-BC44-C4C38D8EC8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29832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" name="Rectangle 20">
            <a:extLst>
              <a:ext uri="{FF2B5EF4-FFF2-40B4-BE49-F238E27FC236}">
                <a16:creationId xmlns:a16="http://schemas.microsoft.com/office/drawing/2014/main" id="{807B3C1A-B058-4B01-A019-915BBD5CA3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32575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Rectangle 17">
            <a:extLst>
              <a:ext uri="{FF2B5EF4-FFF2-40B4-BE49-F238E27FC236}">
                <a16:creationId xmlns:a16="http://schemas.microsoft.com/office/drawing/2014/main" id="{88070EEB-658F-4896-9919-C99411E5B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376047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75" name="Rectangle 20">
            <a:extLst>
              <a:ext uri="{FF2B5EF4-FFF2-40B4-BE49-F238E27FC236}">
                <a16:creationId xmlns:a16="http://schemas.microsoft.com/office/drawing/2014/main" id="{6EA0233C-4399-4A3F-A128-B196B9CAA8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403479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Rectangle 20">
            <a:extLst>
              <a:ext uri="{FF2B5EF4-FFF2-40B4-BE49-F238E27FC236}">
                <a16:creationId xmlns:a16="http://schemas.microsoft.com/office/drawing/2014/main" id="{B000C9DE-AB46-4F9B-9F9E-2349AF474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430911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Rectangle 20">
            <a:extLst>
              <a:ext uri="{FF2B5EF4-FFF2-40B4-BE49-F238E27FC236}">
                <a16:creationId xmlns:a16="http://schemas.microsoft.com/office/drawing/2014/main" id="{07D2C2B6-F395-4392-A1CE-7019999CA8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45834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" name="Rectangle 17">
            <a:extLst>
              <a:ext uri="{FF2B5EF4-FFF2-40B4-BE49-F238E27FC236}">
                <a16:creationId xmlns:a16="http://schemas.microsoft.com/office/drawing/2014/main" id="{3AE610B8-80E7-4430-9FE6-5695AE1DC9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680" y="1108710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79" name="Rectangle 20">
            <a:extLst>
              <a:ext uri="{FF2B5EF4-FFF2-40B4-BE49-F238E27FC236}">
                <a16:creationId xmlns:a16="http://schemas.microsoft.com/office/drawing/2014/main" id="{359D4766-5A0A-4C6F-BF70-159D87C6C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680" y="138303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80" name="Rectangle 20">
            <a:extLst>
              <a:ext uri="{FF2B5EF4-FFF2-40B4-BE49-F238E27FC236}">
                <a16:creationId xmlns:a16="http://schemas.microsoft.com/office/drawing/2014/main" id="{361AE37D-40AC-4834-887F-9C137CE10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680" y="16573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Rectangle 20">
            <a:extLst>
              <a:ext uri="{FF2B5EF4-FFF2-40B4-BE49-F238E27FC236}">
                <a16:creationId xmlns:a16="http://schemas.microsoft.com/office/drawing/2014/main" id="{FCAE831C-9C9F-4D72-8B22-6B8C48041D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680" y="193167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" name="Rectangle 20">
            <a:extLst>
              <a:ext uri="{FF2B5EF4-FFF2-40B4-BE49-F238E27FC236}">
                <a16:creationId xmlns:a16="http://schemas.microsoft.com/office/drawing/2014/main" id="{FF337166-AF47-411C-AD36-F7A23F627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13830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84" name="Rectangle 20">
            <a:extLst>
              <a:ext uri="{FF2B5EF4-FFF2-40B4-BE49-F238E27FC236}">
                <a16:creationId xmlns:a16="http://schemas.microsoft.com/office/drawing/2014/main" id="{69DFDB18-B5A9-4B10-8281-73702C291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165735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85" name="Rectangle 20">
            <a:extLst>
              <a:ext uri="{FF2B5EF4-FFF2-40B4-BE49-F238E27FC236}">
                <a16:creationId xmlns:a16="http://schemas.microsoft.com/office/drawing/2014/main" id="{79FC1DCD-651F-4B2F-9570-8DA336D2C8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193167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" name="Rectangle 20">
            <a:extLst>
              <a:ext uri="{FF2B5EF4-FFF2-40B4-BE49-F238E27FC236}">
                <a16:creationId xmlns:a16="http://schemas.microsoft.com/office/drawing/2014/main" id="{D8E6891F-B22C-48E1-9793-9A52E4401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520" y="13830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88" name="Rectangle 20">
            <a:extLst>
              <a:ext uri="{FF2B5EF4-FFF2-40B4-BE49-F238E27FC236}">
                <a16:creationId xmlns:a16="http://schemas.microsoft.com/office/drawing/2014/main" id="{3197DB8C-5CCF-407A-BAF4-F072946DE6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520" y="16573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89" name="Rectangle 20">
            <a:extLst>
              <a:ext uri="{FF2B5EF4-FFF2-40B4-BE49-F238E27FC236}">
                <a16:creationId xmlns:a16="http://schemas.microsoft.com/office/drawing/2014/main" id="{53F52EFC-4E35-465B-BA5B-D8301B2C10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520" y="193167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91" name="Rectangle 20">
            <a:extLst>
              <a:ext uri="{FF2B5EF4-FFF2-40B4-BE49-F238E27FC236}">
                <a16:creationId xmlns:a16="http://schemas.microsoft.com/office/drawing/2014/main" id="{5B310316-5F33-4F82-8B4C-8B6491552A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440" y="13830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92" name="Rectangle 20">
            <a:extLst>
              <a:ext uri="{FF2B5EF4-FFF2-40B4-BE49-F238E27FC236}">
                <a16:creationId xmlns:a16="http://schemas.microsoft.com/office/drawing/2014/main" id="{A833D078-65B7-47C0-B0BE-E275E93939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440" y="16573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93" name="Rectangle 20">
            <a:extLst>
              <a:ext uri="{FF2B5EF4-FFF2-40B4-BE49-F238E27FC236}">
                <a16:creationId xmlns:a16="http://schemas.microsoft.com/office/drawing/2014/main" id="{EA52AC38-3A1D-464A-B111-C8082104B4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440" y="193167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95" name="Rectangle 20">
            <a:extLst>
              <a:ext uri="{FF2B5EF4-FFF2-40B4-BE49-F238E27FC236}">
                <a16:creationId xmlns:a16="http://schemas.microsoft.com/office/drawing/2014/main" id="{1442C163-7034-4A7E-A8E3-840B13694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3360" y="13830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96" name="Rectangle 20">
            <a:extLst>
              <a:ext uri="{FF2B5EF4-FFF2-40B4-BE49-F238E27FC236}">
                <a16:creationId xmlns:a16="http://schemas.microsoft.com/office/drawing/2014/main" id="{F0DB3221-D010-4AED-911F-FE1698FDC5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3360" y="16573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97" name="Rectangle 20">
            <a:extLst>
              <a:ext uri="{FF2B5EF4-FFF2-40B4-BE49-F238E27FC236}">
                <a16:creationId xmlns:a16="http://schemas.microsoft.com/office/drawing/2014/main" id="{5357DB23-898B-4C25-B590-2EC441794F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3360" y="193167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99" name="Rectangle 20">
            <a:extLst>
              <a:ext uri="{FF2B5EF4-FFF2-40B4-BE49-F238E27FC236}">
                <a16:creationId xmlns:a16="http://schemas.microsoft.com/office/drawing/2014/main" id="{8A3EF820-7FF5-456A-AE91-7248EBD1A9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13830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100" name="Rectangle 20">
            <a:extLst>
              <a:ext uri="{FF2B5EF4-FFF2-40B4-BE49-F238E27FC236}">
                <a16:creationId xmlns:a16="http://schemas.microsoft.com/office/drawing/2014/main" id="{9DE64770-6488-4DE3-8873-9A0EDF4389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16573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101" name="Rectangle 20">
            <a:extLst>
              <a:ext uri="{FF2B5EF4-FFF2-40B4-BE49-F238E27FC236}">
                <a16:creationId xmlns:a16="http://schemas.microsoft.com/office/drawing/2014/main" id="{C3380379-333A-43AB-B4A2-6D4D8FF69C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193167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103" name="Rectangle 20">
            <a:extLst>
              <a:ext uri="{FF2B5EF4-FFF2-40B4-BE49-F238E27FC236}">
                <a16:creationId xmlns:a16="http://schemas.microsoft.com/office/drawing/2014/main" id="{1F07BEEC-974F-4FCE-BFF9-A427864AEC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138303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en-US" dirty="0"/>
              <a:t>A</a:t>
            </a:r>
          </a:p>
        </p:txBody>
      </p:sp>
      <p:sp>
        <p:nvSpPr>
          <p:cNvPr id="104" name="Rectangle 20">
            <a:extLst>
              <a:ext uri="{FF2B5EF4-FFF2-40B4-BE49-F238E27FC236}">
                <a16:creationId xmlns:a16="http://schemas.microsoft.com/office/drawing/2014/main" id="{5A27FAD3-75D2-4551-B85C-5A071560F7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16573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105" name="Rectangle 20">
            <a:extLst>
              <a:ext uri="{FF2B5EF4-FFF2-40B4-BE49-F238E27FC236}">
                <a16:creationId xmlns:a16="http://schemas.microsoft.com/office/drawing/2014/main" id="{D18B4969-B371-4F6F-B6DC-BEDD54D006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193167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107" name="Rectangle 20">
            <a:extLst>
              <a:ext uri="{FF2B5EF4-FFF2-40B4-BE49-F238E27FC236}">
                <a16:creationId xmlns:a16="http://schemas.microsoft.com/office/drawing/2014/main" id="{B14CEF28-42D1-4FCD-9869-C49BF9C1C8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120" y="13830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A</a:t>
            </a:r>
          </a:p>
        </p:txBody>
      </p:sp>
      <p:sp>
        <p:nvSpPr>
          <p:cNvPr id="108" name="Rectangle 20">
            <a:extLst>
              <a:ext uri="{FF2B5EF4-FFF2-40B4-BE49-F238E27FC236}">
                <a16:creationId xmlns:a16="http://schemas.microsoft.com/office/drawing/2014/main" id="{04BCE0C6-03C8-4030-9499-0EA883C89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120" y="165735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109" name="Rectangle 20">
            <a:extLst>
              <a:ext uri="{FF2B5EF4-FFF2-40B4-BE49-F238E27FC236}">
                <a16:creationId xmlns:a16="http://schemas.microsoft.com/office/drawing/2014/main" id="{B5F7B71A-380C-43C9-9D1D-8E7E5A0E8D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120" y="193167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111" name="Rectangle 20">
            <a:extLst>
              <a:ext uri="{FF2B5EF4-FFF2-40B4-BE49-F238E27FC236}">
                <a16:creationId xmlns:a16="http://schemas.microsoft.com/office/drawing/2014/main" id="{19724445-DFDC-40E6-89C6-BE1C30B2C9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040" y="13830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A</a:t>
            </a:r>
          </a:p>
        </p:txBody>
      </p:sp>
      <p:sp>
        <p:nvSpPr>
          <p:cNvPr id="112" name="Rectangle 20">
            <a:extLst>
              <a:ext uri="{FF2B5EF4-FFF2-40B4-BE49-F238E27FC236}">
                <a16:creationId xmlns:a16="http://schemas.microsoft.com/office/drawing/2014/main" id="{7BE023EE-A024-4C14-9F5B-89F2FF71B1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040" y="16573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113" name="Rectangle 20">
            <a:extLst>
              <a:ext uri="{FF2B5EF4-FFF2-40B4-BE49-F238E27FC236}">
                <a16:creationId xmlns:a16="http://schemas.microsoft.com/office/drawing/2014/main" id="{C837D879-E409-48F8-A5C3-B416C9A496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040" y="193167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115" name="Rectangle 20">
            <a:extLst>
              <a:ext uri="{FF2B5EF4-FFF2-40B4-BE49-F238E27FC236}">
                <a16:creationId xmlns:a16="http://schemas.microsoft.com/office/drawing/2014/main" id="{74433778-AFEB-48F0-AAEF-80B7E20148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960" y="13830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A</a:t>
            </a:r>
          </a:p>
        </p:txBody>
      </p:sp>
      <p:sp>
        <p:nvSpPr>
          <p:cNvPr id="116" name="Rectangle 20">
            <a:extLst>
              <a:ext uri="{FF2B5EF4-FFF2-40B4-BE49-F238E27FC236}">
                <a16:creationId xmlns:a16="http://schemas.microsoft.com/office/drawing/2014/main" id="{38B4D0CF-B7FE-41E3-893C-8D4354F2C8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960" y="16573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117" name="Rectangle 20">
            <a:extLst>
              <a:ext uri="{FF2B5EF4-FFF2-40B4-BE49-F238E27FC236}">
                <a16:creationId xmlns:a16="http://schemas.microsoft.com/office/drawing/2014/main" id="{7A0B48B6-A67A-45CB-AA54-B85984EEF0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960" y="193167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122" name="Text Box 78">
            <a:extLst>
              <a:ext uri="{FF2B5EF4-FFF2-40B4-BE49-F238E27FC236}">
                <a16:creationId xmlns:a16="http://schemas.microsoft.com/office/drawing/2014/main" id="{A263EEF6-ED0B-4015-81C4-FB30B8C2F0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9210" y="742950"/>
            <a:ext cx="165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folHlink"/>
                </a:solidFill>
              </a:rPr>
              <a:t>C</a:t>
            </a:r>
          </a:p>
        </p:txBody>
      </p:sp>
      <p:sp>
        <p:nvSpPr>
          <p:cNvPr id="123" name="Rectangle 17">
            <a:extLst>
              <a:ext uri="{FF2B5EF4-FFF2-40B4-BE49-F238E27FC236}">
                <a16:creationId xmlns:a16="http://schemas.microsoft.com/office/drawing/2014/main" id="{92D9B8EF-B59D-45C1-930F-EC643AB0BA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110902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24" name="Text Box 78">
            <a:extLst>
              <a:ext uri="{FF2B5EF4-FFF2-40B4-BE49-F238E27FC236}">
                <a16:creationId xmlns:a16="http://schemas.microsoft.com/office/drawing/2014/main" id="{D019A879-3E01-43F9-A838-530022B192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2130" y="742950"/>
            <a:ext cx="165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folHlink"/>
                </a:solidFill>
              </a:rPr>
              <a:t>D</a:t>
            </a:r>
          </a:p>
        </p:txBody>
      </p:sp>
      <p:sp>
        <p:nvSpPr>
          <p:cNvPr id="125" name="Rectangle 17">
            <a:extLst>
              <a:ext uri="{FF2B5EF4-FFF2-40B4-BE49-F238E27FC236}">
                <a16:creationId xmlns:a16="http://schemas.microsoft.com/office/drawing/2014/main" id="{5074CA54-2414-47D9-964B-D14AC62467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520" y="110902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26" name="Text Box 78">
            <a:extLst>
              <a:ext uri="{FF2B5EF4-FFF2-40B4-BE49-F238E27FC236}">
                <a16:creationId xmlns:a16="http://schemas.microsoft.com/office/drawing/2014/main" id="{DB73ED0B-6EED-427F-8BA5-54120BFD29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5050" y="742950"/>
            <a:ext cx="165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127" name="Rectangle 17">
            <a:extLst>
              <a:ext uri="{FF2B5EF4-FFF2-40B4-BE49-F238E27FC236}">
                <a16:creationId xmlns:a16="http://schemas.microsoft.com/office/drawing/2014/main" id="{4B286CE9-59DF-476A-92A3-D83FBEDEBD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440" y="110902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28" name="Text Box 78">
            <a:extLst>
              <a:ext uri="{FF2B5EF4-FFF2-40B4-BE49-F238E27FC236}">
                <a16:creationId xmlns:a16="http://schemas.microsoft.com/office/drawing/2014/main" id="{A869A5B9-106F-4886-A6EB-CE34D35F9E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7970" y="742950"/>
            <a:ext cx="165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folHlink"/>
                </a:solidFill>
              </a:rPr>
              <a:t>B</a:t>
            </a:r>
          </a:p>
        </p:txBody>
      </p:sp>
      <p:sp>
        <p:nvSpPr>
          <p:cNvPr id="129" name="Rectangle 17">
            <a:extLst>
              <a:ext uri="{FF2B5EF4-FFF2-40B4-BE49-F238E27FC236}">
                <a16:creationId xmlns:a16="http://schemas.microsoft.com/office/drawing/2014/main" id="{AA62872D-AEF1-46ED-941E-5BCD8763C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3360" y="110902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30" name="Text Box 78">
            <a:extLst>
              <a:ext uri="{FF2B5EF4-FFF2-40B4-BE49-F238E27FC236}">
                <a16:creationId xmlns:a16="http://schemas.microsoft.com/office/drawing/2014/main" id="{99FE8F23-532C-4627-B7CA-6ED61BB92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6496" y="742950"/>
            <a:ext cx="15388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folHlink"/>
                </a:solidFill>
              </a:rPr>
              <a:t>E</a:t>
            </a:r>
          </a:p>
        </p:txBody>
      </p:sp>
      <p:sp>
        <p:nvSpPr>
          <p:cNvPr id="131" name="Rectangle 17">
            <a:extLst>
              <a:ext uri="{FF2B5EF4-FFF2-40B4-BE49-F238E27FC236}">
                <a16:creationId xmlns:a16="http://schemas.microsoft.com/office/drawing/2014/main" id="{F06FE9F5-2AF7-40F8-8762-9CBDF8D4EB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1109028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132" name="Text Box 78">
            <a:extLst>
              <a:ext uri="{FF2B5EF4-FFF2-40B4-BE49-F238E27FC236}">
                <a16:creationId xmlns:a16="http://schemas.microsoft.com/office/drawing/2014/main" id="{CEFFF720-D5FA-4516-9C4F-D33C29030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3810" y="742950"/>
            <a:ext cx="165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133" name="Rectangle 17">
            <a:extLst>
              <a:ext uri="{FF2B5EF4-FFF2-40B4-BE49-F238E27FC236}">
                <a16:creationId xmlns:a16="http://schemas.microsoft.com/office/drawing/2014/main" id="{9CBF2EED-D25C-496C-93AB-52E91F7569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110902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138" name="Text Box 78">
            <a:extLst>
              <a:ext uri="{FF2B5EF4-FFF2-40B4-BE49-F238E27FC236}">
                <a16:creationId xmlns:a16="http://schemas.microsoft.com/office/drawing/2014/main" id="{77F885DB-490C-49FA-A087-C506129CD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6730" y="742950"/>
            <a:ext cx="165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folHlink"/>
                </a:solidFill>
              </a:rPr>
              <a:t>B</a:t>
            </a:r>
          </a:p>
        </p:txBody>
      </p:sp>
      <p:sp>
        <p:nvSpPr>
          <p:cNvPr id="139" name="Rectangle 17">
            <a:extLst>
              <a:ext uri="{FF2B5EF4-FFF2-40B4-BE49-F238E27FC236}">
                <a16:creationId xmlns:a16="http://schemas.microsoft.com/office/drawing/2014/main" id="{993D3634-6EEB-4D1F-87D7-DB16F31D75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120" y="110902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140" name="Text Box 78">
            <a:extLst>
              <a:ext uri="{FF2B5EF4-FFF2-40B4-BE49-F238E27FC236}">
                <a16:creationId xmlns:a16="http://schemas.microsoft.com/office/drawing/2014/main" id="{046A8DD5-6446-48C2-A03E-8525C8C6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9650" y="742950"/>
            <a:ext cx="165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folHlink"/>
                </a:solidFill>
              </a:rPr>
              <a:t>C</a:t>
            </a:r>
          </a:p>
        </p:txBody>
      </p:sp>
      <p:sp>
        <p:nvSpPr>
          <p:cNvPr id="141" name="Rectangle 17">
            <a:extLst>
              <a:ext uri="{FF2B5EF4-FFF2-40B4-BE49-F238E27FC236}">
                <a16:creationId xmlns:a16="http://schemas.microsoft.com/office/drawing/2014/main" id="{CDF89D27-6BBB-406E-A251-930C0BB4D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040" y="110902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142" name="Text Box 78">
            <a:extLst>
              <a:ext uri="{FF2B5EF4-FFF2-40B4-BE49-F238E27FC236}">
                <a16:creationId xmlns:a16="http://schemas.microsoft.com/office/drawing/2014/main" id="{E7E409E9-6DE8-46C5-8052-126087E2F1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2570" y="742950"/>
            <a:ext cx="165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folHlink"/>
                </a:solidFill>
              </a:rPr>
              <a:t>D</a:t>
            </a:r>
          </a:p>
        </p:txBody>
      </p:sp>
      <p:sp>
        <p:nvSpPr>
          <p:cNvPr id="143" name="Rectangle 17">
            <a:extLst>
              <a:ext uri="{FF2B5EF4-FFF2-40B4-BE49-F238E27FC236}">
                <a16:creationId xmlns:a16="http://schemas.microsoft.com/office/drawing/2014/main" id="{0FD2FA66-3D03-4006-A649-64C85E2A63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960" y="1109028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D</a:t>
            </a:r>
          </a:p>
        </p:txBody>
      </p:sp>
      <p:sp>
        <p:nvSpPr>
          <p:cNvPr id="144" name="Text Box 78">
            <a:extLst>
              <a:ext uri="{FF2B5EF4-FFF2-40B4-BE49-F238E27FC236}">
                <a16:creationId xmlns:a16="http://schemas.microsoft.com/office/drawing/2014/main" id="{926CD862-A1FA-43C8-9228-A229D3E6C0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1096" y="742950"/>
            <a:ext cx="15388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folHlink"/>
                </a:solidFill>
              </a:rPr>
              <a:t>E</a:t>
            </a: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67BD4189-4C78-415D-9B39-EF66D1835C66}"/>
              </a:ext>
            </a:extLst>
          </p:cNvPr>
          <p:cNvGrpSpPr/>
          <p:nvPr/>
        </p:nvGrpSpPr>
        <p:grpSpPr>
          <a:xfrm>
            <a:off x="7040880" y="1109028"/>
            <a:ext cx="274320" cy="1096962"/>
            <a:chOff x="7040880" y="1200468"/>
            <a:chExt cx="274320" cy="1096962"/>
          </a:xfrm>
        </p:grpSpPr>
        <p:sp>
          <p:nvSpPr>
            <p:cNvPr id="119" name="Rectangle 20">
              <a:extLst>
                <a:ext uri="{FF2B5EF4-FFF2-40B4-BE49-F238E27FC236}">
                  <a16:creationId xmlns:a16="http://schemas.microsoft.com/office/drawing/2014/main" id="{A0565EDF-8663-4901-BB8D-926E896AB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40880" y="1474470"/>
              <a:ext cx="274320" cy="27432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587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r>
                <a:rPr lang="en-US" dirty="0"/>
                <a:t>E</a:t>
              </a:r>
            </a:p>
          </p:txBody>
        </p:sp>
        <p:sp>
          <p:nvSpPr>
            <p:cNvPr id="120" name="Rectangle 20">
              <a:extLst>
                <a:ext uri="{FF2B5EF4-FFF2-40B4-BE49-F238E27FC236}">
                  <a16:creationId xmlns:a16="http://schemas.microsoft.com/office/drawing/2014/main" id="{8D319B7F-55D8-4FA3-A03E-34565002B8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40880" y="1748790"/>
              <a:ext cx="274320" cy="274320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dirty="0"/>
                <a:t>B</a:t>
              </a:r>
            </a:p>
          </p:txBody>
        </p:sp>
        <p:sp>
          <p:nvSpPr>
            <p:cNvPr id="121" name="Rectangle 20">
              <a:extLst>
                <a:ext uri="{FF2B5EF4-FFF2-40B4-BE49-F238E27FC236}">
                  <a16:creationId xmlns:a16="http://schemas.microsoft.com/office/drawing/2014/main" id="{7060A7AB-469A-4DE0-93A8-8535BE96EB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40880" y="2023110"/>
              <a:ext cx="274320" cy="274320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dirty="0"/>
                <a:t>C</a:t>
              </a:r>
            </a:p>
          </p:txBody>
        </p:sp>
        <p:sp>
          <p:nvSpPr>
            <p:cNvPr id="145" name="Rectangle 17">
              <a:extLst>
                <a:ext uri="{FF2B5EF4-FFF2-40B4-BE49-F238E27FC236}">
                  <a16:creationId xmlns:a16="http://schemas.microsoft.com/office/drawing/2014/main" id="{8AD30417-BE03-4949-AF68-3CEA0C715F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40880" y="1200468"/>
              <a:ext cx="274320" cy="274320"/>
            </a:xfrm>
            <a:prstGeom prst="rect">
              <a:avLst/>
            </a:prstGeom>
            <a:solidFill>
              <a:schemeClr val="bg1"/>
            </a:solidFill>
            <a:ln w="1587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dirty="0"/>
                <a:t>D</a:t>
              </a:r>
            </a:p>
          </p:txBody>
        </p:sp>
      </p:grpSp>
      <p:sp>
        <p:nvSpPr>
          <p:cNvPr id="147" name="Rectangle 17">
            <a:extLst>
              <a:ext uri="{FF2B5EF4-FFF2-40B4-BE49-F238E27FC236}">
                <a16:creationId xmlns:a16="http://schemas.microsoft.com/office/drawing/2014/main" id="{B6776D56-69E7-43F3-AEA7-1FC2F3B08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680" y="2434590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48" name="Rectangle 20">
            <a:extLst>
              <a:ext uri="{FF2B5EF4-FFF2-40B4-BE49-F238E27FC236}">
                <a16:creationId xmlns:a16="http://schemas.microsoft.com/office/drawing/2014/main" id="{704FE8B1-CC8F-4C6E-A482-FDDB102B2C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680" y="270891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149" name="Rectangle 20">
            <a:extLst>
              <a:ext uri="{FF2B5EF4-FFF2-40B4-BE49-F238E27FC236}">
                <a16:creationId xmlns:a16="http://schemas.microsoft.com/office/drawing/2014/main" id="{A18BD58F-A2DC-423C-B988-AA36D72953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680" y="29832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" name="Rectangle 20">
            <a:extLst>
              <a:ext uri="{FF2B5EF4-FFF2-40B4-BE49-F238E27FC236}">
                <a16:creationId xmlns:a16="http://schemas.microsoft.com/office/drawing/2014/main" id="{F2F0AD18-462B-42FF-A915-75E27D2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680" y="32575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1" name="Rectangle 20">
            <a:extLst>
              <a:ext uri="{FF2B5EF4-FFF2-40B4-BE49-F238E27FC236}">
                <a16:creationId xmlns:a16="http://schemas.microsoft.com/office/drawing/2014/main" id="{E5C7D1F9-09A2-4D7D-86F7-DB553F0884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270891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152" name="Rectangle 20">
            <a:extLst>
              <a:ext uri="{FF2B5EF4-FFF2-40B4-BE49-F238E27FC236}">
                <a16:creationId xmlns:a16="http://schemas.microsoft.com/office/drawing/2014/main" id="{07216171-6A97-46D0-B4AA-526ADC7542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298323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153" name="Rectangle 20">
            <a:extLst>
              <a:ext uri="{FF2B5EF4-FFF2-40B4-BE49-F238E27FC236}">
                <a16:creationId xmlns:a16="http://schemas.microsoft.com/office/drawing/2014/main" id="{17136F77-EF10-40C8-BBCB-64B8B7C17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32575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4" name="Rectangle 20">
            <a:extLst>
              <a:ext uri="{FF2B5EF4-FFF2-40B4-BE49-F238E27FC236}">
                <a16:creationId xmlns:a16="http://schemas.microsoft.com/office/drawing/2014/main" id="{EDC30BC1-D12F-4625-90F1-A5DF2A6184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520" y="270891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155" name="Rectangle 20">
            <a:extLst>
              <a:ext uri="{FF2B5EF4-FFF2-40B4-BE49-F238E27FC236}">
                <a16:creationId xmlns:a16="http://schemas.microsoft.com/office/drawing/2014/main" id="{E45EF86E-14EC-4BF4-938E-8CCFCE089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520" y="29832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156" name="Rectangle 20">
            <a:extLst>
              <a:ext uri="{FF2B5EF4-FFF2-40B4-BE49-F238E27FC236}">
                <a16:creationId xmlns:a16="http://schemas.microsoft.com/office/drawing/2014/main" id="{22E09468-F1F1-4C33-8E2D-073D3D52BC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520" y="325755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157" name="Rectangle 20">
            <a:extLst>
              <a:ext uri="{FF2B5EF4-FFF2-40B4-BE49-F238E27FC236}">
                <a16:creationId xmlns:a16="http://schemas.microsoft.com/office/drawing/2014/main" id="{3EC4F186-E728-4E92-B529-8DA37DBA31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440" y="270891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158" name="Rectangle 20">
            <a:extLst>
              <a:ext uri="{FF2B5EF4-FFF2-40B4-BE49-F238E27FC236}">
                <a16:creationId xmlns:a16="http://schemas.microsoft.com/office/drawing/2014/main" id="{B859D5D4-D121-4EBC-94F0-2D2E7EC5B4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440" y="29832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159" name="Rectangle 20">
            <a:extLst>
              <a:ext uri="{FF2B5EF4-FFF2-40B4-BE49-F238E27FC236}">
                <a16:creationId xmlns:a16="http://schemas.microsoft.com/office/drawing/2014/main" id="{031DA63A-405E-4A31-A525-06DDD534C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440" y="32575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160" name="Rectangle 20">
            <a:extLst>
              <a:ext uri="{FF2B5EF4-FFF2-40B4-BE49-F238E27FC236}">
                <a16:creationId xmlns:a16="http://schemas.microsoft.com/office/drawing/2014/main" id="{8A27CE8E-20D2-4DD3-B829-356860FF71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3360" y="270891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161" name="Rectangle 20">
            <a:extLst>
              <a:ext uri="{FF2B5EF4-FFF2-40B4-BE49-F238E27FC236}">
                <a16:creationId xmlns:a16="http://schemas.microsoft.com/office/drawing/2014/main" id="{B489C5AF-9146-4F5A-A7A6-D4D7C5D92C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3360" y="29832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162" name="Rectangle 20">
            <a:extLst>
              <a:ext uri="{FF2B5EF4-FFF2-40B4-BE49-F238E27FC236}">
                <a16:creationId xmlns:a16="http://schemas.microsoft.com/office/drawing/2014/main" id="{46BF87C0-64E1-4E19-97AB-B358E9C63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3360" y="32575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163" name="Rectangle 17">
            <a:extLst>
              <a:ext uri="{FF2B5EF4-FFF2-40B4-BE49-F238E27FC236}">
                <a16:creationId xmlns:a16="http://schemas.microsoft.com/office/drawing/2014/main" id="{901ABAF0-0446-4C56-93BC-B7E9F9941C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243490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64" name="Rectangle 17">
            <a:extLst>
              <a:ext uri="{FF2B5EF4-FFF2-40B4-BE49-F238E27FC236}">
                <a16:creationId xmlns:a16="http://schemas.microsoft.com/office/drawing/2014/main" id="{3019ACFF-14A3-4807-AEAE-4796B17A85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520" y="243490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65" name="Rectangle 17">
            <a:extLst>
              <a:ext uri="{FF2B5EF4-FFF2-40B4-BE49-F238E27FC236}">
                <a16:creationId xmlns:a16="http://schemas.microsoft.com/office/drawing/2014/main" id="{3387C1CC-3F3B-453F-B40C-9DEF998EA9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440" y="243490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66" name="Rectangle 17">
            <a:extLst>
              <a:ext uri="{FF2B5EF4-FFF2-40B4-BE49-F238E27FC236}">
                <a16:creationId xmlns:a16="http://schemas.microsoft.com/office/drawing/2014/main" id="{C65BEDF7-BBAE-4D30-847A-7F4685141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3360" y="243490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67" name="Rectangle 17">
            <a:extLst>
              <a:ext uri="{FF2B5EF4-FFF2-40B4-BE49-F238E27FC236}">
                <a16:creationId xmlns:a16="http://schemas.microsoft.com/office/drawing/2014/main" id="{6D8BC4C2-D4C8-4C27-BBA7-DBC084FBED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680" y="3760470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68" name="Rectangle 20">
            <a:extLst>
              <a:ext uri="{FF2B5EF4-FFF2-40B4-BE49-F238E27FC236}">
                <a16:creationId xmlns:a16="http://schemas.microsoft.com/office/drawing/2014/main" id="{87796FC3-517E-4C9C-B173-348CE6FF9F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680" y="403479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169" name="Rectangle 20">
            <a:extLst>
              <a:ext uri="{FF2B5EF4-FFF2-40B4-BE49-F238E27FC236}">
                <a16:creationId xmlns:a16="http://schemas.microsoft.com/office/drawing/2014/main" id="{9EDF445A-C9A8-4803-92F8-240CC682F7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680" y="430911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0" name="Rectangle 20">
            <a:extLst>
              <a:ext uri="{FF2B5EF4-FFF2-40B4-BE49-F238E27FC236}">
                <a16:creationId xmlns:a16="http://schemas.microsoft.com/office/drawing/2014/main" id="{F8F908F1-2A0A-49C8-B141-39D2F97D10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680" y="45834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1" name="Rectangle 20">
            <a:extLst>
              <a:ext uri="{FF2B5EF4-FFF2-40B4-BE49-F238E27FC236}">
                <a16:creationId xmlns:a16="http://schemas.microsoft.com/office/drawing/2014/main" id="{5A102CB3-5259-4730-B7DA-6380003C1E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403479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172" name="Rectangle 20">
            <a:extLst>
              <a:ext uri="{FF2B5EF4-FFF2-40B4-BE49-F238E27FC236}">
                <a16:creationId xmlns:a16="http://schemas.microsoft.com/office/drawing/2014/main" id="{16104159-81B2-4A52-806A-86510DBD0D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430911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173" name="Rectangle 20">
            <a:extLst>
              <a:ext uri="{FF2B5EF4-FFF2-40B4-BE49-F238E27FC236}">
                <a16:creationId xmlns:a16="http://schemas.microsoft.com/office/drawing/2014/main" id="{C7B086FF-DDB5-4640-81E6-03A06D1C9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45834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" name="Rectangle 20">
            <a:extLst>
              <a:ext uri="{FF2B5EF4-FFF2-40B4-BE49-F238E27FC236}">
                <a16:creationId xmlns:a16="http://schemas.microsoft.com/office/drawing/2014/main" id="{19F00C79-AA78-4EC1-8A93-D96805951B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520" y="403479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175" name="Rectangle 20">
            <a:extLst>
              <a:ext uri="{FF2B5EF4-FFF2-40B4-BE49-F238E27FC236}">
                <a16:creationId xmlns:a16="http://schemas.microsoft.com/office/drawing/2014/main" id="{8761599E-E159-49D3-BF0E-FBCF2E9C51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520" y="430911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176" name="Rectangle 20">
            <a:extLst>
              <a:ext uri="{FF2B5EF4-FFF2-40B4-BE49-F238E27FC236}">
                <a16:creationId xmlns:a16="http://schemas.microsoft.com/office/drawing/2014/main" id="{7B3A4C75-9D81-4A69-A299-F8301ACDEA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520" y="458343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177" name="Rectangle 20">
            <a:extLst>
              <a:ext uri="{FF2B5EF4-FFF2-40B4-BE49-F238E27FC236}">
                <a16:creationId xmlns:a16="http://schemas.microsoft.com/office/drawing/2014/main" id="{B4E1FC55-F01C-471E-84C0-7D0272987A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440" y="403479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178" name="Rectangle 20">
            <a:extLst>
              <a:ext uri="{FF2B5EF4-FFF2-40B4-BE49-F238E27FC236}">
                <a16:creationId xmlns:a16="http://schemas.microsoft.com/office/drawing/2014/main" id="{22A05CB8-5C7B-4AC6-9B4E-5489EB1923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440" y="430911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179" name="Rectangle 20">
            <a:extLst>
              <a:ext uri="{FF2B5EF4-FFF2-40B4-BE49-F238E27FC236}">
                <a16:creationId xmlns:a16="http://schemas.microsoft.com/office/drawing/2014/main" id="{D39C9BEA-1D99-4316-90DE-BC0297575F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440" y="45834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180" name="Rectangle 20">
            <a:extLst>
              <a:ext uri="{FF2B5EF4-FFF2-40B4-BE49-F238E27FC236}">
                <a16:creationId xmlns:a16="http://schemas.microsoft.com/office/drawing/2014/main" id="{C7997430-3CE1-4E95-8BEE-2BBD251729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3360" y="403479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181" name="Rectangle 20">
            <a:extLst>
              <a:ext uri="{FF2B5EF4-FFF2-40B4-BE49-F238E27FC236}">
                <a16:creationId xmlns:a16="http://schemas.microsoft.com/office/drawing/2014/main" id="{231AEEB0-9DBC-4CB3-8636-607B131C62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3360" y="430911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182" name="Rectangle 20">
            <a:extLst>
              <a:ext uri="{FF2B5EF4-FFF2-40B4-BE49-F238E27FC236}">
                <a16:creationId xmlns:a16="http://schemas.microsoft.com/office/drawing/2014/main" id="{74DEED6F-B561-40BB-A1CB-2E2991F97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3360" y="45834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183" name="Rectangle 17">
            <a:extLst>
              <a:ext uri="{FF2B5EF4-FFF2-40B4-BE49-F238E27FC236}">
                <a16:creationId xmlns:a16="http://schemas.microsoft.com/office/drawing/2014/main" id="{95F3AA4E-CCC4-4FCE-8CBE-D62875F426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376078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84" name="Rectangle 17">
            <a:extLst>
              <a:ext uri="{FF2B5EF4-FFF2-40B4-BE49-F238E27FC236}">
                <a16:creationId xmlns:a16="http://schemas.microsoft.com/office/drawing/2014/main" id="{5C85227C-B4DA-4803-8295-DE3154B5E2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520" y="376078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85" name="Rectangle 17">
            <a:extLst>
              <a:ext uri="{FF2B5EF4-FFF2-40B4-BE49-F238E27FC236}">
                <a16:creationId xmlns:a16="http://schemas.microsoft.com/office/drawing/2014/main" id="{62D62144-6357-460E-A0E7-7976BDC7C2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440" y="376078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86" name="Rectangle 17">
            <a:extLst>
              <a:ext uri="{FF2B5EF4-FFF2-40B4-BE49-F238E27FC236}">
                <a16:creationId xmlns:a16="http://schemas.microsoft.com/office/drawing/2014/main" id="{9AA17D54-D3B8-40D0-86C4-A8D283C66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3360" y="376078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87" name="Rectangle 20">
            <a:extLst>
              <a:ext uri="{FF2B5EF4-FFF2-40B4-BE49-F238E27FC236}">
                <a16:creationId xmlns:a16="http://schemas.microsoft.com/office/drawing/2014/main" id="{23EBB34F-72E1-4274-BDAB-5C004D6897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270859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188" name="Rectangle 20">
            <a:extLst>
              <a:ext uri="{FF2B5EF4-FFF2-40B4-BE49-F238E27FC236}">
                <a16:creationId xmlns:a16="http://schemas.microsoft.com/office/drawing/2014/main" id="{800CF8B7-A4C3-4321-AC22-3E5E04F678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298291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189" name="Rectangle 20">
            <a:extLst>
              <a:ext uri="{FF2B5EF4-FFF2-40B4-BE49-F238E27FC236}">
                <a16:creationId xmlns:a16="http://schemas.microsoft.com/office/drawing/2014/main" id="{E7A0F721-9B5D-4580-AD13-03834F4F44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3257232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en-US" dirty="0"/>
              <a:t>E</a:t>
            </a:r>
          </a:p>
        </p:txBody>
      </p:sp>
      <p:sp>
        <p:nvSpPr>
          <p:cNvPr id="190" name="Rectangle 17">
            <a:extLst>
              <a:ext uri="{FF2B5EF4-FFF2-40B4-BE49-F238E27FC236}">
                <a16:creationId xmlns:a16="http://schemas.microsoft.com/office/drawing/2014/main" id="{B86B59E2-B3FD-4757-ADBC-69A0857C67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2434590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91" name="Rectangle 20">
            <a:extLst>
              <a:ext uri="{FF2B5EF4-FFF2-40B4-BE49-F238E27FC236}">
                <a16:creationId xmlns:a16="http://schemas.microsoft.com/office/drawing/2014/main" id="{8AAF4930-B9BA-4624-AF6C-08E66F036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70859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192" name="Rectangle 20">
            <a:extLst>
              <a:ext uri="{FF2B5EF4-FFF2-40B4-BE49-F238E27FC236}">
                <a16:creationId xmlns:a16="http://schemas.microsoft.com/office/drawing/2014/main" id="{85091B7D-ECFA-487B-9973-F99DA67D4D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98291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193" name="Rectangle 20">
            <a:extLst>
              <a:ext uri="{FF2B5EF4-FFF2-40B4-BE49-F238E27FC236}">
                <a16:creationId xmlns:a16="http://schemas.microsoft.com/office/drawing/2014/main" id="{32F8691D-5B58-48B9-A3B7-A32F029D8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25723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E</a:t>
            </a:r>
          </a:p>
        </p:txBody>
      </p:sp>
      <p:sp>
        <p:nvSpPr>
          <p:cNvPr id="194" name="Rectangle 17">
            <a:extLst>
              <a:ext uri="{FF2B5EF4-FFF2-40B4-BE49-F238E27FC236}">
                <a16:creationId xmlns:a16="http://schemas.microsoft.com/office/drawing/2014/main" id="{1F37A939-F857-4A0D-A678-B2ED13AB26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434590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95" name="Rectangle 20">
            <a:extLst>
              <a:ext uri="{FF2B5EF4-FFF2-40B4-BE49-F238E27FC236}">
                <a16:creationId xmlns:a16="http://schemas.microsoft.com/office/drawing/2014/main" id="{06D6E8A3-C17C-4DAD-A703-9A80B35FB3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120" y="270859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196" name="Rectangle 20">
            <a:extLst>
              <a:ext uri="{FF2B5EF4-FFF2-40B4-BE49-F238E27FC236}">
                <a16:creationId xmlns:a16="http://schemas.microsoft.com/office/drawing/2014/main" id="{9BE1E003-2D22-464D-AD9D-0B832A00F8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120" y="298291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197" name="Rectangle 20">
            <a:extLst>
              <a:ext uri="{FF2B5EF4-FFF2-40B4-BE49-F238E27FC236}">
                <a16:creationId xmlns:a16="http://schemas.microsoft.com/office/drawing/2014/main" id="{39CBAB30-7C2E-4B5D-B2A4-E0D08752B0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120" y="325723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E</a:t>
            </a:r>
          </a:p>
        </p:txBody>
      </p:sp>
      <p:sp>
        <p:nvSpPr>
          <p:cNvPr id="198" name="Rectangle 17">
            <a:extLst>
              <a:ext uri="{FF2B5EF4-FFF2-40B4-BE49-F238E27FC236}">
                <a16:creationId xmlns:a16="http://schemas.microsoft.com/office/drawing/2014/main" id="{ED04DFDE-E2C5-4776-9645-CD965757F3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120" y="2434590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99" name="Rectangle 20">
            <a:extLst>
              <a:ext uri="{FF2B5EF4-FFF2-40B4-BE49-F238E27FC236}">
                <a16:creationId xmlns:a16="http://schemas.microsoft.com/office/drawing/2014/main" id="{A728F63A-50FF-4298-B058-E560FE78F7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040" y="270859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200" name="Rectangle 20">
            <a:extLst>
              <a:ext uri="{FF2B5EF4-FFF2-40B4-BE49-F238E27FC236}">
                <a16:creationId xmlns:a16="http://schemas.microsoft.com/office/drawing/2014/main" id="{2A015CC9-CF1B-4715-B2ED-DF50436739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040" y="298291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201" name="Rectangle 20">
            <a:extLst>
              <a:ext uri="{FF2B5EF4-FFF2-40B4-BE49-F238E27FC236}">
                <a16:creationId xmlns:a16="http://schemas.microsoft.com/office/drawing/2014/main" id="{E72F7F36-AFD4-45AB-9768-A0A8796D64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040" y="325723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E</a:t>
            </a:r>
          </a:p>
        </p:txBody>
      </p:sp>
      <p:sp>
        <p:nvSpPr>
          <p:cNvPr id="202" name="Rectangle 17">
            <a:extLst>
              <a:ext uri="{FF2B5EF4-FFF2-40B4-BE49-F238E27FC236}">
                <a16:creationId xmlns:a16="http://schemas.microsoft.com/office/drawing/2014/main" id="{0F9F8F6B-7BE2-4A83-9BEF-B073D45B6D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040" y="2434590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203" name="Rectangle 20">
            <a:extLst>
              <a:ext uri="{FF2B5EF4-FFF2-40B4-BE49-F238E27FC236}">
                <a16:creationId xmlns:a16="http://schemas.microsoft.com/office/drawing/2014/main" id="{80954CC5-1DAB-4935-8384-04D8D6EA1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960" y="270859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204" name="Rectangle 20">
            <a:extLst>
              <a:ext uri="{FF2B5EF4-FFF2-40B4-BE49-F238E27FC236}">
                <a16:creationId xmlns:a16="http://schemas.microsoft.com/office/drawing/2014/main" id="{5D87CD1C-A8EE-45D6-A01B-F080AD381A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960" y="298291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205" name="Rectangle 20">
            <a:extLst>
              <a:ext uri="{FF2B5EF4-FFF2-40B4-BE49-F238E27FC236}">
                <a16:creationId xmlns:a16="http://schemas.microsoft.com/office/drawing/2014/main" id="{E165B03E-75A2-43A0-8D19-6EF19DB9C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960" y="325723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E</a:t>
            </a:r>
          </a:p>
        </p:txBody>
      </p:sp>
      <p:sp>
        <p:nvSpPr>
          <p:cNvPr id="206" name="Rectangle 17">
            <a:extLst>
              <a:ext uri="{FF2B5EF4-FFF2-40B4-BE49-F238E27FC236}">
                <a16:creationId xmlns:a16="http://schemas.microsoft.com/office/drawing/2014/main" id="{1C139322-06D1-40B9-BD9D-D361D28401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960" y="243459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D</a:t>
            </a:r>
          </a:p>
        </p:txBody>
      </p: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A11AA25D-9312-4793-8A1E-DBBE96C09BD4}"/>
              </a:ext>
            </a:extLst>
          </p:cNvPr>
          <p:cNvGrpSpPr/>
          <p:nvPr/>
        </p:nvGrpSpPr>
        <p:grpSpPr>
          <a:xfrm>
            <a:off x="7040880" y="2434590"/>
            <a:ext cx="274320" cy="1096962"/>
            <a:chOff x="7040880" y="2434590"/>
            <a:chExt cx="274320" cy="1096962"/>
          </a:xfrm>
        </p:grpSpPr>
        <p:sp>
          <p:nvSpPr>
            <p:cNvPr id="207" name="Rectangle 20">
              <a:extLst>
                <a:ext uri="{FF2B5EF4-FFF2-40B4-BE49-F238E27FC236}">
                  <a16:creationId xmlns:a16="http://schemas.microsoft.com/office/drawing/2014/main" id="{0688A92D-AD09-4B26-948D-24CEAD72F7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40880" y="2708592"/>
              <a:ext cx="274320" cy="274320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dirty="0"/>
                <a:t>B</a:t>
              </a:r>
            </a:p>
          </p:txBody>
        </p:sp>
        <p:sp>
          <p:nvSpPr>
            <p:cNvPr id="208" name="Rectangle 20">
              <a:extLst>
                <a:ext uri="{FF2B5EF4-FFF2-40B4-BE49-F238E27FC236}">
                  <a16:creationId xmlns:a16="http://schemas.microsoft.com/office/drawing/2014/main" id="{DA859164-DAB3-4D83-BBDE-CDE198E3A4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40880" y="2982912"/>
              <a:ext cx="274320" cy="274320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dirty="0"/>
                <a:t>C</a:t>
              </a:r>
            </a:p>
          </p:txBody>
        </p:sp>
        <p:sp>
          <p:nvSpPr>
            <p:cNvPr id="209" name="Rectangle 20">
              <a:extLst>
                <a:ext uri="{FF2B5EF4-FFF2-40B4-BE49-F238E27FC236}">
                  <a16:creationId xmlns:a16="http://schemas.microsoft.com/office/drawing/2014/main" id="{9A85FAEE-97A9-4026-A02B-34E997CDFA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40880" y="3257232"/>
              <a:ext cx="274320" cy="274320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dirty="0"/>
                <a:t>E</a:t>
              </a:r>
            </a:p>
          </p:txBody>
        </p:sp>
        <p:sp>
          <p:nvSpPr>
            <p:cNvPr id="210" name="Rectangle 17">
              <a:extLst>
                <a:ext uri="{FF2B5EF4-FFF2-40B4-BE49-F238E27FC236}">
                  <a16:creationId xmlns:a16="http://schemas.microsoft.com/office/drawing/2014/main" id="{F4AB9729-4392-4FF6-9575-3A5E9F983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40880" y="2434590"/>
              <a:ext cx="274320" cy="274320"/>
            </a:xfrm>
            <a:prstGeom prst="rect">
              <a:avLst/>
            </a:prstGeom>
            <a:solidFill>
              <a:schemeClr val="bg1"/>
            </a:solidFill>
            <a:ln w="1587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dirty="0"/>
                <a:t>D</a:t>
              </a:r>
            </a:p>
          </p:txBody>
        </p:sp>
      </p:grpSp>
      <p:sp>
        <p:nvSpPr>
          <p:cNvPr id="212" name="Text Box 278">
            <a:extLst>
              <a:ext uri="{FF2B5EF4-FFF2-40B4-BE49-F238E27FC236}">
                <a16:creationId xmlns:a16="http://schemas.microsoft.com/office/drawing/2014/main" id="{67C48BBB-C364-42AF-85C8-157B075CA9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9560" y="2706072"/>
            <a:ext cx="615553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6</a:t>
            </a:r>
            <a:br>
              <a:rPr lang="en-US" b="1" dirty="0">
                <a:solidFill>
                  <a:schemeClr val="tx2"/>
                </a:solidFill>
              </a:rPr>
            </a:br>
            <a:r>
              <a:rPr lang="en-US" b="1" dirty="0">
                <a:solidFill>
                  <a:schemeClr val="tx2"/>
                </a:solidFill>
              </a:rPr>
              <a:t>faults</a:t>
            </a:r>
          </a:p>
        </p:txBody>
      </p:sp>
      <p:sp>
        <p:nvSpPr>
          <p:cNvPr id="213" name="Text Box 120">
            <a:extLst>
              <a:ext uri="{FF2B5EF4-FFF2-40B4-BE49-F238E27FC236}">
                <a16:creationId xmlns:a16="http://schemas.microsoft.com/office/drawing/2014/main" id="{62098EA2-1B3A-4513-948F-033B3CE012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021" y="2798405"/>
            <a:ext cx="60785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dirty="0"/>
              <a:t>MIN</a:t>
            </a:r>
          </a:p>
        </p:txBody>
      </p:sp>
      <p:sp>
        <p:nvSpPr>
          <p:cNvPr id="214" name="Rectangle 20">
            <a:extLst>
              <a:ext uri="{FF2B5EF4-FFF2-40B4-BE49-F238E27FC236}">
                <a16:creationId xmlns:a16="http://schemas.microsoft.com/office/drawing/2014/main" id="{26373BB4-D6FD-4FE7-9D1A-8046501BE7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403447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215" name="Rectangle 20">
            <a:extLst>
              <a:ext uri="{FF2B5EF4-FFF2-40B4-BE49-F238E27FC236}">
                <a16:creationId xmlns:a16="http://schemas.microsoft.com/office/drawing/2014/main" id="{7089B47A-FA39-46E5-8E2C-98119C26B1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430879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E</a:t>
            </a:r>
          </a:p>
        </p:txBody>
      </p:sp>
      <p:sp>
        <p:nvSpPr>
          <p:cNvPr id="216" name="Rectangle 20">
            <a:extLst>
              <a:ext uri="{FF2B5EF4-FFF2-40B4-BE49-F238E27FC236}">
                <a16:creationId xmlns:a16="http://schemas.microsoft.com/office/drawing/2014/main" id="{A17B7FFE-FDFE-4CD0-8F1F-B93A56B7B7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458311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217" name="Rectangle 17">
            <a:extLst>
              <a:ext uri="{FF2B5EF4-FFF2-40B4-BE49-F238E27FC236}">
                <a16:creationId xmlns:a16="http://schemas.microsoft.com/office/drawing/2014/main" id="{18ADE151-38A4-4E46-B1F7-8FB2E89DBB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3760470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218" name="Rectangle 20">
            <a:extLst>
              <a:ext uri="{FF2B5EF4-FFF2-40B4-BE49-F238E27FC236}">
                <a16:creationId xmlns:a16="http://schemas.microsoft.com/office/drawing/2014/main" id="{07B65E78-CD8A-42AA-813D-97186962C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403447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219" name="Rectangle 20">
            <a:extLst>
              <a:ext uri="{FF2B5EF4-FFF2-40B4-BE49-F238E27FC236}">
                <a16:creationId xmlns:a16="http://schemas.microsoft.com/office/drawing/2014/main" id="{89AF6E2C-6287-4B42-8353-3FBB7389AB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430879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E</a:t>
            </a:r>
          </a:p>
        </p:txBody>
      </p:sp>
      <p:sp>
        <p:nvSpPr>
          <p:cNvPr id="220" name="Rectangle 20">
            <a:extLst>
              <a:ext uri="{FF2B5EF4-FFF2-40B4-BE49-F238E27FC236}">
                <a16:creationId xmlns:a16="http://schemas.microsoft.com/office/drawing/2014/main" id="{672DF2B1-3C78-4BD9-ABFE-7836676B01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458311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221" name="Rectangle 17">
            <a:extLst>
              <a:ext uri="{FF2B5EF4-FFF2-40B4-BE49-F238E27FC236}">
                <a16:creationId xmlns:a16="http://schemas.microsoft.com/office/drawing/2014/main" id="{B4FB6FC7-F680-4868-A8B1-5BDAB1B23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760470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222" name="Rectangle 20">
            <a:extLst>
              <a:ext uri="{FF2B5EF4-FFF2-40B4-BE49-F238E27FC236}">
                <a16:creationId xmlns:a16="http://schemas.microsoft.com/office/drawing/2014/main" id="{9206C90B-7821-42E2-B34E-066654E24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120" y="403447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223" name="Rectangle 20">
            <a:extLst>
              <a:ext uri="{FF2B5EF4-FFF2-40B4-BE49-F238E27FC236}">
                <a16:creationId xmlns:a16="http://schemas.microsoft.com/office/drawing/2014/main" id="{C472D8EF-4139-4633-8737-EAE5E19658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120" y="430879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E</a:t>
            </a:r>
          </a:p>
        </p:txBody>
      </p:sp>
      <p:sp>
        <p:nvSpPr>
          <p:cNvPr id="224" name="Rectangle 20">
            <a:extLst>
              <a:ext uri="{FF2B5EF4-FFF2-40B4-BE49-F238E27FC236}">
                <a16:creationId xmlns:a16="http://schemas.microsoft.com/office/drawing/2014/main" id="{2135C659-FA22-408D-B35F-2AA986930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120" y="458311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225" name="Rectangle 17">
            <a:extLst>
              <a:ext uri="{FF2B5EF4-FFF2-40B4-BE49-F238E27FC236}">
                <a16:creationId xmlns:a16="http://schemas.microsoft.com/office/drawing/2014/main" id="{AFEC9938-790F-4D3A-BD69-9BD54AF45F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120" y="3760470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226" name="Rectangle 20">
            <a:extLst>
              <a:ext uri="{FF2B5EF4-FFF2-40B4-BE49-F238E27FC236}">
                <a16:creationId xmlns:a16="http://schemas.microsoft.com/office/drawing/2014/main" id="{562A6E07-5A06-4BCD-B65B-173C4A6DC4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040" y="403447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227" name="Rectangle 20">
            <a:extLst>
              <a:ext uri="{FF2B5EF4-FFF2-40B4-BE49-F238E27FC236}">
                <a16:creationId xmlns:a16="http://schemas.microsoft.com/office/drawing/2014/main" id="{18505F62-A3DE-4D2A-A48B-FDA4D1C89B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040" y="430879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E</a:t>
            </a:r>
          </a:p>
        </p:txBody>
      </p:sp>
      <p:sp>
        <p:nvSpPr>
          <p:cNvPr id="228" name="Rectangle 20">
            <a:extLst>
              <a:ext uri="{FF2B5EF4-FFF2-40B4-BE49-F238E27FC236}">
                <a16:creationId xmlns:a16="http://schemas.microsoft.com/office/drawing/2014/main" id="{C02177DE-B61E-43E4-81BF-65CF0219DF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040" y="4583112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229" name="Rectangle 17">
            <a:extLst>
              <a:ext uri="{FF2B5EF4-FFF2-40B4-BE49-F238E27FC236}">
                <a16:creationId xmlns:a16="http://schemas.microsoft.com/office/drawing/2014/main" id="{22EA3E50-8C60-4ADB-9EDF-ED7B5BDBE7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040" y="3760470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230" name="Rectangle 20">
            <a:extLst>
              <a:ext uri="{FF2B5EF4-FFF2-40B4-BE49-F238E27FC236}">
                <a16:creationId xmlns:a16="http://schemas.microsoft.com/office/drawing/2014/main" id="{9E1DFC9B-F99E-426D-BE0A-C2E23B2A95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960" y="403447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231" name="Rectangle 20">
            <a:extLst>
              <a:ext uri="{FF2B5EF4-FFF2-40B4-BE49-F238E27FC236}">
                <a16:creationId xmlns:a16="http://schemas.microsoft.com/office/drawing/2014/main" id="{890FB81D-1655-4AB2-951D-8BED5FE7C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960" y="4308792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232" name="Rectangle 20">
            <a:extLst>
              <a:ext uri="{FF2B5EF4-FFF2-40B4-BE49-F238E27FC236}">
                <a16:creationId xmlns:a16="http://schemas.microsoft.com/office/drawing/2014/main" id="{164B5DFB-64B8-4248-9575-F1422112C1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960" y="458311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233" name="Rectangle 17">
            <a:extLst>
              <a:ext uri="{FF2B5EF4-FFF2-40B4-BE49-F238E27FC236}">
                <a16:creationId xmlns:a16="http://schemas.microsoft.com/office/drawing/2014/main" id="{D5031954-7340-4FE7-8568-EFF2DAD239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960" y="3760470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234" name="Rectangle 20">
            <a:extLst>
              <a:ext uri="{FF2B5EF4-FFF2-40B4-BE49-F238E27FC236}">
                <a16:creationId xmlns:a16="http://schemas.microsoft.com/office/drawing/2014/main" id="{9D8061E6-9505-4F5B-B7A2-8B09C9E018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0880" y="403447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235" name="Rectangle 20">
            <a:extLst>
              <a:ext uri="{FF2B5EF4-FFF2-40B4-BE49-F238E27FC236}">
                <a16:creationId xmlns:a16="http://schemas.microsoft.com/office/drawing/2014/main" id="{C3C19A7C-17F8-4E0F-B644-22D9059CCA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0880" y="430879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236" name="Rectangle 20">
            <a:extLst>
              <a:ext uri="{FF2B5EF4-FFF2-40B4-BE49-F238E27FC236}">
                <a16:creationId xmlns:a16="http://schemas.microsoft.com/office/drawing/2014/main" id="{1F0ADBB8-8DC9-4B0F-AE83-CE6591C590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0880" y="458311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237" name="Rectangle 17">
            <a:extLst>
              <a:ext uri="{FF2B5EF4-FFF2-40B4-BE49-F238E27FC236}">
                <a16:creationId xmlns:a16="http://schemas.microsoft.com/office/drawing/2014/main" id="{F1B19717-160D-4117-94B9-6A057AB86F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0880" y="376047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238" name="Text Box 278">
            <a:extLst>
              <a:ext uri="{FF2B5EF4-FFF2-40B4-BE49-F238E27FC236}">
                <a16:creationId xmlns:a16="http://schemas.microsoft.com/office/drawing/2014/main" id="{216117E1-743E-44C3-9B51-355FCAA57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9560" y="4034790"/>
            <a:ext cx="615553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8</a:t>
            </a:r>
            <a:br>
              <a:rPr lang="en-US" b="1" dirty="0">
                <a:solidFill>
                  <a:schemeClr val="tx2"/>
                </a:solidFill>
              </a:rPr>
            </a:br>
            <a:r>
              <a:rPr lang="en-US" b="1" dirty="0">
                <a:solidFill>
                  <a:schemeClr val="tx2"/>
                </a:solidFill>
              </a:rPr>
              <a:t>faults</a:t>
            </a:r>
          </a:p>
        </p:txBody>
      </p:sp>
      <p:sp>
        <p:nvSpPr>
          <p:cNvPr id="239" name="Text Box 120">
            <a:extLst>
              <a:ext uri="{FF2B5EF4-FFF2-40B4-BE49-F238E27FC236}">
                <a16:creationId xmlns:a16="http://schemas.microsoft.com/office/drawing/2014/main" id="{871590ED-DAA7-47B1-A411-A3A1FDEAA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549" y="4214098"/>
            <a:ext cx="6463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dirty="0"/>
              <a:t>LRU</a:t>
            </a:r>
          </a:p>
        </p:txBody>
      </p:sp>
    </p:spTree>
    <p:extLst>
      <p:ext uri="{BB962C8B-B14F-4D97-AF65-F5344CB8AC3E}">
        <p14:creationId xmlns:p14="http://schemas.microsoft.com/office/powerpoint/2010/main" val="3624648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B7C1F-73F6-4245-A357-DAA1A4D68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Memory Isn’t Always Better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9E11F0-FA5B-49BB-82EA-D2CEA3BB2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Demand Paging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2BCF8F-1AC9-466D-A8B9-7442FE165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3CCEE3A1-263F-484F-8318-383B06AA43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138303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090CC84C-977C-402A-8596-DD01EC76F0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16573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77">
            <a:extLst>
              <a:ext uri="{FF2B5EF4-FFF2-40B4-BE49-F238E27FC236}">
                <a16:creationId xmlns:a16="http://schemas.microsoft.com/office/drawing/2014/main" id="{71466821-8FA0-492A-9A14-80837725B0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3370" y="925830"/>
            <a:ext cx="165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8" name="Text Box 78">
            <a:extLst>
              <a:ext uri="{FF2B5EF4-FFF2-40B4-BE49-F238E27FC236}">
                <a16:creationId xmlns:a16="http://schemas.microsoft.com/office/drawing/2014/main" id="{129C3F24-0E22-4F1A-8C6F-53D410276C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6290" y="925512"/>
            <a:ext cx="165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>
                <a:solidFill>
                  <a:schemeClr val="folHlink"/>
                </a:solidFill>
              </a:rPr>
              <a:t>B</a:t>
            </a:r>
          </a:p>
        </p:txBody>
      </p:sp>
      <p:sp>
        <p:nvSpPr>
          <p:cNvPr id="9" name="Text Box 120">
            <a:extLst>
              <a:ext uri="{FF2B5EF4-FFF2-40B4-BE49-F238E27FC236}">
                <a16:creationId xmlns:a16="http://schemas.microsoft.com/office/drawing/2014/main" id="{924BD0C8-4948-4F0D-9CEF-1E3F74612A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429" y="1610003"/>
            <a:ext cx="71045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dirty="0"/>
              <a:t>FIFO</a:t>
            </a:r>
          </a:p>
        </p:txBody>
      </p:sp>
      <p:sp>
        <p:nvSpPr>
          <p:cNvPr id="10" name="Text Box 295">
            <a:extLst>
              <a:ext uri="{FF2B5EF4-FFF2-40B4-BE49-F238E27FC236}">
                <a16:creationId xmlns:a16="http://schemas.microsoft.com/office/drawing/2014/main" id="{B2B2822E-EF24-42DD-9921-9457355CF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340" y="788670"/>
            <a:ext cx="5461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/>
            <a:r>
              <a:rPr lang="en-US" b="1" dirty="0">
                <a:solidFill>
                  <a:schemeClr val="folHlink"/>
                </a:solidFill>
              </a:rPr>
              <a:t>Page</a:t>
            </a:r>
            <a:br>
              <a:rPr lang="en-US" b="1" dirty="0">
                <a:solidFill>
                  <a:schemeClr val="folHlink"/>
                </a:solidFill>
              </a:rPr>
            </a:br>
            <a:r>
              <a:rPr lang="en-US" b="1" dirty="0">
                <a:solidFill>
                  <a:schemeClr val="folHlink"/>
                </a:solidFill>
              </a:rPr>
              <a:t>Refs</a:t>
            </a:r>
          </a:p>
        </p:txBody>
      </p:sp>
      <p:sp>
        <p:nvSpPr>
          <p:cNvPr id="11" name="Rectangle 20">
            <a:extLst>
              <a:ext uri="{FF2B5EF4-FFF2-40B4-BE49-F238E27FC236}">
                <a16:creationId xmlns:a16="http://schemas.microsoft.com/office/drawing/2014/main" id="{33DB31DA-A197-4DDB-9918-E40E363DAC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193167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Rectangle 17">
            <a:extLst>
              <a:ext uri="{FF2B5EF4-FFF2-40B4-BE49-F238E27FC236}">
                <a16:creationId xmlns:a16="http://schemas.microsoft.com/office/drawing/2014/main" id="{CD3A340E-4906-420A-8F1E-BD476C0E19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680" y="1383030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4" name="Rectangle 20">
            <a:extLst>
              <a:ext uri="{FF2B5EF4-FFF2-40B4-BE49-F238E27FC236}">
                <a16:creationId xmlns:a16="http://schemas.microsoft.com/office/drawing/2014/main" id="{4A32F1C7-9C09-4CE6-B4FC-B6815E2040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680" y="165735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15" name="Rectangle 20">
            <a:extLst>
              <a:ext uri="{FF2B5EF4-FFF2-40B4-BE49-F238E27FC236}">
                <a16:creationId xmlns:a16="http://schemas.microsoft.com/office/drawing/2014/main" id="{3C64E9EB-E316-4E26-9948-89595F13C8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680" y="193167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Rectangle 20">
            <a:extLst>
              <a:ext uri="{FF2B5EF4-FFF2-40B4-BE49-F238E27FC236}">
                <a16:creationId xmlns:a16="http://schemas.microsoft.com/office/drawing/2014/main" id="{C5E80EDF-5161-4A86-B160-A2EBBDA140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16573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18" name="Rectangle 20">
            <a:extLst>
              <a:ext uri="{FF2B5EF4-FFF2-40B4-BE49-F238E27FC236}">
                <a16:creationId xmlns:a16="http://schemas.microsoft.com/office/drawing/2014/main" id="{25232F19-A85B-4B54-8F86-A2178B07F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193167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20" name="Rectangle 20">
            <a:extLst>
              <a:ext uri="{FF2B5EF4-FFF2-40B4-BE49-F238E27FC236}">
                <a16:creationId xmlns:a16="http://schemas.microsoft.com/office/drawing/2014/main" id="{7D232A0F-B0F1-4B5B-809E-65DD8DEA31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520" y="16573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399312-36BB-4BC3-A1FD-44463FC71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520" y="193167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23" name="Text Box 78">
            <a:extLst>
              <a:ext uri="{FF2B5EF4-FFF2-40B4-BE49-F238E27FC236}">
                <a16:creationId xmlns:a16="http://schemas.microsoft.com/office/drawing/2014/main" id="{A7AE406C-1CC0-4725-A2CE-4A5E36C06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9210" y="925830"/>
            <a:ext cx="165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folHlink"/>
                </a:solidFill>
              </a:rPr>
              <a:t>C</a:t>
            </a:r>
          </a:p>
        </p:txBody>
      </p:sp>
      <p:sp>
        <p:nvSpPr>
          <p:cNvPr id="24" name="Rectangle 17">
            <a:extLst>
              <a:ext uri="{FF2B5EF4-FFF2-40B4-BE49-F238E27FC236}">
                <a16:creationId xmlns:a16="http://schemas.microsoft.com/office/drawing/2014/main" id="{ADDE4D0B-46C1-461E-8EF3-A3AE58EB9D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138334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25" name="Text Box 78">
            <a:extLst>
              <a:ext uri="{FF2B5EF4-FFF2-40B4-BE49-F238E27FC236}">
                <a16:creationId xmlns:a16="http://schemas.microsoft.com/office/drawing/2014/main" id="{928C841D-B990-4FBC-8F88-9E6AB3924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2130" y="925830"/>
            <a:ext cx="165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folHlink"/>
                </a:solidFill>
              </a:rPr>
              <a:t>D</a:t>
            </a:r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2080F022-06C4-4A00-8F60-02406ECE52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520" y="1383348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D</a:t>
            </a:r>
          </a:p>
        </p:txBody>
      </p:sp>
      <p:sp>
        <p:nvSpPr>
          <p:cNvPr id="27" name="Rectangle 17">
            <a:extLst>
              <a:ext uri="{FF2B5EF4-FFF2-40B4-BE49-F238E27FC236}">
                <a16:creationId xmlns:a16="http://schemas.microsoft.com/office/drawing/2014/main" id="{171FE7B1-3273-4EAB-B13E-DAABF99ABC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298323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28" name="Rectangle 20">
            <a:extLst>
              <a:ext uri="{FF2B5EF4-FFF2-40B4-BE49-F238E27FC236}">
                <a16:creationId xmlns:a16="http://schemas.microsoft.com/office/drawing/2014/main" id="{BF97FBC2-67E5-46C0-B444-449BE3935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32575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16FD9DFC-41BC-49F5-B13F-778CD2BAC7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353187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20">
            <a:extLst>
              <a:ext uri="{FF2B5EF4-FFF2-40B4-BE49-F238E27FC236}">
                <a16:creationId xmlns:a16="http://schemas.microsoft.com/office/drawing/2014/main" id="{648E7DEB-ABA1-4A7B-9225-8468DDBDAB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380619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14D31D49-682B-44B5-92B6-CA4E29F2CB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680" y="2983230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32" name="Rectangle 20">
            <a:extLst>
              <a:ext uri="{FF2B5EF4-FFF2-40B4-BE49-F238E27FC236}">
                <a16:creationId xmlns:a16="http://schemas.microsoft.com/office/drawing/2014/main" id="{C7E04BC0-72A4-4601-B5FA-A899116A9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680" y="325755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33" name="Rectangle 20">
            <a:extLst>
              <a:ext uri="{FF2B5EF4-FFF2-40B4-BE49-F238E27FC236}">
                <a16:creationId xmlns:a16="http://schemas.microsoft.com/office/drawing/2014/main" id="{BE7E43E1-5A9D-4814-9201-AAD2687955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680" y="353187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20">
            <a:extLst>
              <a:ext uri="{FF2B5EF4-FFF2-40B4-BE49-F238E27FC236}">
                <a16:creationId xmlns:a16="http://schemas.microsoft.com/office/drawing/2014/main" id="{F08F6E7F-45E6-4337-9D0C-21BAE6C78F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680" y="380619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Rectangle 20">
            <a:extLst>
              <a:ext uri="{FF2B5EF4-FFF2-40B4-BE49-F238E27FC236}">
                <a16:creationId xmlns:a16="http://schemas.microsoft.com/office/drawing/2014/main" id="{E460DEBD-6EBA-46D3-A918-1E47C459CC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32575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36" name="Rectangle 20">
            <a:extLst>
              <a:ext uri="{FF2B5EF4-FFF2-40B4-BE49-F238E27FC236}">
                <a16:creationId xmlns:a16="http://schemas.microsoft.com/office/drawing/2014/main" id="{A8E4FB7F-8274-40D3-94A8-3AE93FBCD6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353187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37" name="Rectangle 20">
            <a:extLst>
              <a:ext uri="{FF2B5EF4-FFF2-40B4-BE49-F238E27FC236}">
                <a16:creationId xmlns:a16="http://schemas.microsoft.com/office/drawing/2014/main" id="{1C133813-3AC7-4404-89AB-C166156EC5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380619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Rectangle 20">
            <a:extLst>
              <a:ext uri="{FF2B5EF4-FFF2-40B4-BE49-F238E27FC236}">
                <a16:creationId xmlns:a16="http://schemas.microsoft.com/office/drawing/2014/main" id="{90C5ECA3-A0FB-4E39-BAE5-5C91ADD0D8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520" y="32575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ADD416C-C3D9-4378-AB06-02D59E516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520" y="353187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40" name="Rectangle 20">
            <a:extLst>
              <a:ext uri="{FF2B5EF4-FFF2-40B4-BE49-F238E27FC236}">
                <a16:creationId xmlns:a16="http://schemas.microsoft.com/office/drawing/2014/main" id="{67B6D776-706E-4F7B-9E59-72B12A915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520" y="380619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41" name="Rectangle 17">
            <a:extLst>
              <a:ext uri="{FF2B5EF4-FFF2-40B4-BE49-F238E27FC236}">
                <a16:creationId xmlns:a16="http://schemas.microsoft.com/office/drawing/2014/main" id="{9015892D-8833-4DB7-8F3C-6996C95B82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298354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42" name="Rectangle 17">
            <a:extLst>
              <a:ext uri="{FF2B5EF4-FFF2-40B4-BE49-F238E27FC236}">
                <a16:creationId xmlns:a16="http://schemas.microsoft.com/office/drawing/2014/main" id="{E11856A7-B129-4B8B-8115-78B631CF24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520" y="298354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43" name="Rectangle 20">
            <a:extLst>
              <a:ext uri="{FF2B5EF4-FFF2-40B4-BE49-F238E27FC236}">
                <a16:creationId xmlns:a16="http://schemas.microsoft.com/office/drawing/2014/main" id="{4032296A-4063-49F4-B55D-5ECCE56B8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440" y="165735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en-US" dirty="0"/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4EEC293-B30C-4F11-AD55-6C2A7D8B71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440" y="193167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45" name="Text Box 78">
            <a:extLst>
              <a:ext uri="{FF2B5EF4-FFF2-40B4-BE49-F238E27FC236}">
                <a16:creationId xmlns:a16="http://schemas.microsoft.com/office/drawing/2014/main" id="{342276C0-C59D-4DCD-928D-9B75861213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5050" y="925830"/>
            <a:ext cx="165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46" name="Rectangle 17">
            <a:extLst>
              <a:ext uri="{FF2B5EF4-FFF2-40B4-BE49-F238E27FC236}">
                <a16:creationId xmlns:a16="http://schemas.microsoft.com/office/drawing/2014/main" id="{045F7D57-BBA6-4C98-B22C-E32AE6015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440" y="138334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D</a:t>
            </a:r>
          </a:p>
        </p:txBody>
      </p:sp>
      <p:sp>
        <p:nvSpPr>
          <p:cNvPr id="47" name="Rectangle 20">
            <a:extLst>
              <a:ext uri="{FF2B5EF4-FFF2-40B4-BE49-F238E27FC236}">
                <a16:creationId xmlns:a16="http://schemas.microsoft.com/office/drawing/2014/main" id="{86D5B90C-3E5A-4C20-A5C7-B2EF1650E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3360" y="16573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A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75DFB31-AC2A-4C90-AD3E-F26776778F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3360" y="193167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49" name="Text Box 78">
            <a:extLst>
              <a:ext uri="{FF2B5EF4-FFF2-40B4-BE49-F238E27FC236}">
                <a16:creationId xmlns:a16="http://schemas.microsoft.com/office/drawing/2014/main" id="{A51BC09D-628F-4493-9FC3-8E75B28B6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7970" y="925830"/>
            <a:ext cx="165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folHlink"/>
                </a:solidFill>
              </a:rPr>
              <a:t>B</a:t>
            </a:r>
          </a:p>
        </p:txBody>
      </p:sp>
      <p:sp>
        <p:nvSpPr>
          <p:cNvPr id="50" name="Rectangle 17">
            <a:extLst>
              <a:ext uri="{FF2B5EF4-FFF2-40B4-BE49-F238E27FC236}">
                <a16:creationId xmlns:a16="http://schemas.microsoft.com/office/drawing/2014/main" id="{271ECC09-818B-4FAB-96CD-DE121C9BAA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3360" y="138334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D</a:t>
            </a:r>
          </a:p>
        </p:txBody>
      </p:sp>
      <p:sp>
        <p:nvSpPr>
          <p:cNvPr id="51" name="Rectangle 20">
            <a:extLst>
              <a:ext uri="{FF2B5EF4-FFF2-40B4-BE49-F238E27FC236}">
                <a16:creationId xmlns:a16="http://schemas.microsoft.com/office/drawing/2014/main" id="{C44605D2-3733-4197-BB6F-982E78551C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16573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A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A0C38FB-BF41-484D-9156-B6C38D5C3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193167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53" name="Text Box 78">
            <a:extLst>
              <a:ext uri="{FF2B5EF4-FFF2-40B4-BE49-F238E27FC236}">
                <a16:creationId xmlns:a16="http://schemas.microsoft.com/office/drawing/2014/main" id="{7963A373-3A37-4F5E-9B89-EB4B2EC7D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6496" y="925830"/>
            <a:ext cx="15388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folHlink"/>
                </a:solidFill>
              </a:rPr>
              <a:t>E</a:t>
            </a:r>
          </a:p>
        </p:txBody>
      </p:sp>
      <p:sp>
        <p:nvSpPr>
          <p:cNvPr id="54" name="Rectangle 17">
            <a:extLst>
              <a:ext uri="{FF2B5EF4-FFF2-40B4-BE49-F238E27FC236}">
                <a16:creationId xmlns:a16="http://schemas.microsoft.com/office/drawing/2014/main" id="{1A44253D-119D-4033-9EF0-58E27F2DE1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1383348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55" name="Rectangle 20">
            <a:extLst>
              <a:ext uri="{FF2B5EF4-FFF2-40B4-BE49-F238E27FC236}">
                <a16:creationId xmlns:a16="http://schemas.microsoft.com/office/drawing/2014/main" id="{7FCC8BE8-A8FA-41E9-B8A6-C0D8884657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16573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A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BA4B230-1EDE-4648-9A0D-D35C9AB40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193167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57" name="Text Box 78">
            <a:extLst>
              <a:ext uri="{FF2B5EF4-FFF2-40B4-BE49-F238E27FC236}">
                <a16:creationId xmlns:a16="http://schemas.microsoft.com/office/drawing/2014/main" id="{ED60E388-9843-4BA5-8F02-859606B5E9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3004" y="925830"/>
            <a:ext cx="16671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58" name="Rectangle 17">
            <a:extLst>
              <a:ext uri="{FF2B5EF4-FFF2-40B4-BE49-F238E27FC236}">
                <a16:creationId xmlns:a16="http://schemas.microsoft.com/office/drawing/2014/main" id="{75DEE3B9-747C-41E6-81AE-8EACC7EDE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138334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59" name="Rectangle 20">
            <a:extLst>
              <a:ext uri="{FF2B5EF4-FFF2-40B4-BE49-F238E27FC236}">
                <a16:creationId xmlns:a16="http://schemas.microsoft.com/office/drawing/2014/main" id="{0833CF82-4E0E-4880-AD49-AFE403AA18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120" y="16573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A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0ED1B06-705A-4884-89BB-42CBE19805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120" y="193167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61" name="Text Box 78">
            <a:extLst>
              <a:ext uri="{FF2B5EF4-FFF2-40B4-BE49-F238E27FC236}">
                <a16:creationId xmlns:a16="http://schemas.microsoft.com/office/drawing/2014/main" id="{EC7D8986-4466-4A87-9DA4-C983E6970F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5924" y="925830"/>
            <a:ext cx="16671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folHlink"/>
                </a:solidFill>
              </a:rPr>
              <a:t>B</a:t>
            </a:r>
          </a:p>
        </p:txBody>
      </p:sp>
      <p:sp>
        <p:nvSpPr>
          <p:cNvPr id="62" name="Rectangle 17">
            <a:extLst>
              <a:ext uri="{FF2B5EF4-FFF2-40B4-BE49-F238E27FC236}">
                <a16:creationId xmlns:a16="http://schemas.microsoft.com/office/drawing/2014/main" id="{C8E0FABA-8E21-46BB-BD34-090428E060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120" y="138334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63" name="Rectangle 20">
            <a:extLst>
              <a:ext uri="{FF2B5EF4-FFF2-40B4-BE49-F238E27FC236}">
                <a16:creationId xmlns:a16="http://schemas.microsoft.com/office/drawing/2014/main" id="{1B5E7781-2CDA-4DCE-9100-F136CF0C9A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040" y="165735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69C34D9-3016-4DE6-9355-BCA6973F9C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040" y="193167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65" name="Text Box 78">
            <a:extLst>
              <a:ext uri="{FF2B5EF4-FFF2-40B4-BE49-F238E27FC236}">
                <a16:creationId xmlns:a16="http://schemas.microsoft.com/office/drawing/2014/main" id="{523EADAA-4074-4B13-8444-7635776EE9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8844" y="925830"/>
            <a:ext cx="16671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folHlink"/>
                </a:solidFill>
              </a:rPr>
              <a:t>C</a:t>
            </a:r>
          </a:p>
        </p:txBody>
      </p:sp>
      <p:sp>
        <p:nvSpPr>
          <p:cNvPr id="66" name="Rectangle 17">
            <a:extLst>
              <a:ext uri="{FF2B5EF4-FFF2-40B4-BE49-F238E27FC236}">
                <a16:creationId xmlns:a16="http://schemas.microsoft.com/office/drawing/2014/main" id="{304F9153-EF85-4467-860B-227B2D8211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040" y="138334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67" name="Rectangle 20">
            <a:extLst>
              <a:ext uri="{FF2B5EF4-FFF2-40B4-BE49-F238E27FC236}">
                <a16:creationId xmlns:a16="http://schemas.microsoft.com/office/drawing/2014/main" id="{27D444B0-7483-4CC5-A4E1-B62C2DCD9C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960" y="16573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1D4DB3D2-3A49-407B-B5BA-3AD466B0DF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960" y="193167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69" name="Text Box 78">
            <a:extLst>
              <a:ext uri="{FF2B5EF4-FFF2-40B4-BE49-F238E27FC236}">
                <a16:creationId xmlns:a16="http://schemas.microsoft.com/office/drawing/2014/main" id="{5E7661A1-19C6-445A-BF54-2C5B22AD40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1764" y="925830"/>
            <a:ext cx="16671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folHlink"/>
                </a:solidFill>
              </a:rPr>
              <a:t>D</a:t>
            </a:r>
          </a:p>
        </p:txBody>
      </p:sp>
      <p:sp>
        <p:nvSpPr>
          <p:cNvPr id="70" name="Rectangle 17">
            <a:extLst>
              <a:ext uri="{FF2B5EF4-FFF2-40B4-BE49-F238E27FC236}">
                <a16:creationId xmlns:a16="http://schemas.microsoft.com/office/drawing/2014/main" id="{9CD7FEEF-41B9-4739-9D69-734DD07AD9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960" y="138334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73" name="Text Box 78">
            <a:extLst>
              <a:ext uri="{FF2B5EF4-FFF2-40B4-BE49-F238E27FC236}">
                <a16:creationId xmlns:a16="http://schemas.microsoft.com/office/drawing/2014/main" id="{4271FC0F-90F7-45DF-9C3A-88751FFE62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1096" y="925830"/>
            <a:ext cx="15388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folHlink"/>
                </a:solidFill>
              </a:rPr>
              <a:t>E</a:t>
            </a: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28EC2E5B-F7F0-4A10-B6AB-BE49B7BADE69}"/>
              </a:ext>
            </a:extLst>
          </p:cNvPr>
          <p:cNvGrpSpPr/>
          <p:nvPr/>
        </p:nvGrpSpPr>
        <p:grpSpPr>
          <a:xfrm>
            <a:off x="7040880" y="1383348"/>
            <a:ext cx="274320" cy="822642"/>
            <a:chOff x="7040880" y="1383348"/>
            <a:chExt cx="274320" cy="822642"/>
          </a:xfrm>
          <a:solidFill>
            <a:schemeClr val="bg1"/>
          </a:solidFill>
        </p:grpSpPr>
        <p:sp>
          <p:nvSpPr>
            <p:cNvPr id="71" name="Rectangle 20">
              <a:extLst>
                <a:ext uri="{FF2B5EF4-FFF2-40B4-BE49-F238E27FC236}">
                  <a16:creationId xmlns:a16="http://schemas.microsoft.com/office/drawing/2014/main" id="{C55701EF-E16A-4DAE-9805-A1D7C2F2F5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40880" y="1657350"/>
              <a:ext cx="274320" cy="274320"/>
            </a:xfrm>
            <a:prstGeom prst="rect">
              <a:avLst/>
            </a:prstGeom>
            <a:grpFill/>
            <a:ln w="158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dirty="0"/>
                <a:t>C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1664E3C9-F2C3-420A-9E44-CAEC9A8B1E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40880" y="1931670"/>
              <a:ext cx="274320" cy="274320"/>
            </a:xfrm>
            <a:prstGeom prst="rect">
              <a:avLst/>
            </a:prstGeom>
            <a:grpFill/>
            <a:ln w="158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dirty="0"/>
                <a:t>D</a:t>
              </a:r>
            </a:p>
          </p:txBody>
        </p:sp>
        <p:sp>
          <p:nvSpPr>
            <p:cNvPr id="74" name="Rectangle 17">
              <a:extLst>
                <a:ext uri="{FF2B5EF4-FFF2-40B4-BE49-F238E27FC236}">
                  <a16:creationId xmlns:a16="http://schemas.microsoft.com/office/drawing/2014/main" id="{E3F594BD-E732-4BE0-8D61-4AA162A1B6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40880" y="1383348"/>
              <a:ext cx="274320" cy="274320"/>
            </a:xfrm>
            <a:prstGeom prst="rect">
              <a:avLst/>
            </a:prstGeom>
            <a:grpFill/>
            <a:ln w="1587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dirty="0"/>
                <a:t>E</a:t>
              </a:r>
            </a:p>
          </p:txBody>
        </p:sp>
      </p:grpSp>
      <p:sp>
        <p:nvSpPr>
          <p:cNvPr id="75" name="Rectangle 20">
            <a:extLst>
              <a:ext uri="{FF2B5EF4-FFF2-40B4-BE49-F238E27FC236}">
                <a16:creationId xmlns:a16="http://schemas.microsoft.com/office/drawing/2014/main" id="{D12C9754-4D13-431C-8A5E-B5BFC51E9E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440" y="325723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3B73C079-4AB6-4A9F-9DE8-92B8CCF532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440" y="353155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77" name="Rectangle 20">
            <a:extLst>
              <a:ext uri="{FF2B5EF4-FFF2-40B4-BE49-F238E27FC236}">
                <a16:creationId xmlns:a16="http://schemas.microsoft.com/office/drawing/2014/main" id="{8DF836FA-AA3E-4422-B7CA-B7F3BF389A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440" y="380587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78" name="Rectangle 17">
            <a:extLst>
              <a:ext uri="{FF2B5EF4-FFF2-40B4-BE49-F238E27FC236}">
                <a16:creationId xmlns:a16="http://schemas.microsoft.com/office/drawing/2014/main" id="{76EDD61F-2CF2-4C29-B446-2A8DCDF4B4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440" y="2983230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79" name="Rectangle 20">
            <a:extLst>
              <a:ext uri="{FF2B5EF4-FFF2-40B4-BE49-F238E27FC236}">
                <a16:creationId xmlns:a16="http://schemas.microsoft.com/office/drawing/2014/main" id="{89B4E232-43E5-4C5E-AC22-7CA305BEA7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3360" y="325723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819C4B10-5983-48E3-9B72-548DC8939C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3360" y="353155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81" name="Rectangle 20">
            <a:extLst>
              <a:ext uri="{FF2B5EF4-FFF2-40B4-BE49-F238E27FC236}">
                <a16:creationId xmlns:a16="http://schemas.microsoft.com/office/drawing/2014/main" id="{7505C9F6-A47F-4490-8EA8-DADF4BC9B4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3360" y="380587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82" name="Rectangle 17">
            <a:extLst>
              <a:ext uri="{FF2B5EF4-FFF2-40B4-BE49-F238E27FC236}">
                <a16:creationId xmlns:a16="http://schemas.microsoft.com/office/drawing/2014/main" id="{36BC0862-3D27-4441-A465-D958EC6E7C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3360" y="2983230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83" name="Rectangle 20">
            <a:extLst>
              <a:ext uri="{FF2B5EF4-FFF2-40B4-BE49-F238E27FC236}">
                <a16:creationId xmlns:a16="http://schemas.microsoft.com/office/drawing/2014/main" id="{CA5E2315-197E-4484-861E-A2C6870450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325723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F4DB908D-D649-42D1-B829-906523F4A1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353155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85" name="Rectangle 20">
            <a:extLst>
              <a:ext uri="{FF2B5EF4-FFF2-40B4-BE49-F238E27FC236}">
                <a16:creationId xmlns:a16="http://schemas.microsoft.com/office/drawing/2014/main" id="{98F43B49-76F0-4D18-B7BC-21ED8BA326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380587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86" name="Rectangle 17">
            <a:extLst>
              <a:ext uri="{FF2B5EF4-FFF2-40B4-BE49-F238E27FC236}">
                <a16:creationId xmlns:a16="http://schemas.microsoft.com/office/drawing/2014/main" id="{F642DA5F-8F09-4832-A175-E1E41BFE35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298323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87" name="Rectangle 20">
            <a:extLst>
              <a:ext uri="{FF2B5EF4-FFF2-40B4-BE49-F238E27FC236}">
                <a16:creationId xmlns:a16="http://schemas.microsoft.com/office/drawing/2014/main" id="{D0F6A2E0-0A6B-434F-8202-5333D8F3E0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257232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en-US" dirty="0"/>
              <a:t>A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6AEC2190-760A-468C-B25A-39D650009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53155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89" name="Rectangle 20">
            <a:extLst>
              <a:ext uri="{FF2B5EF4-FFF2-40B4-BE49-F238E27FC236}">
                <a16:creationId xmlns:a16="http://schemas.microsoft.com/office/drawing/2014/main" id="{CCA0B738-3259-4725-9D7B-76F1E8FA62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80587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90" name="Rectangle 17">
            <a:extLst>
              <a:ext uri="{FF2B5EF4-FFF2-40B4-BE49-F238E27FC236}">
                <a16:creationId xmlns:a16="http://schemas.microsoft.com/office/drawing/2014/main" id="{450AFE4E-4C7E-4DC1-9CBB-7CBF9FE002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983230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91" name="Rectangle 20">
            <a:extLst>
              <a:ext uri="{FF2B5EF4-FFF2-40B4-BE49-F238E27FC236}">
                <a16:creationId xmlns:a16="http://schemas.microsoft.com/office/drawing/2014/main" id="{B0A1E571-B6B8-4849-8935-DD758A9351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120" y="325723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A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DBA8CCBF-66F9-4462-8648-0C8AEB4EA4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120" y="3531552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93" name="Rectangle 20">
            <a:extLst>
              <a:ext uri="{FF2B5EF4-FFF2-40B4-BE49-F238E27FC236}">
                <a16:creationId xmlns:a16="http://schemas.microsoft.com/office/drawing/2014/main" id="{67E3146E-7721-4201-910C-8965FEE563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120" y="380587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94" name="Rectangle 17">
            <a:extLst>
              <a:ext uri="{FF2B5EF4-FFF2-40B4-BE49-F238E27FC236}">
                <a16:creationId xmlns:a16="http://schemas.microsoft.com/office/drawing/2014/main" id="{B9A0F373-493A-4A20-A63E-EC4C2E6904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120" y="2983230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95" name="Rectangle 20">
            <a:extLst>
              <a:ext uri="{FF2B5EF4-FFF2-40B4-BE49-F238E27FC236}">
                <a16:creationId xmlns:a16="http://schemas.microsoft.com/office/drawing/2014/main" id="{97A0B2C2-EFA8-4E73-AE68-81A203D515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040" y="325723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A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E4AB8D61-52E3-41DA-8FAB-3E51CCBAED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040" y="353155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97" name="Rectangle 20">
            <a:extLst>
              <a:ext uri="{FF2B5EF4-FFF2-40B4-BE49-F238E27FC236}">
                <a16:creationId xmlns:a16="http://schemas.microsoft.com/office/drawing/2014/main" id="{99A5F44C-7C32-4E46-B0BE-0E90B8FA4D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040" y="3805872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98" name="Rectangle 17">
            <a:extLst>
              <a:ext uri="{FF2B5EF4-FFF2-40B4-BE49-F238E27FC236}">
                <a16:creationId xmlns:a16="http://schemas.microsoft.com/office/drawing/2014/main" id="{0A666261-8883-40B3-BDBE-8278D09DA0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040" y="2983230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99" name="Rectangle 20">
            <a:extLst>
              <a:ext uri="{FF2B5EF4-FFF2-40B4-BE49-F238E27FC236}">
                <a16:creationId xmlns:a16="http://schemas.microsoft.com/office/drawing/2014/main" id="{1FC8C4F5-A90A-4A2F-BFBD-BCA7580E5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960" y="325723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A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8FB6B487-E2DD-4176-BAF5-827EA1CFC5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960" y="353155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101" name="Rectangle 20">
            <a:extLst>
              <a:ext uri="{FF2B5EF4-FFF2-40B4-BE49-F238E27FC236}">
                <a16:creationId xmlns:a16="http://schemas.microsoft.com/office/drawing/2014/main" id="{CBF2EDEB-A4A6-4128-81B0-AA3B56B899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960" y="380587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102" name="Rectangle 17">
            <a:extLst>
              <a:ext uri="{FF2B5EF4-FFF2-40B4-BE49-F238E27FC236}">
                <a16:creationId xmlns:a16="http://schemas.microsoft.com/office/drawing/2014/main" id="{1B109779-9916-47F9-BFA9-B43D85F2CF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960" y="298323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D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8422A201-85B5-42D6-A07D-76199880BACB}"/>
              </a:ext>
            </a:extLst>
          </p:cNvPr>
          <p:cNvGrpSpPr/>
          <p:nvPr/>
        </p:nvGrpSpPr>
        <p:grpSpPr>
          <a:xfrm>
            <a:off x="7040880" y="2983230"/>
            <a:ext cx="274320" cy="1096962"/>
            <a:chOff x="7040880" y="2983230"/>
            <a:chExt cx="274320" cy="1096962"/>
          </a:xfrm>
        </p:grpSpPr>
        <p:sp>
          <p:nvSpPr>
            <p:cNvPr id="103" name="Rectangle 20">
              <a:extLst>
                <a:ext uri="{FF2B5EF4-FFF2-40B4-BE49-F238E27FC236}">
                  <a16:creationId xmlns:a16="http://schemas.microsoft.com/office/drawing/2014/main" id="{DB26FD23-C95D-451A-8DC8-21AC69082A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40880" y="3257232"/>
              <a:ext cx="274320" cy="27432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587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r>
                <a:rPr lang="en-US" dirty="0"/>
                <a:t>E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9E438E7B-6F3E-4CB4-A18F-8B0D1AA3BA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40880" y="3531552"/>
              <a:ext cx="274320" cy="274320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dirty="0"/>
                <a:t>B</a:t>
              </a:r>
            </a:p>
          </p:txBody>
        </p:sp>
        <p:sp>
          <p:nvSpPr>
            <p:cNvPr id="105" name="Rectangle 20">
              <a:extLst>
                <a:ext uri="{FF2B5EF4-FFF2-40B4-BE49-F238E27FC236}">
                  <a16:creationId xmlns:a16="http://schemas.microsoft.com/office/drawing/2014/main" id="{68BABDE2-7569-43FD-96BA-6FB6CF0042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40880" y="3805872"/>
              <a:ext cx="274320" cy="274320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r>
                <a:rPr lang="en-US" dirty="0"/>
                <a:t>C</a:t>
              </a:r>
            </a:p>
          </p:txBody>
        </p:sp>
        <p:sp>
          <p:nvSpPr>
            <p:cNvPr id="106" name="Rectangle 17">
              <a:extLst>
                <a:ext uri="{FF2B5EF4-FFF2-40B4-BE49-F238E27FC236}">
                  <a16:creationId xmlns:a16="http://schemas.microsoft.com/office/drawing/2014/main" id="{9986574E-2E5C-4AF0-AD59-16FBEF221E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40880" y="2983230"/>
              <a:ext cx="274320" cy="274320"/>
            </a:xfrm>
            <a:prstGeom prst="rect">
              <a:avLst/>
            </a:prstGeom>
            <a:solidFill>
              <a:schemeClr val="bg1"/>
            </a:solidFill>
            <a:ln w="1587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dirty="0"/>
                <a:t>D</a:t>
              </a:r>
            </a:p>
          </p:txBody>
        </p:sp>
      </p:grpSp>
      <p:sp>
        <p:nvSpPr>
          <p:cNvPr id="107" name="Text Box 120">
            <a:extLst>
              <a:ext uri="{FF2B5EF4-FFF2-40B4-BE49-F238E27FC236}">
                <a16:creationId xmlns:a16="http://schemas.microsoft.com/office/drawing/2014/main" id="{B60FC01D-8F94-45AE-8D5F-871E9E62E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" y="3347045"/>
            <a:ext cx="71045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dirty="0"/>
              <a:t>FIFO</a:t>
            </a:r>
          </a:p>
        </p:txBody>
      </p:sp>
      <p:sp>
        <p:nvSpPr>
          <p:cNvPr id="108" name="Text Box 278">
            <a:extLst>
              <a:ext uri="{FF2B5EF4-FFF2-40B4-BE49-F238E27FC236}">
                <a16:creationId xmlns:a16="http://schemas.microsoft.com/office/drawing/2014/main" id="{40C28C57-6778-4E2D-83F7-B22C9C2E94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8120" y="1517670"/>
            <a:ext cx="615553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9</a:t>
            </a:r>
            <a:br>
              <a:rPr lang="en-US" b="1" dirty="0">
                <a:solidFill>
                  <a:schemeClr val="tx2"/>
                </a:solidFill>
              </a:rPr>
            </a:br>
            <a:r>
              <a:rPr lang="en-US" b="1" dirty="0">
                <a:solidFill>
                  <a:schemeClr val="tx2"/>
                </a:solidFill>
              </a:rPr>
              <a:t>faults</a:t>
            </a:r>
          </a:p>
        </p:txBody>
      </p:sp>
      <p:sp>
        <p:nvSpPr>
          <p:cNvPr id="109" name="Text Box 278">
            <a:extLst>
              <a:ext uri="{FF2B5EF4-FFF2-40B4-BE49-F238E27FC236}">
                <a16:creationId xmlns:a16="http://schemas.microsoft.com/office/drawing/2014/main" id="{484643CE-B115-42CE-94CC-5C6A09AD9B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8120" y="3254712"/>
            <a:ext cx="615553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10</a:t>
            </a:r>
            <a:br>
              <a:rPr lang="en-US" b="1" dirty="0">
                <a:solidFill>
                  <a:schemeClr val="tx2"/>
                </a:solidFill>
              </a:rPr>
            </a:br>
            <a:r>
              <a:rPr lang="en-US" b="1" dirty="0">
                <a:solidFill>
                  <a:schemeClr val="tx2"/>
                </a:solidFill>
              </a:rPr>
              <a:t>faults</a:t>
            </a:r>
          </a:p>
        </p:txBody>
      </p:sp>
    </p:spTree>
    <p:extLst>
      <p:ext uri="{BB962C8B-B14F-4D97-AF65-F5344CB8AC3E}">
        <p14:creationId xmlns:p14="http://schemas.microsoft.com/office/powerpoint/2010/main" val="196482636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18622</TotalTime>
  <Words>262</Words>
  <Application>Microsoft Office PowerPoint</Application>
  <PresentationFormat>On-screen Show (16:9)</PresentationFormat>
  <Paragraphs>243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Verdana</vt:lpstr>
      <vt:lpstr>Wingdings</vt:lpstr>
      <vt:lpstr>Default Design</vt:lpstr>
      <vt:lpstr>Page Replacement</vt:lpstr>
      <vt:lpstr>More Memory Isn’t Always Better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ouster</cp:lastModifiedBy>
  <cp:revision>893</cp:revision>
  <cp:lastPrinted>2011-01-25T21:54:55Z</cp:lastPrinted>
  <dcterms:created xsi:type="dcterms:W3CDTF">2008-10-19T02:20:00Z</dcterms:created>
  <dcterms:modified xsi:type="dcterms:W3CDTF">2018-03-24T00:02:38Z</dcterms:modified>
</cp:coreProperties>
</file>