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54" r:id="rId2"/>
    <p:sldId id="456" r:id="rId3"/>
    <p:sldId id="455" r:id="rId4"/>
    <p:sldId id="458" r:id="rId5"/>
    <p:sldId id="459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2" d="100"/>
          <a:sy n="102" d="100"/>
        </p:scale>
        <p:origin x="492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7440"/>
              </p:ext>
            </p:extLst>
          </p:nvPr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91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DB435C2-4E4B-4805-9F80-4D20F50E668A}"/>
              </a:ext>
            </a:extLst>
          </p:cNvPr>
          <p:cNvSpPr/>
          <p:nvPr/>
        </p:nvSpPr>
        <p:spPr>
          <a:xfrm>
            <a:off x="3154680" y="1131150"/>
            <a:ext cx="1280160" cy="297180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8B31B3-19C2-4454-927D-F84D12E5CE7D}"/>
              </a:ext>
            </a:extLst>
          </p:cNvPr>
          <p:cNvSpPr txBox="1"/>
          <p:nvPr/>
        </p:nvSpPr>
        <p:spPr>
          <a:xfrm>
            <a:off x="2511433" y="4137600"/>
            <a:ext cx="259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Access Control List</a:t>
            </a:r>
          </a:p>
        </p:txBody>
      </p:sp>
    </p:spTree>
    <p:extLst>
      <p:ext uri="{BB962C8B-B14F-4D97-AF65-F5344CB8AC3E}">
        <p14:creationId xmlns:p14="http://schemas.microsoft.com/office/powerpoint/2010/main" val="378532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95B5BA5-0A51-4497-8D4B-A843F97B3D05}"/>
              </a:ext>
            </a:extLst>
          </p:cNvPr>
          <p:cNvSpPr/>
          <p:nvPr/>
        </p:nvSpPr>
        <p:spPr>
          <a:xfrm>
            <a:off x="1234440" y="2937510"/>
            <a:ext cx="6720840" cy="73152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94C0BC-D253-4673-8486-267B64EFFFB7}"/>
              </a:ext>
            </a:extLst>
          </p:cNvPr>
          <p:cNvSpPr txBox="1"/>
          <p:nvPr/>
        </p:nvSpPr>
        <p:spPr>
          <a:xfrm>
            <a:off x="3108960" y="417195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Capability List</a:t>
            </a:r>
          </a:p>
        </p:txBody>
      </p:sp>
    </p:spTree>
    <p:extLst>
      <p:ext uri="{BB962C8B-B14F-4D97-AF65-F5344CB8AC3E}">
        <p14:creationId xmlns:p14="http://schemas.microsoft.com/office/powerpoint/2010/main" val="2157036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89A5-18B6-4F8D-9959-9AF9C780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Lists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E003-AF19-4FC2-96C7-101A7BE6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5629-B7DA-402D-80CB-1C3228D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F8988-5C56-41C3-AE63-711C0E7E8630}"/>
              </a:ext>
            </a:extLst>
          </p:cNvPr>
          <p:cNvSpPr/>
          <p:nvPr/>
        </p:nvSpPr>
        <p:spPr>
          <a:xfrm>
            <a:off x="164592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C5EDC7-12FD-4C07-BD93-B86E2987D323}"/>
              </a:ext>
            </a:extLst>
          </p:cNvPr>
          <p:cNvCxnSpPr>
            <a:cxnSpLocks/>
          </p:cNvCxnSpPr>
          <p:nvPr/>
        </p:nvCxnSpPr>
        <p:spPr>
          <a:xfrm>
            <a:off x="164592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" name="Group 560">
            <a:extLst>
              <a:ext uri="{FF2B5EF4-FFF2-40B4-BE49-F238E27FC236}">
                <a16:creationId xmlns:a16="http://schemas.microsoft.com/office/drawing/2014/main" id="{1D57BD79-FB61-4696-945A-31E11779F528}"/>
              </a:ext>
            </a:extLst>
          </p:cNvPr>
          <p:cNvGrpSpPr>
            <a:grpSpLocks/>
          </p:cNvGrpSpPr>
          <p:nvPr/>
        </p:nvGrpSpPr>
        <p:grpSpPr bwMode="auto">
          <a:xfrm>
            <a:off x="2834640" y="3166110"/>
            <a:ext cx="320040" cy="411480"/>
            <a:chOff x="1104" y="2544"/>
            <a:chExt cx="192" cy="240"/>
          </a:xfrm>
        </p:grpSpPr>
        <p:sp>
          <p:nvSpPr>
            <p:cNvPr id="30" name="AutoShape 561">
              <a:extLst>
                <a:ext uri="{FF2B5EF4-FFF2-40B4-BE49-F238E27FC236}">
                  <a16:creationId xmlns:a16="http://schemas.microsoft.com/office/drawing/2014/main" id="{24E6D625-67FC-4FA9-945A-CD2821D49A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562">
              <a:extLst>
                <a:ext uri="{FF2B5EF4-FFF2-40B4-BE49-F238E27FC236}">
                  <a16:creationId xmlns:a16="http://schemas.microsoft.com/office/drawing/2014/main" id="{1E53C16B-F061-4206-A157-77AAF1E805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563">
              <a:extLst>
                <a:ext uri="{FF2B5EF4-FFF2-40B4-BE49-F238E27FC236}">
                  <a16:creationId xmlns:a16="http://schemas.microsoft.com/office/drawing/2014/main" id="{1DB93DA3-14FA-4711-AD85-3285E72B174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564">
              <a:extLst>
                <a:ext uri="{FF2B5EF4-FFF2-40B4-BE49-F238E27FC236}">
                  <a16:creationId xmlns:a16="http://schemas.microsoft.com/office/drawing/2014/main" id="{E3023F32-3E7A-4CDF-9370-FD0341CADC4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565">
              <a:extLst>
                <a:ext uri="{FF2B5EF4-FFF2-40B4-BE49-F238E27FC236}">
                  <a16:creationId xmlns:a16="http://schemas.microsoft.com/office/drawing/2014/main" id="{40979144-E2CD-4A0B-994B-B5DB939F35A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566">
              <a:extLst>
                <a:ext uri="{FF2B5EF4-FFF2-40B4-BE49-F238E27FC236}">
                  <a16:creationId xmlns:a16="http://schemas.microsoft.com/office/drawing/2014/main" id="{19B549D5-773D-41B6-9C6B-055D335FED4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DADF52-39D9-42A3-A94C-5C94E92BE5AA}"/>
              </a:ext>
            </a:extLst>
          </p:cNvPr>
          <p:cNvGrpSpPr/>
          <p:nvPr/>
        </p:nvGrpSpPr>
        <p:grpSpPr>
          <a:xfrm>
            <a:off x="2834640" y="2343150"/>
            <a:ext cx="320040" cy="411480"/>
            <a:chOff x="5334000" y="4800600"/>
            <a:chExt cx="304800" cy="381000"/>
          </a:xfrm>
        </p:grpSpPr>
        <p:sp>
          <p:nvSpPr>
            <p:cNvPr id="37" name="AutoShape 561">
              <a:extLst>
                <a:ext uri="{FF2B5EF4-FFF2-40B4-BE49-F238E27FC236}">
                  <a16:creationId xmlns:a16="http://schemas.microsoft.com/office/drawing/2014/main" id="{763338EF-4ADE-4710-895C-FC54CFC4BD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8" name="Line 562">
              <a:extLst>
                <a:ext uri="{FF2B5EF4-FFF2-40B4-BE49-F238E27FC236}">
                  <a16:creationId xmlns:a16="http://schemas.microsoft.com/office/drawing/2014/main" id="{27CCC6CE-EF12-4469-8752-C16F981438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3">
              <a:extLst>
                <a:ext uri="{FF2B5EF4-FFF2-40B4-BE49-F238E27FC236}">
                  <a16:creationId xmlns:a16="http://schemas.microsoft.com/office/drawing/2014/main" id="{FC9CFF86-23B4-4923-906A-D201B4CB9A9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0" name="Line 564">
              <a:extLst>
                <a:ext uri="{FF2B5EF4-FFF2-40B4-BE49-F238E27FC236}">
                  <a16:creationId xmlns:a16="http://schemas.microsoft.com/office/drawing/2014/main" id="{5454EBD1-93CD-4513-A4E4-AAD782ADBE7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Line 565">
              <a:extLst>
                <a:ext uri="{FF2B5EF4-FFF2-40B4-BE49-F238E27FC236}">
                  <a16:creationId xmlns:a16="http://schemas.microsoft.com/office/drawing/2014/main" id="{E9D59401-A2DB-4E09-8DA1-72ABD0AFA1B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2" name="Line 566">
              <a:extLst>
                <a:ext uri="{FF2B5EF4-FFF2-40B4-BE49-F238E27FC236}">
                  <a16:creationId xmlns:a16="http://schemas.microsoft.com/office/drawing/2014/main" id="{E46A9A36-02DE-4223-A0A7-8020CC0A7E1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BBCA2-8826-49A2-9B7E-BD4943EF0D17}"/>
              </a:ext>
            </a:extLst>
          </p:cNvPr>
          <p:cNvGrpSpPr/>
          <p:nvPr/>
        </p:nvGrpSpPr>
        <p:grpSpPr>
          <a:xfrm>
            <a:off x="7132320" y="1794510"/>
            <a:ext cx="320040" cy="411480"/>
            <a:chOff x="4191000" y="4876800"/>
            <a:chExt cx="304800" cy="381000"/>
          </a:xfrm>
        </p:grpSpPr>
        <p:sp>
          <p:nvSpPr>
            <p:cNvPr id="44" name="AutoShape 561">
              <a:extLst>
                <a:ext uri="{FF2B5EF4-FFF2-40B4-BE49-F238E27FC236}">
                  <a16:creationId xmlns:a16="http://schemas.microsoft.com/office/drawing/2014/main" id="{7821C7AE-C2B8-4E69-9C3C-4CE0BEF3019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5" name="Line 562">
              <a:extLst>
                <a:ext uri="{FF2B5EF4-FFF2-40B4-BE49-F238E27FC236}">
                  <a16:creationId xmlns:a16="http://schemas.microsoft.com/office/drawing/2014/main" id="{8EF77FD9-8293-4EF3-9D8E-EFB9E71038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3">
              <a:extLst>
                <a:ext uri="{FF2B5EF4-FFF2-40B4-BE49-F238E27FC236}">
                  <a16:creationId xmlns:a16="http://schemas.microsoft.com/office/drawing/2014/main" id="{63AC6434-F15A-44A6-85D5-5DFFE7890F2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Line 564">
              <a:extLst>
                <a:ext uri="{FF2B5EF4-FFF2-40B4-BE49-F238E27FC236}">
                  <a16:creationId xmlns:a16="http://schemas.microsoft.com/office/drawing/2014/main" id="{F937168D-8382-4CA5-9F6E-D22E33E9AEB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8" name="Line 565">
              <a:extLst>
                <a:ext uri="{FF2B5EF4-FFF2-40B4-BE49-F238E27FC236}">
                  <a16:creationId xmlns:a16="http://schemas.microsoft.com/office/drawing/2014/main" id="{EB68939A-9E60-46A6-ACB9-5D726822F7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Line 566">
              <a:extLst>
                <a:ext uri="{FF2B5EF4-FFF2-40B4-BE49-F238E27FC236}">
                  <a16:creationId xmlns:a16="http://schemas.microsoft.com/office/drawing/2014/main" id="{4B96D57C-8FC5-40B4-B38C-63D22C4368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B7D3CC-A7F9-40C6-BD7E-AE0C1BD33383}"/>
              </a:ext>
            </a:extLst>
          </p:cNvPr>
          <p:cNvGrpSpPr/>
          <p:nvPr/>
        </p:nvGrpSpPr>
        <p:grpSpPr>
          <a:xfrm>
            <a:off x="2834640" y="1657350"/>
            <a:ext cx="320040" cy="411480"/>
            <a:chOff x="3124200" y="4800600"/>
            <a:chExt cx="304800" cy="381000"/>
          </a:xfrm>
        </p:grpSpPr>
        <p:sp>
          <p:nvSpPr>
            <p:cNvPr id="51" name="AutoShape 561">
              <a:extLst>
                <a:ext uri="{FF2B5EF4-FFF2-40B4-BE49-F238E27FC236}">
                  <a16:creationId xmlns:a16="http://schemas.microsoft.com/office/drawing/2014/main" id="{93ED4DBD-48F6-42E4-9F6A-0E67AEE2AF7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2" name="Line 562">
              <a:extLst>
                <a:ext uri="{FF2B5EF4-FFF2-40B4-BE49-F238E27FC236}">
                  <a16:creationId xmlns:a16="http://schemas.microsoft.com/office/drawing/2014/main" id="{F043A089-A5A3-4E04-99CF-09714CBF21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3">
              <a:extLst>
                <a:ext uri="{FF2B5EF4-FFF2-40B4-BE49-F238E27FC236}">
                  <a16:creationId xmlns:a16="http://schemas.microsoft.com/office/drawing/2014/main" id="{365C21D1-9D62-44A8-A6A3-3EC6DC446B4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Line 564">
              <a:extLst>
                <a:ext uri="{FF2B5EF4-FFF2-40B4-BE49-F238E27FC236}">
                  <a16:creationId xmlns:a16="http://schemas.microsoft.com/office/drawing/2014/main" id="{34207CC3-7D97-45C7-A8B7-FD44C67521B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Line 565">
              <a:extLst>
                <a:ext uri="{FF2B5EF4-FFF2-40B4-BE49-F238E27FC236}">
                  <a16:creationId xmlns:a16="http://schemas.microsoft.com/office/drawing/2014/main" id="{999DE7F3-FD99-467F-8535-E3900CD56C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Line 566">
              <a:extLst>
                <a:ext uri="{FF2B5EF4-FFF2-40B4-BE49-F238E27FC236}">
                  <a16:creationId xmlns:a16="http://schemas.microsoft.com/office/drawing/2014/main" id="{82D4DBB1-305E-4662-A62D-2A6F34CA32C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8B4FC5-F7FF-4361-9D50-A3CB3973F6AA}"/>
              </a:ext>
            </a:extLst>
          </p:cNvPr>
          <p:cNvGrpSpPr/>
          <p:nvPr/>
        </p:nvGrpSpPr>
        <p:grpSpPr>
          <a:xfrm>
            <a:off x="7132320" y="3074670"/>
            <a:ext cx="320040" cy="411480"/>
            <a:chOff x="3657600" y="5486400"/>
            <a:chExt cx="304800" cy="381000"/>
          </a:xfrm>
        </p:grpSpPr>
        <p:sp>
          <p:nvSpPr>
            <p:cNvPr id="58" name="AutoShape 561">
              <a:extLst>
                <a:ext uri="{FF2B5EF4-FFF2-40B4-BE49-F238E27FC236}">
                  <a16:creationId xmlns:a16="http://schemas.microsoft.com/office/drawing/2014/main" id="{B738A23D-C8C5-4398-8F42-E1D0CF7184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9" name="Line 562">
              <a:extLst>
                <a:ext uri="{FF2B5EF4-FFF2-40B4-BE49-F238E27FC236}">
                  <a16:creationId xmlns:a16="http://schemas.microsoft.com/office/drawing/2014/main" id="{44F558AB-E85C-4675-8E5F-98CCDC74AF5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3">
              <a:extLst>
                <a:ext uri="{FF2B5EF4-FFF2-40B4-BE49-F238E27FC236}">
                  <a16:creationId xmlns:a16="http://schemas.microsoft.com/office/drawing/2014/main" id="{1D043358-DAEA-46CD-97DE-A09EFAC7712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Line 564">
              <a:extLst>
                <a:ext uri="{FF2B5EF4-FFF2-40B4-BE49-F238E27FC236}">
                  <a16:creationId xmlns:a16="http://schemas.microsoft.com/office/drawing/2014/main" id="{8FA7A1FD-2AD3-4CE5-9D3B-13312DA2B4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Line 565">
              <a:extLst>
                <a:ext uri="{FF2B5EF4-FFF2-40B4-BE49-F238E27FC236}">
                  <a16:creationId xmlns:a16="http://schemas.microsoft.com/office/drawing/2014/main" id="{B20ECBE2-1ED1-4D02-B6F0-95E3230D11D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Line 566">
              <a:extLst>
                <a:ext uri="{FF2B5EF4-FFF2-40B4-BE49-F238E27FC236}">
                  <a16:creationId xmlns:a16="http://schemas.microsoft.com/office/drawing/2014/main" id="{AD6A6437-B1AC-4C0A-B699-5F544870C72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B0F1C-A7EB-418C-8AE9-3C1F0517CCFD}"/>
              </a:ext>
            </a:extLst>
          </p:cNvPr>
          <p:cNvGrpSpPr/>
          <p:nvPr/>
        </p:nvGrpSpPr>
        <p:grpSpPr>
          <a:xfrm>
            <a:off x="7726680" y="1520190"/>
            <a:ext cx="320040" cy="411480"/>
            <a:chOff x="4800600" y="5562600"/>
            <a:chExt cx="304800" cy="381000"/>
          </a:xfrm>
        </p:grpSpPr>
        <p:sp>
          <p:nvSpPr>
            <p:cNvPr id="65" name="AutoShape 561">
              <a:extLst>
                <a:ext uri="{FF2B5EF4-FFF2-40B4-BE49-F238E27FC236}">
                  <a16:creationId xmlns:a16="http://schemas.microsoft.com/office/drawing/2014/main" id="{EA4B9859-454B-47FF-B035-A3DF488EC5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6" name="Line 562">
              <a:extLst>
                <a:ext uri="{FF2B5EF4-FFF2-40B4-BE49-F238E27FC236}">
                  <a16:creationId xmlns:a16="http://schemas.microsoft.com/office/drawing/2014/main" id="{3D953FC1-DD45-4274-BBD1-534674101CA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Line 563">
              <a:extLst>
                <a:ext uri="{FF2B5EF4-FFF2-40B4-BE49-F238E27FC236}">
                  <a16:creationId xmlns:a16="http://schemas.microsoft.com/office/drawing/2014/main" id="{95B9C408-23AC-43F7-B774-2EE6169CA7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4">
              <a:extLst>
                <a:ext uri="{FF2B5EF4-FFF2-40B4-BE49-F238E27FC236}">
                  <a16:creationId xmlns:a16="http://schemas.microsoft.com/office/drawing/2014/main" id="{6CE69B23-D395-44E0-9AA2-6EFCB295977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5">
              <a:extLst>
                <a:ext uri="{FF2B5EF4-FFF2-40B4-BE49-F238E27FC236}">
                  <a16:creationId xmlns:a16="http://schemas.microsoft.com/office/drawing/2014/main" id="{3E29D394-7A3D-4BBC-A1D8-B61517BD6C4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6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0" name="Line 566">
              <a:extLst>
                <a:ext uri="{FF2B5EF4-FFF2-40B4-BE49-F238E27FC236}">
                  <a16:creationId xmlns:a16="http://schemas.microsoft.com/office/drawing/2014/main" id="{67F13F51-BC9B-4BDB-9FFD-1BAF979435E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FD44B8-7430-4E73-B0F1-DE4DD36D0401}"/>
              </a:ext>
            </a:extLst>
          </p:cNvPr>
          <p:cNvGrpSpPr/>
          <p:nvPr/>
        </p:nvGrpSpPr>
        <p:grpSpPr>
          <a:xfrm>
            <a:off x="7132320" y="2343150"/>
            <a:ext cx="320040" cy="411480"/>
            <a:chOff x="3048000" y="5867400"/>
            <a:chExt cx="304800" cy="381000"/>
          </a:xfrm>
        </p:grpSpPr>
        <p:sp>
          <p:nvSpPr>
            <p:cNvPr id="72" name="AutoShape 561">
              <a:extLst>
                <a:ext uri="{FF2B5EF4-FFF2-40B4-BE49-F238E27FC236}">
                  <a16:creationId xmlns:a16="http://schemas.microsoft.com/office/drawing/2014/main" id="{05D7D762-8E0B-4AA3-835C-0D61818B05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3" name="Line 562">
              <a:extLst>
                <a:ext uri="{FF2B5EF4-FFF2-40B4-BE49-F238E27FC236}">
                  <a16:creationId xmlns:a16="http://schemas.microsoft.com/office/drawing/2014/main" id="{2C104767-A13D-4579-8C7C-153FAF481E3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563">
              <a:extLst>
                <a:ext uri="{FF2B5EF4-FFF2-40B4-BE49-F238E27FC236}">
                  <a16:creationId xmlns:a16="http://schemas.microsoft.com/office/drawing/2014/main" id="{AA661E7E-825F-4C54-B19F-FB444464361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564">
              <a:extLst>
                <a:ext uri="{FF2B5EF4-FFF2-40B4-BE49-F238E27FC236}">
                  <a16:creationId xmlns:a16="http://schemas.microsoft.com/office/drawing/2014/main" id="{B4D1CD1D-EB41-40E4-96E9-CC72AD33319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5">
              <a:extLst>
                <a:ext uri="{FF2B5EF4-FFF2-40B4-BE49-F238E27FC236}">
                  <a16:creationId xmlns:a16="http://schemas.microsoft.com/office/drawing/2014/main" id="{DDC3B6A8-7432-47D1-A4DE-3C53AF51F6D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6">
              <a:extLst>
                <a:ext uri="{FF2B5EF4-FFF2-40B4-BE49-F238E27FC236}">
                  <a16:creationId xmlns:a16="http://schemas.microsoft.com/office/drawing/2014/main" id="{9F46069A-8A00-4E37-8A5B-D48B08CF0F0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A64DCE8-9D5B-4595-9F6F-34307492A30C}"/>
              </a:ext>
            </a:extLst>
          </p:cNvPr>
          <p:cNvCxnSpPr>
            <a:cxnSpLocks/>
          </p:cNvCxnSpPr>
          <p:nvPr/>
        </p:nvCxnSpPr>
        <p:spPr>
          <a:xfrm>
            <a:off x="2194560" y="172551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0AA9E69-57AF-478F-BFB9-2943413D70C2}"/>
              </a:ext>
            </a:extLst>
          </p:cNvPr>
          <p:cNvCxnSpPr>
            <a:cxnSpLocks/>
          </p:cNvCxnSpPr>
          <p:nvPr/>
        </p:nvCxnSpPr>
        <p:spPr>
          <a:xfrm>
            <a:off x="2194560" y="241215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B95AC2F-D4AD-4E98-991B-4414830BE14C}"/>
              </a:ext>
            </a:extLst>
          </p:cNvPr>
          <p:cNvCxnSpPr>
            <a:cxnSpLocks/>
          </p:cNvCxnSpPr>
          <p:nvPr/>
        </p:nvCxnSpPr>
        <p:spPr>
          <a:xfrm>
            <a:off x="2194560" y="323427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3230C87C-C861-40F4-82E8-2A8FA61395E5}"/>
              </a:ext>
            </a:extLst>
          </p:cNvPr>
          <p:cNvSpPr txBox="1"/>
          <p:nvPr/>
        </p:nvSpPr>
        <p:spPr>
          <a:xfrm>
            <a:off x="121920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Alice’s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E5CF8DD-5456-48A9-995F-750EE50F573D}"/>
              </a:ext>
            </a:extLst>
          </p:cNvPr>
          <p:cNvSpPr txBox="1"/>
          <p:nvPr/>
        </p:nvSpPr>
        <p:spPr>
          <a:xfrm>
            <a:off x="562356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6FEACA8-3FC6-4EC8-8E26-CB596918677B}"/>
              </a:ext>
            </a:extLst>
          </p:cNvPr>
          <p:cNvCxnSpPr>
            <a:cxnSpLocks/>
          </p:cNvCxnSpPr>
          <p:nvPr/>
        </p:nvCxnSpPr>
        <p:spPr>
          <a:xfrm>
            <a:off x="164592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E9694C9-CB31-4F88-BB06-DA2BEF6A74BC}"/>
              </a:ext>
            </a:extLst>
          </p:cNvPr>
          <p:cNvCxnSpPr>
            <a:cxnSpLocks/>
          </p:cNvCxnSpPr>
          <p:nvPr/>
        </p:nvCxnSpPr>
        <p:spPr>
          <a:xfrm>
            <a:off x="164592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E127E89-DAA5-426E-B4D9-9670B3A42699}"/>
              </a:ext>
            </a:extLst>
          </p:cNvPr>
          <p:cNvCxnSpPr>
            <a:cxnSpLocks/>
          </p:cNvCxnSpPr>
          <p:nvPr/>
        </p:nvCxnSpPr>
        <p:spPr>
          <a:xfrm>
            <a:off x="164592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5881F33-AD89-464D-AE1D-345C9C80BA92}"/>
              </a:ext>
            </a:extLst>
          </p:cNvPr>
          <p:cNvCxnSpPr>
            <a:cxnSpLocks/>
          </p:cNvCxnSpPr>
          <p:nvPr/>
        </p:nvCxnSpPr>
        <p:spPr>
          <a:xfrm>
            <a:off x="164592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E8E532-7241-4099-8255-3BE1103B272F}"/>
              </a:ext>
            </a:extLst>
          </p:cNvPr>
          <p:cNvCxnSpPr>
            <a:cxnSpLocks/>
          </p:cNvCxnSpPr>
          <p:nvPr/>
        </p:nvCxnSpPr>
        <p:spPr>
          <a:xfrm>
            <a:off x="164592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0C42A52-DF79-4137-9C88-39DAC02441C8}"/>
              </a:ext>
            </a:extLst>
          </p:cNvPr>
          <p:cNvCxnSpPr>
            <a:cxnSpLocks/>
          </p:cNvCxnSpPr>
          <p:nvPr/>
        </p:nvCxnSpPr>
        <p:spPr>
          <a:xfrm>
            <a:off x="164592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431F513-F805-4C89-9188-F59B923D5769}"/>
              </a:ext>
            </a:extLst>
          </p:cNvPr>
          <p:cNvCxnSpPr>
            <a:cxnSpLocks/>
          </p:cNvCxnSpPr>
          <p:nvPr/>
        </p:nvCxnSpPr>
        <p:spPr>
          <a:xfrm>
            <a:off x="164592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2016A76-807A-4859-AA2D-6DA8467BF668}"/>
              </a:ext>
            </a:extLst>
          </p:cNvPr>
          <p:cNvCxnSpPr>
            <a:cxnSpLocks/>
          </p:cNvCxnSpPr>
          <p:nvPr/>
        </p:nvCxnSpPr>
        <p:spPr>
          <a:xfrm>
            <a:off x="164592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C3678D2-E75C-4E21-A2CA-414141A1AEE4}"/>
              </a:ext>
            </a:extLst>
          </p:cNvPr>
          <p:cNvCxnSpPr>
            <a:cxnSpLocks/>
          </p:cNvCxnSpPr>
          <p:nvPr/>
        </p:nvCxnSpPr>
        <p:spPr>
          <a:xfrm>
            <a:off x="164592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8B88A93-45EF-443C-A8D6-2DFC0B5C3CA5}"/>
              </a:ext>
            </a:extLst>
          </p:cNvPr>
          <p:cNvCxnSpPr>
            <a:cxnSpLocks/>
          </p:cNvCxnSpPr>
          <p:nvPr/>
        </p:nvCxnSpPr>
        <p:spPr>
          <a:xfrm>
            <a:off x="164592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96CDD5-AB0E-4D83-86F8-0F7D3850617E}"/>
              </a:ext>
            </a:extLst>
          </p:cNvPr>
          <p:cNvCxnSpPr>
            <a:cxnSpLocks/>
          </p:cNvCxnSpPr>
          <p:nvPr/>
        </p:nvCxnSpPr>
        <p:spPr>
          <a:xfrm>
            <a:off x="164592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EB17149-7D36-44C3-BFFF-4F3069BC6D7A}"/>
              </a:ext>
            </a:extLst>
          </p:cNvPr>
          <p:cNvSpPr/>
          <p:nvPr/>
        </p:nvSpPr>
        <p:spPr>
          <a:xfrm>
            <a:off x="608076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A50E505-9026-4EAD-81D6-069975E8B326}"/>
              </a:ext>
            </a:extLst>
          </p:cNvPr>
          <p:cNvCxnSpPr>
            <a:cxnSpLocks/>
          </p:cNvCxnSpPr>
          <p:nvPr/>
        </p:nvCxnSpPr>
        <p:spPr>
          <a:xfrm>
            <a:off x="608076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8948BB6-6502-4C61-AFDF-4DE337D746A5}"/>
              </a:ext>
            </a:extLst>
          </p:cNvPr>
          <p:cNvCxnSpPr>
            <a:cxnSpLocks/>
          </p:cNvCxnSpPr>
          <p:nvPr/>
        </p:nvCxnSpPr>
        <p:spPr>
          <a:xfrm>
            <a:off x="6629400" y="1589190"/>
            <a:ext cx="10972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448F17-FA2C-4213-8996-EBFE9B045225}"/>
              </a:ext>
            </a:extLst>
          </p:cNvPr>
          <p:cNvCxnSpPr>
            <a:cxnSpLocks/>
          </p:cNvCxnSpPr>
          <p:nvPr/>
        </p:nvCxnSpPr>
        <p:spPr>
          <a:xfrm>
            <a:off x="6629400" y="18635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2E1336E-031B-40C7-94EB-A150E6F69D30}"/>
              </a:ext>
            </a:extLst>
          </p:cNvPr>
          <p:cNvCxnSpPr>
            <a:cxnSpLocks/>
          </p:cNvCxnSpPr>
          <p:nvPr/>
        </p:nvCxnSpPr>
        <p:spPr>
          <a:xfrm>
            <a:off x="608076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2D7CA1C-66DD-47D9-9C74-03373A040069}"/>
              </a:ext>
            </a:extLst>
          </p:cNvPr>
          <p:cNvCxnSpPr>
            <a:cxnSpLocks/>
          </p:cNvCxnSpPr>
          <p:nvPr/>
        </p:nvCxnSpPr>
        <p:spPr>
          <a:xfrm>
            <a:off x="608076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88256CC-B1EA-42FB-B14B-BEB502A920E3}"/>
              </a:ext>
            </a:extLst>
          </p:cNvPr>
          <p:cNvCxnSpPr>
            <a:cxnSpLocks/>
          </p:cNvCxnSpPr>
          <p:nvPr/>
        </p:nvCxnSpPr>
        <p:spPr>
          <a:xfrm>
            <a:off x="608076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FB36B98-7644-4F7D-A40E-52D6499B55E5}"/>
              </a:ext>
            </a:extLst>
          </p:cNvPr>
          <p:cNvCxnSpPr>
            <a:cxnSpLocks/>
          </p:cNvCxnSpPr>
          <p:nvPr/>
        </p:nvCxnSpPr>
        <p:spPr>
          <a:xfrm>
            <a:off x="608076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65CA807-FF62-42EE-9982-471887A9D23F}"/>
              </a:ext>
            </a:extLst>
          </p:cNvPr>
          <p:cNvCxnSpPr>
            <a:cxnSpLocks/>
          </p:cNvCxnSpPr>
          <p:nvPr/>
        </p:nvCxnSpPr>
        <p:spPr>
          <a:xfrm>
            <a:off x="608076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0BC4653-BD23-4364-9378-E6D502256DDD}"/>
              </a:ext>
            </a:extLst>
          </p:cNvPr>
          <p:cNvCxnSpPr>
            <a:cxnSpLocks/>
          </p:cNvCxnSpPr>
          <p:nvPr/>
        </p:nvCxnSpPr>
        <p:spPr>
          <a:xfrm>
            <a:off x="608076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33A98DB-B22C-4BCA-8E04-9156965A6FF1}"/>
              </a:ext>
            </a:extLst>
          </p:cNvPr>
          <p:cNvCxnSpPr>
            <a:cxnSpLocks/>
          </p:cNvCxnSpPr>
          <p:nvPr/>
        </p:nvCxnSpPr>
        <p:spPr>
          <a:xfrm>
            <a:off x="608076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9E5AADF-156A-4851-8426-CAD437C180E2}"/>
              </a:ext>
            </a:extLst>
          </p:cNvPr>
          <p:cNvCxnSpPr>
            <a:cxnSpLocks/>
          </p:cNvCxnSpPr>
          <p:nvPr/>
        </p:nvCxnSpPr>
        <p:spPr>
          <a:xfrm>
            <a:off x="608076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FE385EA-76E5-48D4-8A86-32692AAF3CF9}"/>
              </a:ext>
            </a:extLst>
          </p:cNvPr>
          <p:cNvCxnSpPr>
            <a:cxnSpLocks/>
          </p:cNvCxnSpPr>
          <p:nvPr/>
        </p:nvCxnSpPr>
        <p:spPr>
          <a:xfrm>
            <a:off x="608076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4DE73D-F247-4EDC-BC98-F79B0E5D0B06}"/>
              </a:ext>
            </a:extLst>
          </p:cNvPr>
          <p:cNvCxnSpPr>
            <a:cxnSpLocks/>
          </p:cNvCxnSpPr>
          <p:nvPr/>
        </p:nvCxnSpPr>
        <p:spPr>
          <a:xfrm>
            <a:off x="608076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EF1DD15-B5BA-4925-860F-CAF3524427E3}"/>
              </a:ext>
            </a:extLst>
          </p:cNvPr>
          <p:cNvCxnSpPr>
            <a:cxnSpLocks/>
          </p:cNvCxnSpPr>
          <p:nvPr/>
        </p:nvCxnSpPr>
        <p:spPr>
          <a:xfrm>
            <a:off x="608076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8C7F2F4-056F-4521-9E2A-DD6EF25D252B}"/>
              </a:ext>
            </a:extLst>
          </p:cNvPr>
          <p:cNvCxnSpPr>
            <a:cxnSpLocks/>
          </p:cNvCxnSpPr>
          <p:nvPr/>
        </p:nvCxnSpPr>
        <p:spPr>
          <a:xfrm>
            <a:off x="6629400" y="24113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0D71C88C-FC28-4841-B4F3-F84F17FBD436}"/>
              </a:ext>
            </a:extLst>
          </p:cNvPr>
          <p:cNvCxnSpPr>
            <a:cxnSpLocks/>
          </p:cNvCxnSpPr>
          <p:nvPr/>
        </p:nvCxnSpPr>
        <p:spPr>
          <a:xfrm>
            <a:off x="6629400" y="3097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A168A7C0-FA07-4A69-9194-DBCE4AEEFDF1}"/>
              </a:ext>
            </a:extLst>
          </p:cNvPr>
          <p:cNvSpPr txBox="1"/>
          <p:nvPr/>
        </p:nvSpPr>
        <p:spPr>
          <a:xfrm>
            <a:off x="2100971" y="4034790"/>
            <a:ext cx="49420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/>
              <a:t>Sharing and communication impossible!</a:t>
            </a:r>
          </a:p>
        </p:txBody>
      </p:sp>
    </p:spTree>
    <p:extLst>
      <p:ext uri="{BB962C8B-B14F-4D97-AF65-F5344CB8AC3E}">
        <p14:creationId xmlns:p14="http://schemas.microsoft.com/office/powerpoint/2010/main" val="302835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89A5-18B6-4F8D-9959-9AF9C780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Lists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E003-AF19-4FC2-96C7-101A7BE6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5629-B7DA-402D-80CB-1C3228D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F8988-5C56-41C3-AE63-711C0E7E8630}"/>
              </a:ext>
            </a:extLst>
          </p:cNvPr>
          <p:cNvSpPr/>
          <p:nvPr/>
        </p:nvSpPr>
        <p:spPr>
          <a:xfrm>
            <a:off x="164592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C5EDC7-12FD-4C07-BD93-B86E2987D323}"/>
              </a:ext>
            </a:extLst>
          </p:cNvPr>
          <p:cNvCxnSpPr>
            <a:cxnSpLocks/>
          </p:cNvCxnSpPr>
          <p:nvPr/>
        </p:nvCxnSpPr>
        <p:spPr>
          <a:xfrm>
            <a:off x="164592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" name="Group 560">
            <a:extLst>
              <a:ext uri="{FF2B5EF4-FFF2-40B4-BE49-F238E27FC236}">
                <a16:creationId xmlns:a16="http://schemas.microsoft.com/office/drawing/2014/main" id="{1D57BD79-FB61-4696-945A-31E11779F528}"/>
              </a:ext>
            </a:extLst>
          </p:cNvPr>
          <p:cNvGrpSpPr>
            <a:grpSpLocks/>
          </p:cNvGrpSpPr>
          <p:nvPr/>
        </p:nvGrpSpPr>
        <p:grpSpPr bwMode="auto">
          <a:xfrm>
            <a:off x="2834640" y="3166110"/>
            <a:ext cx="320040" cy="411480"/>
            <a:chOff x="1104" y="2544"/>
            <a:chExt cx="192" cy="240"/>
          </a:xfrm>
        </p:grpSpPr>
        <p:sp>
          <p:nvSpPr>
            <p:cNvPr id="30" name="AutoShape 561">
              <a:extLst>
                <a:ext uri="{FF2B5EF4-FFF2-40B4-BE49-F238E27FC236}">
                  <a16:creationId xmlns:a16="http://schemas.microsoft.com/office/drawing/2014/main" id="{24E6D625-67FC-4FA9-945A-CD2821D49A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562">
              <a:extLst>
                <a:ext uri="{FF2B5EF4-FFF2-40B4-BE49-F238E27FC236}">
                  <a16:creationId xmlns:a16="http://schemas.microsoft.com/office/drawing/2014/main" id="{1E53C16B-F061-4206-A157-77AAF1E805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563">
              <a:extLst>
                <a:ext uri="{FF2B5EF4-FFF2-40B4-BE49-F238E27FC236}">
                  <a16:creationId xmlns:a16="http://schemas.microsoft.com/office/drawing/2014/main" id="{1DB93DA3-14FA-4711-AD85-3285E72B174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564">
              <a:extLst>
                <a:ext uri="{FF2B5EF4-FFF2-40B4-BE49-F238E27FC236}">
                  <a16:creationId xmlns:a16="http://schemas.microsoft.com/office/drawing/2014/main" id="{E3023F32-3E7A-4CDF-9370-FD0341CADC4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565">
              <a:extLst>
                <a:ext uri="{FF2B5EF4-FFF2-40B4-BE49-F238E27FC236}">
                  <a16:creationId xmlns:a16="http://schemas.microsoft.com/office/drawing/2014/main" id="{40979144-E2CD-4A0B-994B-B5DB939F35A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566">
              <a:extLst>
                <a:ext uri="{FF2B5EF4-FFF2-40B4-BE49-F238E27FC236}">
                  <a16:creationId xmlns:a16="http://schemas.microsoft.com/office/drawing/2014/main" id="{19B549D5-773D-41B6-9C6B-055D335FED4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DADF52-39D9-42A3-A94C-5C94E92BE5AA}"/>
              </a:ext>
            </a:extLst>
          </p:cNvPr>
          <p:cNvGrpSpPr/>
          <p:nvPr/>
        </p:nvGrpSpPr>
        <p:grpSpPr>
          <a:xfrm>
            <a:off x="2834640" y="2343150"/>
            <a:ext cx="320040" cy="411480"/>
            <a:chOff x="5334000" y="4800600"/>
            <a:chExt cx="304800" cy="381000"/>
          </a:xfrm>
        </p:grpSpPr>
        <p:sp>
          <p:nvSpPr>
            <p:cNvPr id="37" name="AutoShape 561">
              <a:extLst>
                <a:ext uri="{FF2B5EF4-FFF2-40B4-BE49-F238E27FC236}">
                  <a16:creationId xmlns:a16="http://schemas.microsoft.com/office/drawing/2014/main" id="{763338EF-4ADE-4710-895C-FC54CFC4BD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8" name="Line 562">
              <a:extLst>
                <a:ext uri="{FF2B5EF4-FFF2-40B4-BE49-F238E27FC236}">
                  <a16:creationId xmlns:a16="http://schemas.microsoft.com/office/drawing/2014/main" id="{27CCC6CE-EF12-4469-8752-C16F981438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3">
              <a:extLst>
                <a:ext uri="{FF2B5EF4-FFF2-40B4-BE49-F238E27FC236}">
                  <a16:creationId xmlns:a16="http://schemas.microsoft.com/office/drawing/2014/main" id="{FC9CFF86-23B4-4923-906A-D201B4CB9A9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0" name="Line 564">
              <a:extLst>
                <a:ext uri="{FF2B5EF4-FFF2-40B4-BE49-F238E27FC236}">
                  <a16:creationId xmlns:a16="http://schemas.microsoft.com/office/drawing/2014/main" id="{5454EBD1-93CD-4513-A4E4-AAD782ADBE7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Line 565">
              <a:extLst>
                <a:ext uri="{FF2B5EF4-FFF2-40B4-BE49-F238E27FC236}">
                  <a16:creationId xmlns:a16="http://schemas.microsoft.com/office/drawing/2014/main" id="{E9D59401-A2DB-4E09-8DA1-72ABD0AFA1B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2" name="Line 566">
              <a:extLst>
                <a:ext uri="{FF2B5EF4-FFF2-40B4-BE49-F238E27FC236}">
                  <a16:creationId xmlns:a16="http://schemas.microsoft.com/office/drawing/2014/main" id="{E46A9A36-02DE-4223-A0A7-8020CC0A7E1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BBCA2-8826-49A2-9B7E-BD4943EF0D17}"/>
              </a:ext>
            </a:extLst>
          </p:cNvPr>
          <p:cNvGrpSpPr/>
          <p:nvPr/>
        </p:nvGrpSpPr>
        <p:grpSpPr>
          <a:xfrm>
            <a:off x="7132320" y="1794510"/>
            <a:ext cx="320040" cy="411480"/>
            <a:chOff x="4191000" y="4876800"/>
            <a:chExt cx="304800" cy="381000"/>
          </a:xfrm>
        </p:grpSpPr>
        <p:sp>
          <p:nvSpPr>
            <p:cNvPr id="44" name="AutoShape 561">
              <a:extLst>
                <a:ext uri="{FF2B5EF4-FFF2-40B4-BE49-F238E27FC236}">
                  <a16:creationId xmlns:a16="http://schemas.microsoft.com/office/drawing/2014/main" id="{7821C7AE-C2B8-4E69-9C3C-4CE0BEF3019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5" name="Line 562">
              <a:extLst>
                <a:ext uri="{FF2B5EF4-FFF2-40B4-BE49-F238E27FC236}">
                  <a16:creationId xmlns:a16="http://schemas.microsoft.com/office/drawing/2014/main" id="{8EF77FD9-8293-4EF3-9D8E-EFB9E71038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3">
              <a:extLst>
                <a:ext uri="{FF2B5EF4-FFF2-40B4-BE49-F238E27FC236}">
                  <a16:creationId xmlns:a16="http://schemas.microsoft.com/office/drawing/2014/main" id="{63AC6434-F15A-44A6-85D5-5DFFE7890F2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Line 564">
              <a:extLst>
                <a:ext uri="{FF2B5EF4-FFF2-40B4-BE49-F238E27FC236}">
                  <a16:creationId xmlns:a16="http://schemas.microsoft.com/office/drawing/2014/main" id="{F937168D-8382-4CA5-9F6E-D22E33E9AEB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8" name="Line 565">
              <a:extLst>
                <a:ext uri="{FF2B5EF4-FFF2-40B4-BE49-F238E27FC236}">
                  <a16:creationId xmlns:a16="http://schemas.microsoft.com/office/drawing/2014/main" id="{EB68939A-9E60-46A6-ACB9-5D726822F7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Line 566">
              <a:extLst>
                <a:ext uri="{FF2B5EF4-FFF2-40B4-BE49-F238E27FC236}">
                  <a16:creationId xmlns:a16="http://schemas.microsoft.com/office/drawing/2014/main" id="{4B96D57C-8FC5-40B4-B38C-63D22C4368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B7D3CC-A7F9-40C6-BD7E-AE0C1BD33383}"/>
              </a:ext>
            </a:extLst>
          </p:cNvPr>
          <p:cNvGrpSpPr/>
          <p:nvPr/>
        </p:nvGrpSpPr>
        <p:grpSpPr>
          <a:xfrm>
            <a:off x="2834640" y="1657350"/>
            <a:ext cx="320040" cy="411480"/>
            <a:chOff x="3124200" y="4800600"/>
            <a:chExt cx="304800" cy="381000"/>
          </a:xfrm>
        </p:grpSpPr>
        <p:sp>
          <p:nvSpPr>
            <p:cNvPr id="51" name="AutoShape 561">
              <a:extLst>
                <a:ext uri="{FF2B5EF4-FFF2-40B4-BE49-F238E27FC236}">
                  <a16:creationId xmlns:a16="http://schemas.microsoft.com/office/drawing/2014/main" id="{93ED4DBD-48F6-42E4-9F6A-0E67AEE2AF7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2" name="Line 562">
              <a:extLst>
                <a:ext uri="{FF2B5EF4-FFF2-40B4-BE49-F238E27FC236}">
                  <a16:creationId xmlns:a16="http://schemas.microsoft.com/office/drawing/2014/main" id="{F043A089-A5A3-4E04-99CF-09714CBF21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3">
              <a:extLst>
                <a:ext uri="{FF2B5EF4-FFF2-40B4-BE49-F238E27FC236}">
                  <a16:creationId xmlns:a16="http://schemas.microsoft.com/office/drawing/2014/main" id="{365C21D1-9D62-44A8-A6A3-3EC6DC446B4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Line 564">
              <a:extLst>
                <a:ext uri="{FF2B5EF4-FFF2-40B4-BE49-F238E27FC236}">
                  <a16:creationId xmlns:a16="http://schemas.microsoft.com/office/drawing/2014/main" id="{34207CC3-7D97-45C7-A8B7-FD44C67521B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Line 565">
              <a:extLst>
                <a:ext uri="{FF2B5EF4-FFF2-40B4-BE49-F238E27FC236}">
                  <a16:creationId xmlns:a16="http://schemas.microsoft.com/office/drawing/2014/main" id="{999DE7F3-FD99-467F-8535-E3900CD56C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Line 566">
              <a:extLst>
                <a:ext uri="{FF2B5EF4-FFF2-40B4-BE49-F238E27FC236}">
                  <a16:creationId xmlns:a16="http://schemas.microsoft.com/office/drawing/2014/main" id="{82D4DBB1-305E-4662-A62D-2A6F34CA32C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8B4FC5-F7FF-4361-9D50-A3CB3973F6AA}"/>
              </a:ext>
            </a:extLst>
          </p:cNvPr>
          <p:cNvGrpSpPr/>
          <p:nvPr/>
        </p:nvGrpSpPr>
        <p:grpSpPr>
          <a:xfrm>
            <a:off x="7132320" y="3074670"/>
            <a:ext cx="320040" cy="411480"/>
            <a:chOff x="3657600" y="5486400"/>
            <a:chExt cx="304800" cy="381000"/>
          </a:xfrm>
        </p:grpSpPr>
        <p:sp>
          <p:nvSpPr>
            <p:cNvPr id="58" name="AutoShape 561">
              <a:extLst>
                <a:ext uri="{FF2B5EF4-FFF2-40B4-BE49-F238E27FC236}">
                  <a16:creationId xmlns:a16="http://schemas.microsoft.com/office/drawing/2014/main" id="{B738A23D-C8C5-4398-8F42-E1D0CF7184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9" name="Line 562">
              <a:extLst>
                <a:ext uri="{FF2B5EF4-FFF2-40B4-BE49-F238E27FC236}">
                  <a16:creationId xmlns:a16="http://schemas.microsoft.com/office/drawing/2014/main" id="{44F558AB-E85C-4675-8E5F-98CCDC74AF5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3">
              <a:extLst>
                <a:ext uri="{FF2B5EF4-FFF2-40B4-BE49-F238E27FC236}">
                  <a16:creationId xmlns:a16="http://schemas.microsoft.com/office/drawing/2014/main" id="{1D043358-DAEA-46CD-97DE-A09EFAC7712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Line 564">
              <a:extLst>
                <a:ext uri="{FF2B5EF4-FFF2-40B4-BE49-F238E27FC236}">
                  <a16:creationId xmlns:a16="http://schemas.microsoft.com/office/drawing/2014/main" id="{8FA7A1FD-2AD3-4CE5-9D3B-13312DA2B4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Line 565">
              <a:extLst>
                <a:ext uri="{FF2B5EF4-FFF2-40B4-BE49-F238E27FC236}">
                  <a16:creationId xmlns:a16="http://schemas.microsoft.com/office/drawing/2014/main" id="{B20ECBE2-1ED1-4D02-B6F0-95E3230D11D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Line 566">
              <a:extLst>
                <a:ext uri="{FF2B5EF4-FFF2-40B4-BE49-F238E27FC236}">
                  <a16:creationId xmlns:a16="http://schemas.microsoft.com/office/drawing/2014/main" id="{AD6A6437-B1AC-4C0A-B699-5F544870C72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B0F1C-A7EB-418C-8AE9-3C1F0517CCFD}"/>
              </a:ext>
            </a:extLst>
          </p:cNvPr>
          <p:cNvGrpSpPr/>
          <p:nvPr/>
        </p:nvGrpSpPr>
        <p:grpSpPr>
          <a:xfrm>
            <a:off x="7726680" y="1520190"/>
            <a:ext cx="320040" cy="411480"/>
            <a:chOff x="4800600" y="5562600"/>
            <a:chExt cx="304800" cy="381000"/>
          </a:xfrm>
        </p:grpSpPr>
        <p:sp>
          <p:nvSpPr>
            <p:cNvPr id="65" name="AutoShape 561">
              <a:extLst>
                <a:ext uri="{FF2B5EF4-FFF2-40B4-BE49-F238E27FC236}">
                  <a16:creationId xmlns:a16="http://schemas.microsoft.com/office/drawing/2014/main" id="{EA4B9859-454B-47FF-B035-A3DF488EC5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6" name="Line 562">
              <a:extLst>
                <a:ext uri="{FF2B5EF4-FFF2-40B4-BE49-F238E27FC236}">
                  <a16:creationId xmlns:a16="http://schemas.microsoft.com/office/drawing/2014/main" id="{3D953FC1-DD45-4274-BBD1-534674101CA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Line 563">
              <a:extLst>
                <a:ext uri="{FF2B5EF4-FFF2-40B4-BE49-F238E27FC236}">
                  <a16:creationId xmlns:a16="http://schemas.microsoft.com/office/drawing/2014/main" id="{95B9C408-23AC-43F7-B774-2EE6169CA7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4">
              <a:extLst>
                <a:ext uri="{FF2B5EF4-FFF2-40B4-BE49-F238E27FC236}">
                  <a16:creationId xmlns:a16="http://schemas.microsoft.com/office/drawing/2014/main" id="{6CE69B23-D395-44E0-9AA2-6EFCB295977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5">
              <a:extLst>
                <a:ext uri="{FF2B5EF4-FFF2-40B4-BE49-F238E27FC236}">
                  <a16:creationId xmlns:a16="http://schemas.microsoft.com/office/drawing/2014/main" id="{3E29D394-7A3D-4BBC-A1D8-B61517BD6C4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6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0" name="Line 566">
              <a:extLst>
                <a:ext uri="{FF2B5EF4-FFF2-40B4-BE49-F238E27FC236}">
                  <a16:creationId xmlns:a16="http://schemas.microsoft.com/office/drawing/2014/main" id="{67F13F51-BC9B-4BDB-9FFD-1BAF979435E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FD44B8-7430-4E73-B0F1-DE4DD36D0401}"/>
              </a:ext>
            </a:extLst>
          </p:cNvPr>
          <p:cNvGrpSpPr/>
          <p:nvPr/>
        </p:nvGrpSpPr>
        <p:grpSpPr>
          <a:xfrm>
            <a:off x="7132320" y="2343150"/>
            <a:ext cx="320040" cy="411480"/>
            <a:chOff x="3048000" y="5867400"/>
            <a:chExt cx="304800" cy="381000"/>
          </a:xfrm>
        </p:grpSpPr>
        <p:sp>
          <p:nvSpPr>
            <p:cNvPr id="72" name="AutoShape 561">
              <a:extLst>
                <a:ext uri="{FF2B5EF4-FFF2-40B4-BE49-F238E27FC236}">
                  <a16:creationId xmlns:a16="http://schemas.microsoft.com/office/drawing/2014/main" id="{05D7D762-8E0B-4AA3-835C-0D61818B05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3" name="Line 562">
              <a:extLst>
                <a:ext uri="{FF2B5EF4-FFF2-40B4-BE49-F238E27FC236}">
                  <a16:creationId xmlns:a16="http://schemas.microsoft.com/office/drawing/2014/main" id="{2C104767-A13D-4579-8C7C-153FAF481E3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563">
              <a:extLst>
                <a:ext uri="{FF2B5EF4-FFF2-40B4-BE49-F238E27FC236}">
                  <a16:creationId xmlns:a16="http://schemas.microsoft.com/office/drawing/2014/main" id="{AA661E7E-825F-4C54-B19F-FB444464361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564">
              <a:extLst>
                <a:ext uri="{FF2B5EF4-FFF2-40B4-BE49-F238E27FC236}">
                  <a16:creationId xmlns:a16="http://schemas.microsoft.com/office/drawing/2014/main" id="{B4D1CD1D-EB41-40E4-96E9-CC72AD33319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5">
              <a:extLst>
                <a:ext uri="{FF2B5EF4-FFF2-40B4-BE49-F238E27FC236}">
                  <a16:creationId xmlns:a16="http://schemas.microsoft.com/office/drawing/2014/main" id="{DDC3B6A8-7432-47D1-A4DE-3C53AF51F6D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6">
              <a:extLst>
                <a:ext uri="{FF2B5EF4-FFF2-40B4-BE49-F238E27FC236}">
                  <a16:creationId xmlns:a16="http://schemas.microsoft.com/office/drawing/2014/main" id="{9F46069A-8A00-4E37-8A5B-D48B08CF0F0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A64DCE8-9D5B-4595-9F6F-34307492A30C}"/>
              </a:ext>
            </a:extLst>
          </p:cNvPr>
          <p:cNvCxnSpPr>
            <a:cxnSpLocks/>
          </p:cNvCxnSpPr>
          <p:nvPr/>
        </p:nvCxnSpPr>
        <p:spPr>
          <a:xfrm>
            <a:off x="2194560" y="172551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0AA9E69-57AF-478F-BFB9-2943413D70C2}"/>
              </a:ext>
            </a:extLst>
          </p:cNvPr>
          <p:cNvCxnSpPr>
            <a:cxnSpLocks/>
          </p:cNvCxnSpPr>
          <p:nvPr/>
        </p:nvCxnSpPr>
        <p:spPr>
          <a:xfrm>
            <a:off x="2194560" y="241215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B95AC2F-D4AD-4E98-991B-4414830BE14C}"/>
              </a:ext>
            </a:extLst>
          </p:cNvPr>
          <p:cNvCxnSpPr>
            <a:cxnSpLocks/>
          </p:cNvCxnSpPr>
          <p:nvPr/>
        </p:nvCxnSpPr>
        <p:spPr>
          <a:xfrm>
            <a:off x="2194560" y="323427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3230C87C-C861-40F4-82E8-2A8FA61395E5}"/>
              </a:ext>
            </a:extLst>
          </p:cNvPr>
          <p:cNvSpPr txBox="1"/>
          <p:nvPr/>
        </p:nvSpPr>
        <p:spPr>
          <a:xfrm>
            <a:off x="121920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Alice’s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E5CF8DD-5456-48A9-995F-750EE50F573D}"/>
              </a:ext>
            </a:extLst>
          </p:cNvPr>
          <p:cNvSpPr txBox="1"/>
          <p:nvPr/>
        </p:nvSpPr>
        <p:spPr>
          <a:xfrm>
            <a:off x="562356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6FEACA8-3FC6-4EC8-8E26-CB596918677B}"/>
              </a:ext>
            </a:extLst>
          </p:cNvPr>
          <p:cNvCxnSpPr>
            <a:cxnSpLocks/>
          </p:cNvCxnSpPr>
          <p:nvPr/>
        </p:nvCxnSpPr>
        <p:spPr>
          <a:xfrm>
            <a:off x="164592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E9694C9-CB31-4F88-BB06-DA2BEF6A74BC}"/>
              </a:ext>
            </a:extLst>
          </p:cNvPr>
          <p:cNvCxnSpPr>
            <a:cxnSpLocks/>
          </p:cNvCxnSpPr>
          <p:nvPr/>
        </p:nvCxnSpPr>
        <p:spPr>
          <a:xfrm>
            <a:off x="164592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E127E89-DAA5-426E-B4D9-9670B3A42699}"/>
              </a:ext>
            </a:extLst>
          </p:cNvPr>
          <p:cNvCxnSpPr>
            <a:cxnSpLocks/>
          </p:cNvCxnSpPr>
          <p:nvPr/>
        </p:nvCxnSpPr>
        <p:spPr>
          <a:xfrm>
            <a:off x="164592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5881F33-AD89-464D-AE1D-345C9C80BA92}"/>
              </a:ext>
            </a:extLst>
          </p:cNvPr>
          <p:cNvCxnSpPr>
            <a:cxnSpLocks/>
          </p:cNvCxnSpPr>
          <p:nvPr/>
        </p:nvCxnSpPr>
        <p:spPr>
          <a:xfrm>
            <a:off x="164592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E8E532-7241-4099-8255-3BE1103B272F}"/>
              </a:ext>
            </a:extLst>
          </p:cNvPr>
          <p:cNvCxnSpPr>
            <a:cxnSpLocks/>
          </p:cNvCxnSpPr>
          <p:nvPr/>
        </p:nvCxnSpPr>
        <p:spPr>
          <a:xfrm>
            <a:off x="164592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0C42A52-DF79-4137-9C88-39DAC02441C8}"/>
              </a:ext>
            </a:extLst>
          </p:cNvPr>
          <p:cNvCxnSpPr>
            <a:cxnSpLocks/>
          </p:cNvCxnSpPr>
          <p:nvPr/>
        </p:nvCxnSpPr>
        <p:spPr>
          <a:xfrm>
            <a:off x="164592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431F513-F805-4C89-9188-F59B923D5769}"/>
              </a:ext>
            </a:extLst>
          </p:cNvPr>
          <p:cNvCxnSpPr>
            <a:cxnSpLocks/>
          </p:cNvCxnSpPr>
          <p:nvPr/>
        </p:nvCxnSpPr>
        <p:spPr>
          <a:xfrm>
            <a:off x="164592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2016A76-807A-4859-AA2D-6DA8467BF668}"/>
              </a:ext>
            </a:extLst>
          </p:cNvPr>
          <p:cNvCxnSpPr>
            <a:cxnSpLocks/>
          </p:cNvCxnSpPr>
          <p:nvPr/>
        </p:nvCxnSpPr>
        <p:spPr>
          <a:xfrm>
            <a:off x="164592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C3678D2-E75C-4E21-A2CA-414141A1AEE4}"/>
              </a:ext>
            </a:extLst>
          </p:cNvPr>
          <p:cNvCxnSpPr>
            <a:cxnSpLocks/>
          </p:cNvCxnSpPr>
          <p:nvPr/>
        </p:nvCxnSpPr>
        <p:spPr>
          <a:xfrm>
            <a:off x="164592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8B88A93-45EF-443C-A8D6-2DFC0B5C3CA5}"/>
              </a:ext>
            </a:extLst>
          </p:cNvPr>
          <p:cNvCxnSpPr>
            <a:cxnSpLocks/>
          </p:cNvCxnSpPr>
          <p:nvPr/>
        </p:nvCxnSpPr>
        <p:spPr>
          <a:xfrm>
            <a:off x="164592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96CDD5-AB0E-4D83-86F8-0F7D3850617E}"/>
              </a:ext>
            </a:extLst>
          </p:cNvPr>
          <p:cNvCxnSpPr>
            <a:cxnSpLocks/>
          </p:cNvCxnSpPr>
          <p:nvPr/>
        </p:nvCxnSpPr>
        <p:spPr>
          <a:xfrm>
            <a:off x="164592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EB17149-7D36-44C3-BFFF-4F3069BC6D7A}"/>
              </a:ext>
            </a:extLst>
          </p:cNvPr>
          <p:cNvSpPr/>
          <p:nvPr/>
        </p:nvSpPr>
        <p:spPr>
          <a:xfrm>
            <a:off x="608076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A50E505-9026-4EAD-81D6-069975E8B326}"/>
              </a:ext>
            </a:extLst>
          </p:cNvPr>
          <p:cNvCxnSpPr>
            <a:cxnSpLocks/>
          </p:cNvCxnSpPr>
          <p:nvPr/>
        </p:nvCxnSpPr>
        <p:spPr>
          <a:xfrm>
            <a:off x="608076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8948BB6-6502-4C61-AFDF-4DE337D746A5}"/>
              </a:ext>
            </a:extLst>
          </p:cNvPr>
          <p:cNvCxnSpPr>
            <a:cxnSpLocks/>
          </p:cNvCxnSpPr>
          <p:nvPr/>
        </p:nvCxnSpPr>
        <p:spPr>
          <a:xfrm>
            <a:off x="6629400" y="1589190"/>
            <a:ext cx="10972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448F17-FA2C-4213-8996-EBFE9B045225}"/>
              </a:ext>
            </a:extLst>
          </p:cNvPr>
          <p:cNvCxnSpPr>
            <a:cxnSpLocks/>
          </p:cNvCxnSpPr>
          <p:nvPr/>
        </p:nvCxnSpPr>
        <p:spPr>
          <a:xfrm>
            <a:off x="6629400" y="18635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2E1336E-031B-40C7-94EB-A150E6F69D30}"/>
              </a:ext>
            </a:extLst>
          </p:cNvPr>
          <p:cNvCxnSpPr>
            <a:cxnSpLocks/>
          </p:cNvCxnSpPr>
          <p:nvPr/>
        </p:nvCxnSpPr>
        <p:spPr>
          <a:xfrm>
            <a:off x="608076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2D7CA1C-66DD-47D9-9C74-03373A040069}"/>
              </a:ext>
            </a:extLst>
          </p:cNvPr>
          <p:cNvCxnSpPr>
            <a:cxnSpLocks/>
          </p:cNvCxnSpPr>
          <p:nvPr/>
        </p:nvCxnSpPr>
        <p:spPr>
          <a:xfrm>
            <a:off x="608076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88256CC-B1EA-42FB-B14B-BEB502A920E3}"/>
              </a:ext>
            </a:extLst>
          </p:cNvPr>
          <p:cNvCxnSpPr>
            <a:cxnSpLocks/>
          </p:cNvCxnSpPr>
          <p:nvPr/>
        </p:nvCxnSpPr>
        <p:spPr>
          <a:xfrm>
            <a:off x="608076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FB36B98-7644-4F7D-A40E-52D6499B55E5}"/>
              </a:ext>
            </a:extLst>
          </p:cNvPr>
          <p:cNvCxnSpPr>
            <a:cxnSpLocks/>
          </p:cNvCxnSpPr>
          <p:nvPr/>
        </p:nvCxnSpPr>
        <p:spPr>
          <a:xfrm>
            <a:off x="608076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65CA807-FF62-42EE-9982-471887A9D23F}"/>
              </a:ext>
            </a:extLst>
          </p:cNvPr>
          <p:cNvCxnSpPr>
            <a:cxnSpLocks/>
          </p:cNvCxnSpPr>
          <p:nvPr/>
        </p:nvCxnSpPr>
        <p:spPr>
          <a:xfrm>
            <a:off x="608076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0BC4653-BD23-4364-9378-E6D502256DDD}"/>
              </a:ext>
            </a:extLst>
          </p:cNvPr>
          <p:cNvCxnSpPr>
            <a:cxnSpLocks/>
          </p:cNvCxnSpPr>
          <p:nvPr/>
        </p:nvCxnSpPr>
        <p:spPr>
          <a:xfrm>
            <a:off x="608076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33A98DB-B22C-4BCA-8E04-9156965A6FF1}"/>
              </a:ext>
            </a:extLst>
          </p:cNvPr>
          <p:cNvCxnSpPr>
            <a:cxnSpLocks/>
          </p:cNvCxnSpPr>
          <p:nvPr/>
        </p:nvCxnSpPr>
        <p:spPr>
          <a:xfrm>
            <a:off x="608076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9E5AADF-156A-4851-8426-CAD437C180E2}"/>
              </a:ext>
            </a:extLst>
          </p:cNvPr>
          <p:cNvCxnSpPr>
            <a:cxnSpLocks/>
          </p:cNvCxnSpPr>
          <p:nvPr/>
        </p:nvCxnSpPr>
        <p:spPr>
          <a:xfrm>
            <a:off x="608076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FE385EA-76E5-48D4-8A86-32692AAF3CF9}"/>
              </a:ext>
            </a:extLst>
          </p:cNvPr>
          <p:cNvCxnSpPr>
            <a:cxnSpLocks/>
          </p:cNvCxnSpPr>
          <p:nvPr/>
        </p:nvCxnSpPr>
        <p:spPr>
          <a:xfrm>
            <a:off x="608076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4DE73D-F247-4EDC-BC98-F79B0E5D0B06}"/>
              </a:ext>
            </a:extLst>
          </p:cNvPr>
          <p:cNvCxnSpPr>
            <a:cxnSpLocks/>
          </p:cNvCxnSpPr>
          <p:nvPr/>
        </p:nvCxnSpPr>
        <p:spPr>
          <a:xfrm>
            <a:off x="608076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EF1DD15-B5BA-4925-860F-CAF3524427E3}"/>
              </a:ext>
            </a:extLst>
          </p:cNvPr>
          <p:cNvCxnSpPr>
            <a:cxnSpLocks/>
          </p:cNvCxnSpPr>
          <p:nvPr/>
        </p:nvCxnSpPr>
        <p:spPr>
          <a:xfrm>
            <a:off x="608076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8C7F2F4-056F-4521-9E2A-DD6EF25D252B}"/>
              </a:ext>
            </a:extLst>
          </p:cNvPr>
          <p:cNvCxnSpPr>
            <a:cxnSpLocks/>
          </p:cNvCxnSpPr>
          <p:nvPr/>
        </p:nvCxnSpPr>
        <p:spPr>
          <a:xfrm>
            <a:off x="6629400" y="24113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0D71C88C-FC28-4841-B4F3-F84F17FBD436}"/>
              </a:ext>
            </a:extLst>
          </p:cNvPr>
          <p:cNvCxnSpPr>
            <a:cxnSpLocks/>
          </p:cNvCxnSpPr>
          <p:nvPr/>
        </p:nvCxnSpPr>
        <p:spPr>
          <a:xfrm>
            <a:off x="6629400" y="3097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740B903-8526-44BE-AFB8-CAB8FD344B84}"/>
              </a:ext>
            </a:extLst>
          </p:cNvPr>
          <p:cNvGrpSpPr/>
          <p:nvPr/>
        </p:nvGrpSpPr>
        <p:grpSpPr>
          <a:xfrm>
            <a:off x="4251960" y="1885950"/>
            <a:ext cx="305438" cy="381000"/>
            <a:chOff x="4267200" y="2438400"/>
            <a:chExt cx="304800" cy="381000"/>
          </a:xfrm>
        </p:grpSpPr>
        <p:sp>
          <p:nvSpPr>
            <p:cNvPr id="100" name="AutoShape 561">
              <a:extLst>
                <a:ext uri="{FF2B5EF4-FFF2-40B4-BE49-F238E27FC236}">
                  <a16:creationId xmlns:a16="http://schemas.microsoft.com/office/drawing/2014/main" id="{1A46F04E-746F-469B-880E-37958DCD7F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267200" y="24384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rgbClr val="E8D9F3"/>
                </a:gs>
                <a:gs pos="100000">
                  <a:srgbClr val="B17ED8"/>
                </a:gs>
              </a:gsLst>
              <a:lin ang="2700000" scaled="1"/>
              <a:tileRect/>
            </a:gradFill>
            <a:ln w="12700">
              <a:solidFill>
                <a:srgbClr val="8037B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1" name="Line 562">
              <a:extLst>
                <a:ext uri="{FF2B5EF4-FFF2-40B4-BE49-F238E27FC236}">
                  <a16:creationId xmlns:a16="http://schemas.microsoft.com/office/drawing/2014/main" id="{7F9B0839-C10C-4DF1-9B89-DE795288857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501900"/>
              <a:ext cx="198438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6" name="Line 563">
              <a:extLst>
                <a:ext uri="{FF2B5EF4-FFF2-40B4-BE49-F238E27FC236}">
                  <a16:creationId xmlns:a16="http://schemas.microsoft.com/office/drawing/2014/main" id="{2912B57A-0B75-4C41-ACA7-FACCAF7ABAE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5654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8" name="Line 564">
              <a:extLst>
                <a:ext uri="{FF2B5EF4-FFF2-40B4-BE49-F238E27FC236}">
                  <a16:creationId xmlns:a16="http://schemas.microsoft.com/office/drawing/2014/main" id="{8BC63A0F-F2F1-4FDB-B725-1A56D2B1CEC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6289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9" name="Line 565">
              <a:extLst>
                <a:ext uri="{FF2B5EF4-FFF2-40B4-BE49-F238E27FC236}">
                  <a16:creationId xmlns:a16="http://schemas.microsoft.com/office/drawing/2014/main" id="{676338CA-8062-4BF2-A59D-9F1C5967218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6924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0" name="Line 566">
              <a:extLst>
                <a:ext uri="{FF2B5EF4-FFF2-40B4-BE49-F238E27FC236}">
                  <a16:creationId xmlns:a16="http://schemas.microsoft.com/office/drawing/2014/main" id="{EA3AE6CD-587C-4535-956D-5BFEFC53DC5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7559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672E769-9965-4620-A31C-1D8F1C6E8708}"/>
              </a:ext>
            </a:extLst>
          </p:cNvPr>
          <p:cNvGrpSpPr/>
          <p:nvPr/>
        </p:nvGrpSpPr>
        <p:grpSpPr>
          <a:xfrm>
            <a:off x="4114800" y="2891790"/>
            <a:ext cx="548640" cy="1097280"/>
            <a:chOff x="4114800" y="2891790"/>
            <a:chExt cx="548640" cy="1097280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1CB3792-B4A7-4960-97AD-589EDD7F41E7}"/>
                </a:ext>
              </a:extLst>
            </p:cNvPr>
            <p:cNvSpPr/>
            <p:nvPr/>
          </p:nvSpPr>
          <p:spPr>
            <a:xfrm>
              <a:off x="4114800" y="2891790"/>
              <a:ext cx="548640" cy="109728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805DCA5-AFC2-47A2-8B5B-87BDADE22B1C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02895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2030E60-31C2-48A2-A6A2-68CFFBA4CFF5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16611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CD52C9F-EF77-41DB-AE09-A2E87DD8793F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30327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7A742AA-A9F7-4BF0-891B-4A5E536B2B25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44043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706937B-21AD-4208-8AD9-E5859ECDCA08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57759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2C6CEB9-B9D5-473A-A10C-6D1F397B4DE3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71475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4CB8A0E-AAA5-4CF5-9473-0B2F5F03E122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85191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87A7F97B-99A9-450A-8AC0-050648FD27E5}"/>
              </a:ext>
            </a:extLst>
          </p:cNvPr>
          <p:cNvCxnSpPr>
            <a:cxnSpLocks/>
          </p:cNvCxnSpPr>
          <p:nvPr/>
        </p:nvCxnSpPr>
        <p:spPr>
          <a:xfrm>
            <a:off x="4663440" y="3235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04003EC-BB79-4F56-B871-17222B99FA55}"/>
              </a:ext>
            </a:extLst>
          </p:cNvPr>
          <p:cNvCxnSpPr>
            <a:cxnSpLocks/>
          </p:cNvCxnSpPr>
          <p:nvPr/>
        </p:nvCxnSpPr>
        <p:spPr>
          <a:xfrm>
            <a:off x="4663440" y="37829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44C35D0-6D8C-4364-BDDD-50C67A781031}"/>
              </a:ext>
            </a:extLst>
          </p:cNvPr>
          <p:cNvSpPr/>
          <p:nvPr/>
        </p:nvSpPr>
        <p:spPr>
          <a:xfrm>
            <a:off x="2193438" y="1954109"/>
            <a:ext cx="2058522" cy="320040"/>
          </a:xfrm>
          <a:custGeom>
            <a:avLst/>
            <a:gdLst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0022" h="336588">
                <a:moveTo>
                  <a:pt x="0" y="336588"/>
                </a:moveTo>
                <a:cubicBezTo>
                  <a:pt x="1548308" y="314149"/>
                  <a:pt x="1413675" y="5610"/>
                  <a:pt x="2070022" y="0"/>
                </a:cubicBez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A3B0C5AC-BA11-4A56-8FDE-9EE98DB49958}"/>
              </a:ext>
            </a:extLst>
          </p:cNvPr>
          <p:cNvCxnSpPr>
            <a:cxnSpLocks/>
          </p:cNvCxnSpPr>
          <p:nvPr/>
        </p:nvCxnSpPr>
        <p:spPr>
          <a:xfrm>
            <a:off x="2194560" y="2959950"/>
            <a:ext cx="192024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96F410AF-AF72-4C6F-B3DC-119D0A561494}"/>
              </a:ext>
            </a:extLst>
          </p:cNvPr>
          <p:cNvGrpSpPr/>
          <p:nvPr/>
        </p:nvGrpSpPr>
        <p:grpSpPr>
          <a:xfrm>
            <a:off x="5166360" y="3166110"/>
            <a:ext cx="320040" cy="411480"/>
            <a:chOff x="3048000" y="5867400"/>
            <a:chExt cx="304800" cy="381000"/>
          </a:xfrm>
        </p:grpSpPr>
        <p:sp>
          <p:nvSpPr>
            <p:cNvPr id="141" name="AutoShape 561">
              <a:extLst>
                <a:ext uri="{FF2B5EF4-FFF2-40B4-BE49-F238E27FC236}">
                  <a16:creationId xmlns:a16="http://schemas.microsoft.com/office/drawing/2014/main" id="{7EF24B24-A35B-461D-96AF-CE77B1B843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2" name="Line 562">
              <a:extLst>
                <a:ext uri="{FF2B5EF4-FFF2-40B4-BE49-F238E27FC236}">
                  <a16:creationId xmlns:a16="http://schemas.microsoft.com/office/drawing/2014/main" id="{46F9AE16-8C2D-4F1B-BE76-52661DA9D2A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3" name="Line 563">
              <a:extLst>
                <a:ext uri="{FF2B5EF4-FFF2-40B4-BE49-F238E27FC236}">
                  <a16:creationId xmlns:a16="http://schemas.microsoft.com/office/drawing/2014/main" id="{BE481BB3-FD35-4046-97EB-6EE5972B1BD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4" name="Line 564">
              <a:extLst>
                <a:ext uri="{FF2B5EF4-FFF2-40B4-BE49-F238E27FC236}">
                  <a16:creationId xmlns:a16="http://schemas.microsoft.com/office/drawing/2014/main" id="{45422505-08F0-431D-B120-FBF943A6C95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5" name="Line 565">
              <a:extLst>
                <a:ext uri="{FF2B5EF4-FFF2-40B4-BE49-F238E27FC236}">
                  <a16:creationId xmlns:a16="http://schemas.microsoft.com/office/drawing/2014/main" id="{05E9CCCF-A299-41EB-9A77-BBE3B3FF6FB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6" name="Line 566">
              <a:extLst>
                <a:ext uri="{FF2B5EF4-FFF2-40B4-BE49-F238E27FC236}">
                  <a16:creationId xmlns:a16="http://schemas.microsoft.com/office/drawing/2014/main" id="{53633A3E-D9F5-41F1-8CF8-78AE310BAA1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9B84445C-6331-47B4-8E69-3E23C87A30E7}"/>
              </a:ext>
            </a:extLst>
          </p:cNvPr>
          <p:cNvGrpSpPr/>
          <p:nvPr/>
        </p:nvGrpSpPr>
        <p:grpSpPr>
          <a:xfrm>
            <a:off x="5166360" y="3714750"/>
            <a:ext cx="320040" cy="411480"/>
            <a:chOff x="3124200" y="4800600"/>
            <a:chExt cx="304800" cy="381000"/>
          </a:xfrm>
        </p:grpSpPr>
        <p:sp>
          <p:nvSpPr>
            <p:cNvPr id="148" name="AutoShape 561">
              <a:extLst>
                <a:ext uri="{FF2B5EF4-FFF2-40B4-BE49-F238E27FC236}">
                  <a16:creationId xmlns:a16="http://schemas.microsoft.com/office/drawing/2014/main" id="{5C2478CB-F399-488D-B4F1-D90431D31A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9" name="Line 562">
              <a:extLst>
                <a:ext uri="{FF2B5EF4-FFF2-40B4-BE49-F238E27FC236}">
                  <a16:creationId xmlns:a16="http://schemas.microsoft.com/office/drawing/2014/main" id="{19B6DB12-A485-4F30-93CC-70A0C3D54C5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0" name="Line 563">
              <a:extLst>
                <a:ext uri="{FF2B5EF4-FFF2-40B4-BE49-F238E27FC236}">
                  <a16:creationId xmlns:a16="http://schemas.microsoft.com/office/drawing/2014/main" id="{CCBAC8C3-E156-4683-A084-3BD7B852783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1" name="Line 564">
              <a:extLst>
                <a:ext uri="{FF2B5EF4-FFF2-40B4-BE49-F238E27FC236}">
                  <a16:creationId xmlns:a16="http://schemas.microsoft.com/office/drawing/2014/main" id="{B0AB26B7-F71B-4E33-9CD8-672ED0308B6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2" name="Line 565">
              <a:extLst>
                <a:ext uri="{FF2B5EF4-FFF2-40B4-BE49-F238E27FC236}">
                  <a16:creationId xmlns:a16="http://schemas.microsoft.com/office/drawing/2014/main" id="{43517588-D329-4A08-9AF2-F7D64C6F440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3" name="Line 566">
              <a:extLst>
                <a:ext uri="{FF2B5EF4-FFF2-40B4-BE49-F238E27FC236}">
                  <a16:creationId xmlns:a16="http://schemas.microsoft.com/office/drawing/2014/main" id="{0F31855F-A2BC-4B42-93E9-A40FE6EFFC2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3A30C07-CFEF-47AB-9D77-A86576D35D5E}"/>
              </a:ext>
            </a:extLst>
          </p:cNvPr>
          <p:cNvSpPr/>
          <p:nvPr/>
        </p:nvSpPr>
        <p:spPr>
          <a:xfrm>
            <a:off x="4572000" y="1954110"/>
            <a:ext cx="1508760" cy="1005840"/>
          </a:xfrm>
          <a:custGeom>
            <a:avLst/>
            <a:gdLst>
              <a:gd name="connsiteX0" fmla="*/ 1514650 w 1514650"/>
              <a:gd name="connsiteY0" fmla="*/ 1009767 h 1009767"/>
              <a:gd name="connsiteX1" fmla="*/ 0 w 1514650"/>
              <a:gd name="connsiteY1" fmla="*/ 0 h 1009767"/>
              <a:gd name="connsiteX0" fmla="*/ 1514650 w 1514650"/>
              <a:gd name="connsiteY0" fmla="*/ 1009767 h 1009767"/>
              <a:gd name="connsiteX1" fmla="*/ 0 w 1514650"/>
              <a:gd name="connsiteY1" fmla="*/ 0 h 1009767"/>
              <a:gd name="connsiteX0" fmla="*/ 1531480 w 1531480"/>
              <a:gd name="connsiteY0" fmla="*/ 1009767 h 1009767"/>
              <a:gd name="connsiteX1" fmla="*/ 0 w 1531480"/>
              <a:gd name="connsiteY1" fmla="*/ 0 h 1009767"/>
              <a:gd name="connsiteX0" fmla="*/ 1531480 w 1531480"/>
              <a:gd name="connsiteY0" fmla="*/ 1009767 h 1009767"/>
              <a:gd name="connsiteX1" fmla="*/ 0 w 1531480"/>
              <a:gd name="connsiteY1" fmla="*/ 0 h 1009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480" h="1009767">
                <a:moveTo>
                  <a:pt x="1531480" y="1009767"/>
                </a:moveTo>
                <a:cubicBezTo>
                  <a:pt x="853627" y="999481"/>
                  <a:pt x="630169" y="1870"/>
                  <a:pt x="0" y="0"/>
                </a:cubicBez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1B1A78C-5F3F-4028-AF4C-224D883EC68B}"/>
              </a:ext>
            </a:extLst>
          </p:cNvPr>
          <p:cNvSpPr/>
          <p:nvPr/>
        </p:nvSpPr>
        <p:spPr>
          <a:xfrm>
            <a:off x="4663439" y="2136990"/>
            <a:ext cx="1411991" cy="822960"/>
          </a:xfrm>
          <a:custGeom>
            <a:avLst/>
            <a:gdLst>
              <a:gd name="connsiteX0" fmla="*/ 1413674 w 1413674"/>
              <a:gd name="connsiteY0" fmla="*/ 0 h 813423"/>
              <a:gd name="connsiteX1" fmla="*/ 0 w 1413674"/>
              <a:gd name="connsiteY1" fmla="*/ 813423 h 813423"/>
              <a:gd name="connsiteX2" fmla="*/ 0 w 1413674"/>
              <a:gd name="connsiteY2" fmla="*/ 813423 h 813423"/>
              <a:gd name="connsiteX0" fmla="*/ 1413674 w 1413674"/>
              <a:gd name="connsiteY0" fmla="*/ 0 h 813423"/>
              <a:gd name="connsiteX1" fmla="*/ 0 w 1413674"/>
              <a:gd name="connsiteY1" fmla="*/ 813423 h 813423"/>
              <a:gd name="connsiteX2" fmla="*/ 0 w 1413674"/>
              <a:gd name="connsiteY2" fmla="*/ 813423 h 813423"/>
              <a:gd name="connsiteX0" fmla="*/ 1413674 w 1413674"/>
              <a:gd name="connsiteY0" fmla="*/ 0 h 813502"/>
              <a:gd name="connsiteX1" fmla="*/ 0 w 1413674"/>
              <a:gd name="connsiteY1" fmla="*/ 813423 h 813502"/>
              <a:gd name="connsiteX2" fmla="*/ 0 w 1413674"/>
              <a:gd name="connsiteY2" fmla="*/ 813423 h 81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3674" h="813502">
                <a:moveTo>
                  <a:pt x="1413674" y="0"/>
                </a:moveTo>
                <a:cubicBezTo>
                  <a:pt x="807654" y="1870"/>
                  <a:pt x="886846" y="822773"/>
                  <a:pt x="0" y="813423"/>
                </a:cubicBezTo>
                <a:lnTo>
                  <a:pt x="0" y="813423"/>
                </a:ln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EC266D6-68CB-4FBD-9E2C-D33AB22118D2}"/>
              </a:ext>
            </a:extLst>
          </p:cNvPr>
          <p:cNvSpPr txBox="1"/>
          <p:nvPr/>
        </p:nvSpPr>
        <p:spPr>
          <a:xfrm>
            <a:off x="3657600" y="3995321"/>
            <a:ext cx="1463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Shared capability list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5636882-CA25-4B82-A179-C40D570E070B}"/>
              </a:ext>
            </a:extLst>
          </p:cNvPr>
          <p:cNvSpPr txBox="1"/>
          <p:nvPr/>
        </p:nvSpPr>
        <p:spPr>
          <a:xfrm>
            <a:off x="3749041" y="1239619"/>
            <a:ext cx="132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Shared object</a:t>
            </a:r>
          </a:p>
        </p:txBody>
      </p:sp>
    </p:spTree>
    <p:extLst>
      <p:ext uri="{BB962C8B-B14F-4D97-AF65-F5344CB8AC3E}">
        <p14:creationId xmlns:p14="http://schemas.microsoft.com/office/powerpoint/2010/main" val="11560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4" grpId="0"/>
    </p:bld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18656</TotalTime>
  <Words>150</Words>
  <Application>Microsoft Office PowerPoint</Application>
  <PresentationFormat>On-screen Show (16:9)</PresentationFormat>
  <Paragraphs>93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Verdana</vt:lpstr>
      <vt:lpstr>Wingdings</vt:lpstr>
      <vt:lpstr>Default Design</vt:lpstr>
      <vt:lpstr>Access Matrix</vt:lpstr>
      <vt:lpstr>Access Matrix</vt:lpstr>
      <vt:lpstr>Access Matrix</vt:lpstr>
      <vt:lpstr>Capability Lists</vt:lpstr>
      <vt:lpstr>Capability Lists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898</cp:revision>
  <cp:lastPrinted>2011-01-25T21:54:55Z</cp:lastPrinted>
  <dcterms:created xsi:type="dcterms:W3CDTF">2008-10-19T02:20:00Z</dcterms:created>
  <dcterms:modified xsi:type="dcterms:W3CDTF">2018-05-25T17:55:29Z</dcterms:modified>
</cp:coreProperties>
</file>