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464" r:id="rId2"/>
    <p:sldId id="466" r:id="rId3"/>
    <p:sldId id="467" r:id="rId4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CBA"/>
    <a:srgbClr val="D81C1C"/>
    <a:srgbClr val="99CCF7"/>
    <a:srgbClr val="C0E0FA"/>
    <a:srgbClr val="E1F0FD"/>
    <a:srgbClr val="D7EEFF"/>
    <a:srgbClr val="FDDFE5"/>
    <a:srgbClr val="7B654F"/>
    <a:srgbClr val="967B60"/>
    <a:srgbClr val="F5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21" d="100"/>
          <a:sy n="121" d="100"/>
        </p:scale>
        <p:origin x="114" y="9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Technology and Operating Systems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Technology and Operating Systems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140 Lecture Notes: Technology and Operating Systems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Technology and Operating Systems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Technology and Operating Systems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CS 140 Lecture Notes: Technology and Operating Systems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D2DDF-7926-493F-AFC1-33842C5B7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 Changes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644510-2D71-434D-BE42-4C6F19221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Technology and Operating Systems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CA203F-C512-45C5-85AA-E616C650D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graphicFrame>
        <p:nvGraphicFramePr>
          <p:cNvPr id="5" name="Group 344">
            <a:extLst>
              <a:ext uri="{FF2B5EF4-FFF2-40B4-BE49-F238E27FC236}">
                <a16:creationId xmlns:a16="http://schemas.microsoft.com/office/drawing/2014/main" id="{E7595C02-19CC-43C5-AB33-4EE4EA3D52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543511"/>
              </p:ext>
            </p:extLst>
          </p:nvPr>
        </p:nvGraphicFramePr>
        <p:xfrm>
          <a:off x="897732" y="1383030"/>
          <a:ext cx="7348537" cy="2431734"/>
        </p:xfrm>
        <a:graphic>
          <a:graphicData uri="http://schemas.openxmlformats.org/drawingml/2006/table">
            <a:tbl>
              <a:tblPr/>
              <a:tblGrid>
                <a:gridCol w="3127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36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87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8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7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Mid-1980’s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2015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Change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CPU speed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 MHz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2.5 GHz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167x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Memory size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 MB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 GB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2000x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Disk capacity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 MB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TB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66667x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Disk transfer rate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MB/s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 MB/s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Network speed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 Mb/s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 Gb/s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1000x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8689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E3E2ED-74CF-4A7D-A4E5-F9FA2EB6D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Technology and Operating Systems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BFFC85-01C4-45D0-A862-8456746B5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1601BA2-B24B-47FD-87FF-D94E56F64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 Paging Make Sense?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C09C4B0-FE23-4E18-9CCC-21EDDC508C4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77240" y="4171950"/>
            <a:ext cx="6629400" cy="36576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Can’t afford to page out unless idle for a long time</a:t>
            </a:r>
          </a:p>
        </p:txBody>
      </p:sp>
      <p:graphicFrame>
        <p:nvGraphicFramePr>
          <p:cNvPr id="7" name="Group 344">
            <a:extLst>
              <a:ext uri="{FF2B5EF4-FFF2-40B4-BE49-F238E27FC236}">
                <a16:creationId xmlns:a16="http://schemas.microsoft.com/office/drawing/2014/main" id="{9F806E91-DB96-41F4-AE51-ABAFD146DA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917619"/>
              </p:ext>
            </p:extLst>
          </p:nvPr>
        </p:nvGraphicFramePr>
        <p:xfrm>
          <a:off x="868680" y="906780"/>
          <a:ext cx="7635240" cy="2990850"/>
        </p:xfrm>
        <a:graphic>
          <a:graphicData uri="http://schemas.openxmlformats.org/drawingml/2006/table">
            <a:tbl>
              <a:tblPr/>
              <a:tblGrid>
                <a:gridCol w="2606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5880">
                  <a:extLst>
                    <a:ext uri="{9D8B030D-6E8A-4147-A177-3AD203B41FA5}">
                      <a16:colId xmlns:a16="http://schemas.microsoft.com/office/drawing/2014/main" val="211790671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1960’s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2018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Change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Flash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Disk latency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ms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ms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 µs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Disk transfer rate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250 KB/s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 MB/s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800x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GB/s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Memory size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256 KB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64 GB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250,000x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64 GB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Time to replace all of memory (random)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6.4 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44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hrs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Arial" charset="0"/>
                        </a:rPr>
                        <a:t>25000x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160 s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Time to replace all of memory (sequential)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320 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Arial" charset="0"/>
                        </a:rPr>
                        <a:t>320x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 s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9160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E3E2ED-74CF-4A7D-A4E5-F9FA2EB6D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Technology and Operating Systems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BFFC85-01C4-45D0-A862-8456746B5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1601BA2-B24B-47FD-87FF-D94E56F64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Disks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C09C4B0-FE23-4E18-9CCC-21EDDC508C4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" y="697230"/>
            <a:ext cx="8503920" cy="393192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Disk access rate not keeping up with capacity: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spcBef>
                <a:spcPts val="1200"/>
              </a:spcBef>
            </a:pPr>
            <a:r>
              <a:rPr lang="en-US" dirty="0"/>
              <a:t>Disks must become more archival</a:t>
            </a:r>
          </a:p>
          <a:p>
            <a:pPr>
              <a:spcBef>
                <a:spcPts val="600"/>
              </a:spcBef>
            </a:pPr>
            <a:r>
              <a:rPr lang="en-US" dirty="0"/>
              <a:t>Frequently accessed information must be stored elsewhere</a:t>
            </a:r>
            <a:br>
              <a:rPr lang="en-US" dirty="0"/>
            </a:br>
            <a:r>
              <a:rPr lang="en-US" dirty="0"/>
              <a:t>(Flash? DRAM?)</a:t>
            </a:r>
          </a:p>
        </p:txBody>
      </p:sp>
      <p:graphicFrame>
        <p:nvGraphicFramePr>
          <p:cNvPr id="7" name="Group 344">
            <a:extLst>
              <a:ext uri="{FF2B5EF4-FFF2-40B4-BE49-F238E27FC236}">
                <a16:creationId xmlns:a16="http://schemas.microsoft.com/office/drawing/2014/main" id="{9F806E91-DB96-41F4-AE51-ABAFD146DA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0748987"/>
              </p:ext>
            </p:extLst>
          </p:nvPr>
        </p:nvGraphicFramePr>
        <p:xfrm>
          <a:off x="1417320" y="1200150"/>
          <a:ext cx="6309360" cy="2514600"/>
        </p:xfrm>
        <a:graphic>
          <a:graphicData uri="http://schemas.openxmlformats.org/drawingml/2006/table">
            <a:tbl>
              <a:tblPr/>
              <a:tblGrid>
                <a:gridCol w="2606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48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Mid-1980’s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2018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Change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683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8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Disk capacity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 MB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 TB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166667x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0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Max. transfer rate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MB/s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 MB/s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8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Latency (seek &amp; rotate)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 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ms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 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ms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2x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3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Capacity/bandwidth (large blocks)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 s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25000 s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Arial" charset="0"/>
                        </a:rPr>
                        <a:t>1667x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D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26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Capacity/bandwidth (1KB blocks)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600 s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579 days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Arial" charset="0"/>
                        </a:rPr>
                        <a:t>83333x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4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875410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18776</TotalTime>
  <Words>250</Words>
  <Application>Microsoft Office PowerPoint</Application>
  <PresentationFormat>On-screen Show (16:9)</PresentationFormat>
  <Paragraphs>95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Verdana</vt:lpstr>
      <vt:lpstr>Wingdings</vt:lpstr>
      <vt:lpstr>Default Design</vt:lpstr>
      <vt:lpstr>Technology Changes</vt:lpstr>
      <vt:lpstr>Does Paging Make Sense?</vt:lpstr>
      <vt:lpstr>Role of Disks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908</cp:revision>
  <cp:lastPrinted>2011-01-25T21:54:55Z</cp:lastPrinted>
  <dcterms:created xsi:type="dcterms:W3CDTF">2008-10-19T02:20:00Z</dcterms:created>
  <dcterms:modified xsi:type="dcterms:W3CDTF">2018-03-27T23:42:39Z</dcterms:modified>
</cp:coreProperties>
</file>