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"/>
  </p:notesMasterIdLst>
  <p:sldIdLst>
    <p:sldId id="431" r:id="rId2"/>
    <p:sldId id="432" r:id="rId3"/>
  </p:sldIdLst>
  <p:sldSz cx="9144000" cy="5143500" type="screen16x9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6CBA"/>
    <a:srgbClr val="D81C1C"/>
    <a:srgbClr val="99CCF7"/>
    <a:srgbClr val="C0E0FA"/>
    <a:srgbClr val="E1F0FD"/>
    <a:srgbClr val="D7EEFF"/>
    <a:srgbClr val="FDDFE5"/>
    <a:srgbClr val="7B654F"/>
    <a:srgbClr val="967B60"/>
    <a:srgbClr val="F5FF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52" autoAdjust="0"/>
    <p:restoredTop sz="94673" autoAdjust="0"/>
  </p:normalViewPr>
  <p:slideViewPr>
    <p:cSldViewPr>
      <p:cViewPr varScale="1">
        <p:scale>
          <a:sx n="102" d="100"/>
          <a:sy n="102" d="100"/>
        </p:scale>
        <p:origin x="780" y="9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162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45720" cy="4572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3" y="342902"/>
            <a:ext cx="8272463" cy="44898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028701"/>
            <a:ext cx="7772400" cy="1273969"/>
          </a:xfrm>
        </p:spPr>
        <p:txBody>
          <a:bodyPr/>
          <a:lstStyle>
            <a:lvl1pPr algn="ctr">
              <a:defRPr sz="3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857500"/>
            <a:ext cx="6400800" cy="9144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 sz="2400"/>
            </a:lvl1pPr>
          </a:lstStyle>
          <a:p>
            <a:pPr lvl="0"/>
            <a:r>
              <a:rPr lang="en-US" noProof="0" dirty="0"/>
              <a:t>Click to edit Master subtitle style</a:t>
            </a:r>
          </a:p>
        </p:txBody>
      </p:sp>
      <p:pic>
        <p:nvPicPr>
          <p:cNvPr id="1026" name="Picture 2" descr="C:\Users\ouster\Documents\Stanford\sponsoredResearch\Platform Lab\Logo\light backgrounds\platformlab-logo-vFINAL-color-pos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160" y="3623310"/>
            <a:ext cx="4297680" cy="940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Disk Scheduling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04800" y="148590"/>
            <a:ext cx="8534400" cy="548640"/>
          </a:xfrm>
        </p:spPr>
        <p:txBody>
          <a:bodyPr/>
          <a:lstStyle>
            <a:lvl1pPr>
              <a:defRPr sz="3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320040" y="788670"/>
            <a:ext cx="8503920" cy="3840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Disk Scheduling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CS 140 Lecture Notes: Disk Scheduling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Disk Scheduling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320040" y="788670"/>
            <a:ext cx="265176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320040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5"/>
          </p:nvPr>
        </p:nvSpPr>
        <p:spPr>
          <a:xfrm>
            <a:off x="612648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2203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Disk Scheduling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919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148590"/>
            <a:ext cx="8534400" cy="548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0040" y="788670"/>
            <a:ext cx="8534400" cy="384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4864894"/>
            <a:ext cx="3429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fr-FR"/>
              <a:t>CS 140 Lecture Notes: Disk Scheduling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3" r:id="rId4"/>
    <p:sldLayoutId id="2147483673" r:id="rId5"/>
    <p:sldLayoutId id="2147483674" r:id="rId6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274320" indent="-274320" algn="l" rtl="0" eaLnBrk="0" fontAlgn="base" hangingPunct="0">
        <a:spcBef>
          <a:spcPts val="9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800" b="1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rtl="0" eaLnBrk="0" fontAlgn="base" hangingPunct="0">
        <a:spcBef>
          <a:spcPts val="3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2pPr>
      <a:lvl3pPr marL="914400" indent="-182880" algn="l" rtl="0" eaLnBrk="0" fontAlgn="base" hangingPunct="0">
        <a:spcBef>
          <a:spcPts val="3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400">
          <a:solidFill>
            <a:schemeClr val="tx1"/>
          </a:solidFill>
          <a:latin typeface="+mn-lt"/>
        </a:defRPr>
      </a:lvl3pPr>
      <a:lvl4pPr marL="1280160" indent="-182880" algn="l" rtl="0" eaLnBrk="0" fontAlgn="base" hangingPunct="0">
        <a:spcBef>
          <a:spcPts val="2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4pPr>
      <a:lvl5pPr marL="1645920" indent="-182880" algn="l" rtl="0" eaLnBrk="0" fontAlgn="base" hangingPunct="0">
        <a:spcBef>
          <a:spcPts val="2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2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62AE8E-FA57-4639-93F4-A90F67D1E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DOS FAT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3504CE-87AE-413C-8F62-ED589EF55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Disk Scheduling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A7D787-FC11-4978-96DA-9D1ED83A05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B954481-3087-4B56-8074-6B42F0241C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1840" y="1383030"/>
            <a:ext cx="1005840" cy="3200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free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9A2D766-CC26-4731-A0C8-9714DDF9F5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9240" y="2068830"/>
            <a:ext cx="685800" cy="320040"/>
          </a:xfrm>
          <a:prstGeom prst="rect">
            <a:avLst/>
          </a:prstGeom>
          <a:solidFill>
            <a:srgbClr val="E1E1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Text Box 13">
            <a:extLst>
              <a:ext uri="{FF2B5EF4-FFF2-40B4-BE49-F238E27FC236}">
                <a16:creationId xmlns:a16="http://schemas.microsoft.com/office/drawing/2014/main" id="{DA3401E5-AC42-48F5-92B0-4BC166C583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34640" y="697230"/>
            <a:ext cx="192024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/>
              <a:t>File Allocation Table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2B89AA6-9B00-493E-BC95-B0D99D3E82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240" y="2205990"/>
            <a:ext cx="1143000" cy="11887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/>
          <a:lstStyle/>
          <a:p>
            <a:r>
              <a:rPr lang="en-US" dirty="0"/>
              <a:t>A: 6</a:t>
            </a:r>
          </a:p>
          <a:p>
            <a:r>
              <a:rPr lang="en-US" dirty="0"/>
              <a:t>B: 1</a:t>
            </a:r>
          </a:p>
          <a:p>
            <a:r>
              <a:rPr lang="en-US" dirty="0"/>
              <a:t>...</a:t>
            </a:r>
          </a:p>
        </p:txBody>
      </p:sp>
      <p:sp>
        <p:nvSpPr>
          <p:cNvPr id="18" name="Line 17">
            <a:extLst>
              <a:ext uri="{FF2B5EF4-FFF2-40B4-BE49-F238E27FC236}">
                <a16:creationId xmlns:a16="http://schemas.microsoft.com/office/drawing/2014/main" id="{C48780D8-BC54-4412-8B65-8A7C7EC65E93}"/>
              </a:ext>
            </a:extLst>
          </p:cNvPr>
          <p:cNvSpPr>
            <a:spLocks noChangeShapeType="1"/>
          </p:cNvSpPr>
          <p:nvPr/>
        </p:nvSpPr>
        <p:spPr bwMode="auto">
          <a:xfrm>
            <a:off x="6035040" y="2228850"/>
            <a:ext cx="4572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" name="Text Box 19">
            <a:extLst>
              <a:ext uri="{FF2B5EF4-FFF2-40B4-BE49-F238E27FC236}">
                <a16:creationId xmlns:a16="http://schemas.microsoft.com/office/drawing/2014/main" id="{6FFD6814-C92D-4E7D-83E4-EC24EC3C5B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28640" y="2404428"/>
            <a:ext cx="1270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dirty="0"/>
              <a:t>6</a:t>
            </a:r>
          </a:p>
        </p:txBody>
      </p:sp>
      <p:sp>
        <p:nvSpPr>
          <p:cNvPr id="21" name="Text Box 20">
            <a:extLst>
              <a:ext uri="{FF2B5EF4-FFF2-40B4-BE49-F238E27FC236}">
                <a16:creationId xmlns:a16="http://schemas.microsoft.com/office/drawing/2014/main" id="{10248097-8A28-4501-AEDE-F20D5A0438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1640" y="2404428"/>
            <a:ext cx="1270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/>
              <a:t>4</a:t>
            </a:r>
          </a:p>
        </p:txBody>
      </p:sp>
      <p:sp>
        <p:nvSpPr>
          <p:cNvPr id="22" name="Text Box 21">
            <a:extLst>
              <a:ext uri="{FF2B5EF4-FFF2-40B4-BE49-F238E27FC236}">
                <a16:creationId xmlns:a16="http://schemas.microsoft.com/office/drawing/2014/main" id="{3487F9A6-E40D-498B-9932-4A45BC4351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4640" y="2404428"/>
            <a:ext cx="1270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/>
              <a:t>3</a:t>
            </a:r>
          </a:p>
        </p:txBody>
      </p:sp>
      <p:sp>
        <p:nvSpPr>
          <p:cNvPr id="23" name="Text Box 22">
            <a:extLst>
              <a:ext uri="{FF2B5EF4-FFF2-40B4-BE49-F238E27FC236}">
                <a16:creationId xmlns:a16="http://schemas.microsoft.com/office/drawing/2014/main" id="{6F8A4741-704F-49E8-AE7A-CF64AE1A3E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1405731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24" name="Text Box 23">
            <a:extLst>
              <a:ext uri="{FF2B5EF4-FFF2-40B4-BE49-F238E27FC236}">
                <a16:creationId xmlns:a16="http://schemas.microsoft.com/office/drawing/2014/main" id="{16E75F68-552F-4343-8DE6-8F5CB0C378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1725771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31" name="Text Box 30">
            <a:extLst>
              <a:ext uri="{FF2B5EF4-FFF2-40B4-BE49-F238E27FC236}">
                <a16:creationId xmlns:a16="http://schemas.microsoft.com/office/drawing/2014/main" id="{51089466-5FAF-44C1-BDF7-86D43366B5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9240" y="1748790"/>
            <a:ext cx="6477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dirty="0"/>
              <a:t>File A:</a:t>
            </a:r>
          </a:p>
        </p:txBody>
      </p:sp>
      <p:sp>
        <p:nvSpPr>
          <p:cNvPr id="37" name="Text Box 39">
            <a:extLst>
              <a:ext uri="{FF2B5EF4-FFF2-40B4-BE49-F238E27FC236}">
                <a16:creationId xmlns:a16="http://schemas.microsoft.com/office/drawing/2014/main" id="{2A13318E-1B43-40B7-AC88-AD3A575319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9240" y="2921953"/>
            <a:ext cx="6477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/>
              <a:t>File B:</a:t>
            </a:r>
          </a:p>
        </p:txBody>
      </p:sp>
      <p:sp>
        <p:nvSpPr>
          <p:cNvPr id="39" name="Text Box 43">
            <a:extLst>
              <a:ext uri="{FF2B5EF4-FFF2-40B4-BE49-F238E27FC236}">
                <a16:creationId xmlns:a16="http://schemas.microsoft.com/office/drawing/2014/main" id="{E2D3AB21-9FC7-49CD-AE17-0998B588DB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080" y="1824673"/>
            <a:ext cx="141732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en-US" dirty="0"/>
              <a:t>Directory (5)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684D1994-E806-424A-84AB-2C6037CF3F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1840" y="1703070"/>
            <a:ext cx="1005840" cy="3200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E7E72BB-F975-45DC-8181-6282EC9D52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1840" y="2023110"/>
            <a:ext cx="1005840" cy="3200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end</a:t>
            </a:r>
          </a:p>
        </p:txBody>
      </p:sp>
      <p:sp>
        <p:nvSpPr>
          <p:cNvPr id="43" name="Text Box 22">
            <a:extLst>
              <a:ext uri="{FF2B5EF4-FFF2-40B4-BE49-F238E27FC236}">
                <a16:creationId xmlns:a16="http://schemas.microsoft.com/office/drawing/2014/main" id="{A54D46DF-96E3-4A36-8C3B-20811F09EA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2045811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44" name="Text Box 23">
            <a:extLst>
              <a:ext uri="{FF2B5EF4-FFF2-40B4-BE49-F238E27FC236}">
                <a16:creationId xmlns:a16="http://schemas.microsoft.com/office/drawing/2014/main" id="{1ACA7F6A-04D0-4144-8ECF-3162AA1FF5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7380" y="2365851"/>
            <a:ext cx="12824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582D6A3B-5EA6-48F2-B538-1F97AA2502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1840" y="2343150"/>
            <a:ext cx="1005840" cy="3200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end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966E9C74-4B59-40EF-BFD7-C6262B24DF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1840" y="2663190"/>
            <a:ext cx="1005840" cy="3200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47" name="Text Box 22">
            <a:extLst>
              <a:ext uri="{FF2B5EF4-FFF2-40B4-BE49-F238E27FC236}">
                <a16:creationId xmlns:a16="http://schemas.microsoft.com/office/drawing/2014/main" id="{A8D7464E-84C1-42E6-9FD1-1CEC60F533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7380" y="2685891"/>
            <a:ext cx="12824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dirty="0"/>
              <a:t>4</a:t>
            </a:r>
          </a:p>
        </p:txBody>
      </p:sp>
      <p:sp>
        <p:nvSpPr>
          <p:cNvPr id="48" name="Text Box 23">
            <a:extLst>
              <a:ext uri="{FF2B5EF4-FFF2-40B4-BE49-F238E27FC236}">
                <a16:creationId xmlns:a16="http://schemas.microsoft.com/office/drawing/2014/main" id="{5A081BA6-533D-4FAE-A36D-74B5401C97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3005931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dirty="0"/>
              <a:t>5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A57A1930-2919-4DCD-BE51-EAA5945202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1840" y="2983230"/>
            <a:ext cx="1005840" cy="3200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end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08D384F-A740-46CC-9460-57D4ED0C7F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1840" y="3303270"/>
            <a:ext cx="1005840" cy="3200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4</a:t>
            </a:r>
          </a:p>
        </p:txBody>
      </p:sp>
      <p:sp>
        <p:nvSpPr>
          <p:cNvPr id="51" name="Text Box 22">
            <a:extLst>
              <a:ext uri="{FF2B5EF4-FFF2-40B4-BE49-F238E27FC236}">
                <a16:creationId xmlns:a16="http://schemas.microsoft.com/office/drawing/2014/main" id="{4CC8D4A2-14C6-4C0C-9309-CA3B8555F6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3325971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dirty="0"/>
              <a:t>6</a:t>
            </a:r>
          </a:p>
        </p:txBody>
      </p:sp>
      <p:sp>
        <p:nvSpPr>
          <p:cNvPr id="52" name="Text Box 23">
            <a:extLst>
              <a:ext uri="{FF2B5EF4-FFF2-40B4-BE49-F238E27FC236}">
                <a16:creationId xmlns:a16="http://schemas.microsoft.com/office/drawing/2014/main" id="{6D057344-F556-49F4-9081-2ECA83DB6D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3646011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dirty="0"/>
              <a:t>7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47684CA1-98F3-44CF-A259-99F1680992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1840" y="3623310"/>
            <a:ext cx="1005840" cy="3200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free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36181CA3-3446-4AA1-8B89-42F0DA8515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1840" y="3943350"/>
            <a:ext cx="1005840" cy="7315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…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3C8CEDB1-C9CC-4CC9-A202-613BC221B2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92240" y="2068830"/>
            <a:ext cx="685800" cy="320040"/>
          </a:xfrm>
          <a:prstGeom prst="rect">
            <a:avLst/>
          </a:prstGeom>
          <a:solidFill>
            <a:srgbClr val="E1E1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Line 17">
            <a:extLst>
              <a:ext uri="{FF2B5EF4-FFF2-40B4-BE49-F238E27FC236}">
                <a16:creationId xmlns:a16="http://schemas.microsoft.com/office/drawing/2014/main" id="{A98FF574-6B6B-4C64-9224-89572C554506}"/>
              </a:ext>
            </a:extLst>
          </p:cNvPr>
          <p:cNvSpPr>
            <a:spLocks noChangeShapeType="1"/>
          </p:cNvSpPr>
          <p:nvPr/>
        </p:nvSpPr>
        <p:spPr bwMode="auto">
          <a:xfrm>
            <a:off x="7178040" y="2228850"/>
            <a:ext cx="4572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F98358D5-8103-4840-95DE-F4296749ED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35240" y="2068830"/>
            <a:ext cx="685800" cy="320040"/>
          </a:xfrm>
          <a:prstGeom prst="rect">
            <a:avLst/>
          </a:prstGeom>
          <a:solidFill>
            <a:srgbClr val="E1E1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03886B88-32D1-4F41-80D8-97D2F975C2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9240" y="3257550"/>
            <a:ext cx="685800" cy="320040"/>
          </a:xfrm>
          <a:prstGeom prst="rect">
            <a:avLst/>
          </a:prstGeom>
          <a:solidFill>
            <a:srgbClr val="E1E1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" name="Line 17">
            <a:extLst>
              <a:ext uri="{FF2B5EF4-FFF2-40B4-BE49-F238E27FC236}">
                <a16:creationId xmlns:a16="http://schemas.microsoft.com/office/drawing/2014/main" id="{18A706EA-1387-4EF7-B873-A0CBB35F2EE6}"/>
              </a:ext>
            </a:extLst>
          </p:cNvPr>
          <p:cNvSpPr>
            <a:spLocks noChangeShapeType="1"/>
          </p:cNvSpPr>
          <p:nvPr/>
        </p:nvSpPr>
        <p:spPr bwMode="auto">
          <a:xfrm>
            <a:off x="6035040" y="3417570"/>
            <a:ext cx="4572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" name="Text Box 19">
            <a:extLst>
              <a:ext uri="{FF2B5EF4-FFF2-40B4-BE49-F238E27FC236}">
                <a16:creationId xmlns:a16="http://schemas.microsoft.com/office/drawing/2014/main" id="{64FE2029-632C-48E0-B9F1-C85B9B6B6D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28640" y="3593148"/>
            <a:ext cx="1270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62" name="Text Box 20">
            <a:extLst>
              <a:ext uri="{FF2B5EF4-FFF2-40B4-BE49-F238E27FC236}">
                <a16:creationId xmlns:a16="http://schemas.microsoft.com/office/drawing/2014/main" id="{4628966F-08FB-477B-8D94-352C2B6427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1640" y="3593148"/>
            <a:ext cx="1270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BE165898-AD7D-45AA-97CB-77E2C2C785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92240" y="3257550"/>
            <a:ext cx="685800" cy="320040"/>
          </a:xfrm>
          <a:prstGeom prst="rect">
            <a:avLst/>
          </a:prstGeom>
          <a:solidFill>
            <a:srgbClr val="E1E1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0583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8DAA2-E1DB-4769-BF8A-3069F1291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Disk Scheduling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1F07BE-0935-4480-8DBC-B31A9F620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Disk Scheduling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7D760F-6BFA-4004-93FE-0CABCEDE2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21" name="Rectangle 228">
            <a:extLst>
              <a:ext uri="{FF2B5EF4-FFF2-40B4-BE49-F238E27FC236}">
                <a16:creationId xmlns:a16="http://schemas.microsoft.com/office/drawing/2014/main" id="{5AEF4658-2999-4E8F-8795-019DFEF450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1383030"/>
            <a:ext cx="7635240" cy="2743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36" name="Text Box 19">
            <a:extLst>
              <a:ext uri="{FF2B5EF4-FFF2-40B4-BE49-F238E27FC236}">
                <a16:creationId xmlns:a16="http://schemas.microsoft.com/office/drawing/2014/main" id="{38FC79ED-4ED0-43BB-8A51-A4410EA187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9560" y="788352"/>
            <a:ext cx="1320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Pending I/</a:t>
            </a:r>
            <a:r>
              <a:rPr lang="en-US" dirty="0" err="1">
                <a:solidFill>
                  <a:schemeClr val="tx2"/>
                </a:solidFill>
              </a:rPr>
              <a:t>Os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7" name="Line 20">
            <a:extLst>
              <a:ext uri="{FF2B5EF4-FFF2-40B4-BE49-F238E27FC236}">
                <a16:creationId xmlns:a16="http://schemas.microsoft.com/office/drawing/2014/main" id="{5375BBAF-7C95-4E42-AEB0-968EB32D1A81}"/>
              </a:ext>
            </a:extLst>
          </p:cNvPr>
          <p:cNvSpPr>
            <a:spLocks noChangeShapeType="1"/>
          </p:cNvSpPr>
          <p:nvPr/>
        </p:nvSpPr>
        <p:spPr bwMode="auto">
          <a:xfrm>
            <a:off x="1600200" y="1062990"/>
            <a:ext cx="0" cy="320040"/>
          </a:xfrm>
          <a:prstGeom prst="line">
            <a:avLst/>
          </a:prstGeom>
          <a:noFill/>
          <a:ln w="15875">
            <a:solidFill>
              <a:schemeClr val="tx2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" name="Line 23">
            <a:extLst>
              <a:ext uri="{FF2B5EF4-FFF2-40B4-BE49-F238E27FC236}">
                <a16:creationId xmlns:a16="http://schemas.microsoft.com/office/drawing/2014/main" id="{90A522DB-9092-471C-877C-613497B8123D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8648" y="1062990"/>
            <a:ext cx="256032" cy="320040"/>
          </a:xfrm>
          <a:prstGeom prst="line">
            <a:avLst/>
          </a:prstGeom>
          <a:noFill/>
          <a:ln w="15875">
            <a:solidFill>
              <a:schemeClr val="tx2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" name="Text Box 27">
            <a:extLst>
              <a:ext uri="{FF2B5EF4-FFF2-40B4-BE49-F238E27FC236}">
                <a16:creationId xmlns:a16="http://schemas.microsoft.com/office/drawing/2014/main" id="{3BE60F96-06A7-4EF0-9C28-B0C05AFE26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6397" y="785991"/>
            <a:ext cx="1667123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dirty="0">
                <a:solidFill>
                  <a:srgbClr val="D81C1C"/>
                </a:solidFill>
              </a:rPr>
              <a:t>Most Recent I/O</a:t>
            </a:r>
          </a:p>
        </p:txBody>
      </p:sp>
      <p:sp>
        <p:nvSpPr>
          <p:cNvPr id="44" name="Line 20">
            <a:extLst>
              <a:ext uri="{FF2B5EF4-FFF2-40B4-BE49-F238E27FC236}">
                <a16:creationId xmlns:a16="http://schemas.microsoft.com/office/drawing/2014/main" id="{93AEE2A0-F6F6-4475-A1BB-8201D8BCA586}"/>
              </a:ext>
            </a:extLst>
          </p:cNvPr>
          <p:cNvSpPr>
            <a:spLocks noChangeShapeType="1"/>
          </p:cNvSpPr>
          <p:nvPr/>
        </p:nvSpPr>
        <p:spPr bwMode="auto">
          <a:xfrm>
            <a:off x="1752600" y="1062990"/>
            <a:ext cx="0" cy="320040"/>
          </a:xfrm>
          <a:prstGeom prst="line">
            <a:avLst/>
          </a:prstGeom>
          <a:noFill/>
          <a:ln w="15875">
            <a:solidFill>
              <a:schemeClr val="tx2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5" name="Line 20">
            <a:extLst>
              <a:ext uri="{FF2B5EF4-FFF2-40B4-BE49-F238E27FC236}">
                <a16:creationId xmlns:a16="http://schemas.microsoft.com/office/drawing/2014/main" id="{C6827E7D-1D70-468E-A32A-CC1E4CE7963F}"/>
              </a:ext>
            </a:extLst>
          </p:cNvPr>
          <p:cNvSpPr>
            <a:spLocks noChangeShapeType="1"/>
          </p:cNvSpPr>
          <p:nvPr/>
        </p:nvSpPr>
        <p:spPr bwMode="auto">
          <a:xfrm>
            <a:off x="2697480" y="1062990"/>
            <a:ext cx="0" cy="320040"/>
          </a:xfrm>
          <a:prstGeom prst="line">
            <a:avLst/>
          </a:prstGeom>
          <a:noFill/>
          <a:ln w="15875">
            <a:solidFill>
              <a:schemeClr val="tx2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" name="Line 20">
            <a:extLst>
              <a:ext uri="{FF2B5EF4-FFF2-40B4-BE49-F238E27FC236}">
                <a16:creationId xmlns:a16="http://schemas.microsoft.com/office/drawing/2014/main" id="{01A89B7E-FF23-4557-91CA-4A57A59DF25B}"/>
              </a:ext>
            </a:extLst>
          </p:cNvPr>
          <p:cNvSpPr>
            <a:spLocks noChangeShapeType="1"/>
          </p:cNvSpPr>
          <p:nvPr/>
        </p:nvSpPr>
        <p:spPr bwMode="auto">
          <a:xfrm>
            <a:off x="4480560" y="1062990"/>
            <a:ext cx="0" cy="320040"/>
          </a:xfrm>
          <a:prstGeom prst="line">
            <a:avLst/>
          </a:prstGeom>
          <a:noFill/>
          <a:ln w="15875">
            <a:solidFill>
              <a:srgbClr val="D81C1C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" name="Rectangle 228">
            <a:extLst>
              <a:ext uri="{FF2B5EF4-FFF2-40B4-BE49-F238E27FC236}">
                <a16:creationId xmlns:a16="http://schemas.microsoft.com/office/drawing/2014/main" id="{95B46501-44F7-4480-8FA9-1316F041D1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2297589"/>
            <a:ext cx="7635240" cy="2743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48" name="Rectangle 229">
            <a:extLst>
              <a:ext uri="{FF2B5EF4-FFF2-40B4-BE49-F238E27FC236}">
                <a16:creationId xmlns:a16="http://schemas.microsoft.com/office/drawing/2014/main" id="{2420D639-5D4E-45D8-BA8E-CECBA663D1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8760" y="22974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Rectangle 229">
            <a:extLst>
              <a:ext uri="{FF2B5EF4-FFF2-40B4-BE49-F238E27FC236}">
                <a16:creationId xmlns:a16="http://schemas.microsoft.com/office/drawing/2014/main" id="{00D8AD9F-6BB8-43CF-A4CE-BF7781A452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1640" y="22974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Rectangle 229">
            <a:extLst>
              <a:ext uri="{FF2B5EF4-FFF2-40B4-BE49-F238E27FC236}">
                <a16:creationId xmlns:a16="http://schemas.microsoft.com/office/drawing/2014/main" id="{BFA63C0F-2CEB-4821-B18A-59B86CE525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1760" y="22974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Rectangle 229">
            <a:extLst>
              <a:ext uri="{FF2B5EF4-FFF2-40B4-BE49-F238E27FC236}">
                <a16:creationId xmlns:a16="http://schemas.microsoft.com/office/drawing/2014/main" id="{DEBE470A-C956-4B26-AFF4-974D583B60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8960" y="22974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Rectangle 229">
            <a:extLst>
              <a:ext uri="{FF2B5EF4-FFF2-40B4-BE49-F238E27FC236}">
                <a16:creationId xmlns:a16="http://schemas.microsoft.com/office/drawing/2014/main" id="{092CE2A5-B9E2-432C-98CB-C9E6654224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3320" y="22974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Rectangle 229">
            <a:extLst>
              <a:ext uri="{FF2B5EF4-FFF2-40B4-BE49-F238E27FC236}">
                <a16:creationId xmlns:a16="http://schemas.microsoft.com/office/drawing/2014/main" id="{4A322CE1-74A5-462D-B056-DCB5D39341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22974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Rectangle 229">
            <a:extLst>
              <a:ext uri="{FF2B5EF4-FFF2-40B4-BE49-F238E27FC236}">
                <a16:creationId xmlns:a16="http://schemas.microsoft.com/office/drawing/2014/main" id="{A2621F0C-D1BB-46B3-A386-51469C0E32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34840" y="2297430"/>
            <a:ext cx="91440" cy="274320"/>
          </a:xfrm>
          <a:prstGeom prst="rect">
            <a:avLst/>
          </a:prstGeom>
          <a:solidFill>
            <a:srgbClr val="D81C1C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55" name="Rectangle 229">
            <a:extLst>
              <a:ext uri="{FF2B5EF4-FFF2-40B4-BE49-F238E27FC236}">
                <a16:creationId xmlns:a16="http://schemas.microsoft.com/office/drawing/2014/main" id="{275ECB9A-D96A-4A88-B14B-0FDD508A21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09160" y="22974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Rectangle 229">
            <a:extLst>
              <a:ext uri="{FF2B5EF4-FFF2-40B4-BE49-F238E27FC236}">
                <a16:creationId xmlns:a16="http://schemas.microsoft.com/office/drawing/2014/main" id="{CBBCAEF0-5562-4D54-BC95-1DB0AB1B0F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4920" y="22974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Rectangle 229">
            <a:extLst>
              <a:ext uri="{FF2B5EF4-FFF2-40B4-BE49-F238E27FC236}">
                <a16:creationId xmlns:a16="http://schemas.microsoft.com/office/drawing/2014/main" id="{E238A1EF-AF6D-4831-9F04-B87C9D47D1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46520" y="22974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58" name="Rectangle 229">
            <a:extLst>
              <a:ext uri="{FF2B5EF4-FFF2-40B4-BE49-F238E27FC236}">
                <a16:creationId xmlns:a16="http://schemas.microsoft.com/office/drawing/2014/main" id="{E2E768DE-D5EE-432C-BBE5-8EFF407B0C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29400" y="22974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Rectangle 229">
            <a:extLst>
              <a:ext uri="{FF2B5EF4-FFF2-40B4-BE49-F238E27FC236}">
                <a16:creationId xmlns:a16="http://schemas.microsoft.com/office/drawing/2014/main" id="{912F55C7-85F2-4AA6-B96C-294D6E936F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12280" y="22974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60" name="Rectangle 229">
            <a:extLst>
              <a:ext uri="{FF2B5EF4-FFF2-40B4-BE49-F238E27FC236}">
                <a16:creationId xmlns:a16="http://schemas.microsoft.com/office/drawing/2014/main" id="{9E1FCAC0-1451-4B76-8B7B-564BB2F643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2400" y="22974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61" name="Rectangle 229">
            <a:extLst>
              <a:ext uri="{FF2B5EF4-FFF2-40B4-BE49-F238E27FC236}">
                <a16:creationId xmlns:a16="http://schemas.microsoft.com/office/drawing/2014/main" id="{4DC45890-0C3C-4289-BCC2-0590315A62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9600" y="22974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62" name="Rectangle 228">
            <a:extLst>
              <a:ext uri="{FF2B5EF4-FFF2-40B4-BE49-F238E27FC236}">
                <a16:creationId xmlns:a16="http://schemas.microsoft.com/office/drawing/2014/main" id="{C75B8CEF-86E7-4070-A124-2B4AC3AA5D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3211989"/>
            <a:ext cx="7635240" cy="2743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77" name="Rectangle 228">
            <a:extLst>
              <a:ext uri="{FF2B5EF4-FFF2-40B4-BE49-F238E27FC236}">
                <a16:creationId xmlns:a16="http://schemas.microsoft.com/office/drawing/2014/main" id="{D8E57D69-B5A4-47FA-845E-18635388D0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4126388"/>
            <a:ext cx="7635240" cy="2743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94" name="Freeform 288">
            <a:extLst>
              <a:ext uri="{FF2B5EF4-FFF2-40B4-BE49-F238E27FC236}">
                <a16:creationId xmlns:a16="http://schemas.microsoft.com/office/drawing/2014/main" id="{63B3096C-1E23-468F-AAF1-41E46AEB9219}"/>
              </a:ext>
            </a:extLst>
          </p:cNvPr>
          <p:cNvSpPr>
            <a:spLocks/>
          </p:cNvSpPr>
          <p:nvPr/>
        </p:nvSpPr>
        <p:spPr bwMode="auto">
          <a:xfrm flipV="1">
            <a:off x="4480560" y="2114550"/>
            <a:ext cx="640080" cy="18288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5" name="Freeform 288">
            <a:extLst>
              <a:ext uri="{FF2B5EF4-FFF2-40B4-BE49-F238E27FC236}">
                <a16:creationId xmlns:a16="http://schemas.microsoft.com/office/drawing/2014/main" id="{D576DC51-7F89-4B20-A5E8-0BA73E5CBA83}"/>
              </a:ext>
            </a:extLst>
          </p:cNvPr>
          <p:cNvSpPr>
            <a:spLocks/>
          </p:cNvSpPr>
          <p:nvPr/>
        </p:nvSpPr>
        <p:spPr bwMode="auto">
          <a:xfrm flipV="1">
            <a:off x="5120640" y="2114550"/>
            <a:ext cx="1737360" cy="18288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6" name="Freeform 290">
            <a:extLst>
              <a:ext uri="{FF2B5EF4-FFF2-40B4-BE49-F238E27FC236}">
                <a16:creationId xmlns:a16="http://schemas.microsoft.com/office/drawing/2014/main" id="{CF9BC0AC-3DDB-4842-A7A6-D9AC6829D4F4}"/>
              </a:ext>
            </a:extLst>
          </p:cNvPr>
          <p:cNvSpPr>
            <a:spLocks/>
          </p:cNvSpPr>
          <p:nvPr/>
        </p:nvSpPr>
        <p:spPr bwMode="auto">
          <a:xfrm flipH="1">
            <a:off x="6673705" y="2571750"/>
            <a:ext cx="182880" cy="13716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7" name="Freeform 290">
            <a:extLst>
              <a:ext uri="{FF2B5EF4-FFF2-40B4-BE49-F238E27FC236}">
                <a16:creationId xmlns:a16="http://schemas.microsoft.com/office/drawing/2014/main" id="{25D96C45-716F-45CB-B685-7590D3D89280}"/>
              </a:ext>
            </a:extLst>
          </p:cNvPr>
          <p:cNvSpPr>
            <a:spLocks/>
          </p:cNvSpPr>
          <p:nvPr/>
        </p:nvSpPr>
        <p:spPr bwMode="auto">
          <a:xfrm flipH="1">
            <a:off x="6492240" y="2571750"/>
            <a:ext cx="182880" cy="13716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8" name="Freeform 290">
            <a:extLst>
              <a:ext uri="{FF2B5EF4-FFF2-40B4-BE49-F238E27FC236}">
                <a16:creationId xmlns:a16="http://schemas.microsoft.com/office/drawing/2014/main" id="{0BF61F41-B56E-4732-839A-862CB7CC3BCA}"/>
              </a:ext>
            </a:extLst>
          </p:cNvPr>
          <p:cNvSpPr>
            <a:spLocks/>
          </p:cNvSpPr>
          <p:nvPr/>
        </p:nvSpPr>
        <p:spPr bwMode="auto">
          <a:xfrm flipH="1">
            <a:off x="4754880" y="2571750"/>
            <a:ext cx="1737360" cy="13716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0" name="Freeform 288">
            <a:extLst>
              <a:ext uri="{FF2B5EF4-FFF2-40B4-BE49-F238E27FC236}">
                <a16:creationId xmlns:a16="http://schemas.microsoft.com/office/drawing/2014/main" id="{3DBC6B54-B4A7-4507-9E00-2EC7BBED129C}"/>
              </a:ext>
            </a:extLst>
          </p:cNvPr>
          <p:cNvSpPr>
            <a:spLocks/>
          </p:cNvSpPr>
          <p:nvPr/>
        </p:nvSpPr>
        <p:spPr bwMode="auto">
          <a:xfrm flipV="1">
            <a:off x="2697480" y="2114550"/>
            <a:ext cx="1051560" cy="18288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01" name="Freeform 288">
            <a:extLst>
              <a:ext uri="{FF2B5EF4-FFF2-40B4-BE49-F238E27FC236}">
                <a16:creationId xmlns:a16="http://schemas.microsoft.com/office/drawing/2014/main" id="{FC3B1288-E3E1-41D0-A08E-A4A094D9BB5F}"/>
              </a:ext>
            </a:extLst>
          </p:cNvPr>
          <p:cNvSpPr>
            <a:spLocks/>
          </p:cNvSpPr>
          <p:nvPr/>
        </p:nvSpPr>
        <p:spPr bwMode="auto">
          <a:xfrm flipV="1">
            <a:off x="3749040" y="1977390"/>
            <a:ext cx="4526280" cy="32004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02" name="Freeform 290">
            <a:extLst>
              <a:ext uri="{FF2B5EF4-FFF2-40B4-BE49-F238E27FC236}">
                <a16:creationId xmlns:a16="http://schemas.microsoft.com/office/drawing/2014/main" id="{5C1F8500-775B-4358-9ACA-C96BF09847D3}"/>
              </a:ext>
            </a:extLst>
          </p:cNvPr>
          <p:cNvSpPr>
            <a:spLocks/>
          </p:cNvSpPr>
          <p:nvPr/>
        </p:nvSpPr>
        <p:spPr bwMode="auto">
          <a:xfrm flipH="1">
            <a:off x="7818120" y="2571750"/>
            <a:ext cx="457200" cy="13716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" name="Freeform 290">
            <a:extLst>
              <a:ext uri="{FF2B5EF4-FFF2-40B4-BE49-F238E27FC236}">
                <a16:creationId xmlns:a16="http://schemas.microsoft.com/office/drawing/2014/main" id="{AD2F3F86-4B66-422B-8349-B8D087A5D851}"/>
              </a:ext>
            </a:extLst>
          </p:cNvPr>
          <p:cNvSpPr>
            <a:spLocks/>
          </p:cNvSpPr>
          <p:nvPr/>
        </p:nvSpPr>
        <p:spPr bwMode="auto">
          <a:xfrm flipH="1">
            <a:off x="1737360" y="2571750"/>
            <a:ext cx="6080760" cy="27432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4" name="Freeform 290">
            <a:extLst>
              <a:ext uri="{FF2B5EF4-FFF2-40B4-BE49-F238E27FC236}">
                <a16:creationId xmlns:a16="http://schemas.microsoft.com/office/drawing/2014/main" id="{965A0E9E-A54C-4B54-8BF2-F7713E7B69C2}"/>
              </a:ext>
            </a:extLst>
          </p:cNvPr>
          <p:cNvSpPr>
            <a:spLocks/>
          </p:cNvSpPr>
          <p:nvPr/>
        </p:nvSpPr>
        <p:spPr bwMode="auto">
          <a:xfrm flipH="1">
            <a:off x="1554480" y="2571750"/>
            <a:ext cx="182880" cy="13716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5" name="Freeform 288">
            <a:extLst>
              <a:ext uri="{FF2B5EF4-FFF2-40B4-BE49-F238E27FC236}">
                <a16:creationId xmlns:a16="http://schemas.microsoft.com/office/drawing/2014/main" id="{D4BEA5BB-4517-44FE-A3E8-BD9C9F6A4422}"/>
              </a:ext>
            </a:extLst>
          </p:cNvPr>
          <p:cNvSpPr>
            <a:spLocks/>
          </p:cNvSpPr>
          <p:nvPr/>
        </p:nvSpPr>
        <p:spPr bwMode="auto">
          <a:xfrm flipV="1">
            <a:off x="1554480" y="2114550"/>
            <a:ext cx="1600200" cy="18288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06" name="Freeform 290">
            <a:extLst>
              <a:ext uri="{FF2B5EF4-FFF2-40B4-BE49-F238E27FC236}">
                <a16:creationId xmlns:a16="http://schemas.microsoft.com/office/drawing/2014/main" id="{9DA5C6AB-499A-4821-893A-B3B4F5140CDC}"/>
              </a:ext>
            </a:extLst>
          </p:cNvPr>
          <p:cNvSpPr>
            <a:spLocks/>
          </p:cNvSpPr>
          <p:nvPr/>
        </p:nvSpPr>
        <p:spPr bwMode="auto">
          <a:xfrm flipH="1">
            <a:off x="2697480" y="2571750"/>
            <a:ext cx="1691640" cy="13716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8" name="Freeform 290">
            <a:extLst>
              <a:ext uri="{FF2B5EF4-FFF2-40B4-BE49-F238E27FC236}">
                <a16:creationId xmlns:a16="http://schemas.microsoft.com/office/drawing/2014/main" id="{9EBE7495-B6DA-4417-98EE-FB82A2E5650A}"/>
              </a:ext>
            </a:extLst>
          </p:cNvPr>
          <p:cNvSpPr>
            <a:spLocks/>
          </p:cNvSpPr>
          <p:nvPr/>
        </p:nvSpPr>
        <p:spPr bwMode="auto">
          <a:xfrm flipH="1">
            <a:off x="4389120" y="2571750"/>
            <a:ext cx="365760" cy="13716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9" name="Rectangle 229">
            <a:extLst>
              <a:ext uri="{FF2B5EF4-FFF2-40B4-BE49-F238E27FC236}">
                <a16:creationId xmlns:a16="http://schemas.microsoft.com/office/drawing/2014/main" id="{AE0C3867-4E5D-4DF8-8048-83BC5200D5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8760" y="32118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0" name="Rectangle 229">
            <a:extLst>
              <a:ext uri="{FF2B5EF4-FFF2-40B4-BE49-F238E27FC236}">
                <a16:creationId xmlns:a16="http://schemas.microsoft.com/office/drawing/2014/main" id="{BDE6369C-C2DF-4A24-9C82-FBCB4B81AA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1640" y="32118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1" name="Rectangle 229">
            <a:extLst>
              <a:ext uri="{FF2B5EF4-FFF2-40B4-BE49-F238E27FC236}">
                <a16:creationId xmlns:a16="http://schemas.microsoft.com/office/drawing/2014/main" id="{0B6BFC61-43AF-44C9-B393-FDDE6230A0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1760" y="32118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" name="Rectangle 229">
            <a:extLst>
              <a:ext uri="{FF2B5EF4-FFF2-40B4-BE49-F238E27FC236}">
                <a16:creationId xmlns:a16="http://schemas.microsoft.com/office/drawing/2014/main" id="{EA3E5324-720A-4799-BBF9-1380D4B8C0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8960" y="32118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3" name="Rectangle 229">
            <a:extLst>
              <a:ext uri="{FF2B5EF4-FFF2-40B4-BE49-F238E27FC236}">
                <a16:creationId xmlns:a16="http://schemas.microsoft.com/office/drawing/2014/main" id="{DCA5454D-DE44-4641-9DD6-8C77580609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3320" y="32118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4" name="Rectangle 229">
            <a:extLst>
              <a:ext uri="{FF2B5EF4-FFF2-40B4-BE49-F238E27FC236}">
                <a16:creationId xmlns:a16="http://schemas.microsoft.com/office/drawing/2014/main" id="{F81A8241-B544-4D00-8A95-39EB7059D3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32118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5" name="Rectangle 229">
            <a:extLst>
              <a:ext uri="{FF2B5EF4-FFF2-40B4-BE49-F238E27FC236}">
                <a16:creationId xmlns:a16="http://schemas.microsoft.com/office/drawing/2014/main" id="{9CA6FE2A-7B20-4297-ACA7-AEA14135BA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34840" y="3211830"/>
            <a:ext cx="91440" cy="274320"/>
          </a:xfrm>
          <a:prstGeom prst="rect">
            <a:avLst/>
          </a:prstGeom>
          <a:solidFill>
            <a:srgbClr val="D81C1C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6" name="Rectangle 229">
            <a:extLst>
              <a:ext uri="{FF2B5EF4-FFF2-40B4-BE49-F238E27FC236}">
                <a16:creationId xmlns:a16="http://schemas.microsoft.com/office/drawing/2014/main" id="{1CDC6092-0FF8-4E52-913C-000307A5B2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09160" y="32118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7" name="Rectangle 229">
            <a:extLst>
              <a:ext uri="{FF2B5EF4-FFF2-40B4-BE49-F238E27FC236}">
                <a16:creationId xmlns:a16="http://schemas.microsoft.com/office/drawing/2014/main" id="{3081CD89-7549-409C-9ED3-8CC607316F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4920" y="32118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8" name="Rectangle 229">
            <a:extLst>
              <a:ext uri="{FF2B5EF4-FFF2-40B4-BE49-F238E27FC236}">
                <a16:creationId xmlns:a16="http://schemas.microsoft.com/office/drawing/2014/main" id="{BB8E5593-04FE-4584-B1E1-EED8C75146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46520" y="32118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9" name="Rectangle 229">
            <a:extLst>
              <a:ext uri="{FF2B5EF4-FFF2-40B4-BE49-F238E27FC236}">
                <a16:creationId xmlns:a16="http://schemas.microsoft.com/office/drawing/2014/main" id="{5981B398-D8BA-480B-94F2-ED4B2EC5D9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29400" y="32118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0" name="Rectangle 229">
            <a:extLst>
              <a:ext uri="{FF2B5EF4-FFF2-40B4-BE49-F238E27FC236}">
                <a16:creationId xmlns:a16="http://schemas.microsoft.com/office/drawing/2014/main" id="{9587780A-2815-454D-8B9A-7A5858BDBF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12280" y="32118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1" name="Rectangle 229">
            <a:extLst>
              <a:ext uri="{FF2B5EF4-FFF2-40B4-BE49-F238E27FC236}">
                <a16:creationId xmlns:a16="http://schemas.microsoft.com/office/drawing/2014/main" id="{413E87D9-C3D2-4A1F-A6BC-218FBA2CFC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2400" y="32118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2" name="Rectangle 229">
            <a:extLst>
              <a:ext uri="{FF2B5EF4-FFF2-40B4-BE49-F238E27FC236}">
                <a16:creationId xmlns:a16="http://schemas.microsoft.com/office/drawing/2014/main" id="{35540235-5628-4B69-8F16-0B052A4F13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9600" y="32118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3" name="Rectangle 229">
            <a:extLst>
              <a:ext uri="{FF2B5EF4-FFF2-40B4-BE49-F238E27FC236}">
                <a16:creationId xmlns:a16="http://schemas.microsoft.com/office/drawing/2014/main" id="{E930FF01-DABB-41C3-9D5C-CCE11554B2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8760" y="41262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4" name="Rectangle 229">
            <a:extLst>
              <a:ext uri="{FF2B5EF4-FFF2-40B4-BE49-F238E27FC236}">
                <a16:creationId xmlns:a16="http://schemas.microsoft.com/office/drawing/2014/main" id="{62F3960C-DE3A-4AB1-AD14-C2D7B3AFBD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1640" y="41262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5" name="Rectangle 229">
            <a:extLst>
              <a:ext uri="{FF2B5EF4-FFF2-40B4-BE49-F238E27FC236}">
                <a16:creationId xmlns:a16="http://schemas.microsoft.com/office/drawing/2014/main" id="{E0E9E8F3-2E72-43B1-AB9A-89ADF6F643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1760" y="41262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6" name="Rectangle 229">
            <a:extLst>
              <a:ext uri="{FF2B5EF4-FFF2-40B4-BE49-F238E27FC236}">
                <a16:creationId xmlns:a16="http://schemas.microsoft.com/office/drawing/2014/main" id="{11CB47D1-98FC-46E8-ACB0-0022F884F4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8960" y="41262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7" name="Rectangle 229">
            <a:extLst>
              <a:ext uri="{FF2B5EF4-FFF2-40B4-BE49-F238E27FC236}">
                <a16:creationId xmlns:a16="http://schemas.microsoft.com/office/drawing/2014/main" id="{48D33EA9-BA0C-4BD9-90EC-5D1F55F9B5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3320" y="41262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8" name="Rectangle 229">
            <a:extLst>
              <a:ext uri="{FF2B5EF4-FFF2-40B4-BE49-F238E27FC236}">
                <a16:creationId xmlns:a16="http://schemas.microsoft.com/office/drawing/2014/main" id="{B6BA28C9-162A-4EEE-8758-ADBFCC7755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41262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9" name="Rectangle 229">
            <a:extLst>
              <a:ext uri="{FF2B5EF4-FFF2-40B4-BE49-F238E27FC236}">
                <a16:creationId xmlns:a16="http://schemas.microsoft.com/office/drawing/2014/main" id="{73CC7804-AAB9-4818-B897-85418926FB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34840" y="4126230"/>
            <a:ext cx="91440" cy="274320"/>
          </a:xfrm>
          <a:prstGeom prst="rect">
            <a:avLst/>
          </a:prstGeom>
          <a:solidFill>
            <a:srgbClr val="D81C1C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" name="Rectangle 229">
            <a:extLst>
              <a:ext uri="{FF2B5EF4-FFF2-40B4-BE49-F238E27FC236}">
                <a16:creationId xmlns:a16="http://schemas.microsoft.com/office/drawing/2014/main" id="{303A351B-10A7-42BD-92E2-1A47DDD3FB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09160" y="41262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1" name="Rectangle 229">
            <a:extLst>
              <a:ext uri="{FF2B5EF4-FFF2-40B4-BE49-F238E27FC236}">
                <a16:creationId xmlns:a16="http://schemas.microsoft.com/office/drawing/2014/main" id="{E40771B3-EBBE-4D52-BDF8-BF69863DF3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4920" y="41262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2" name="Rectangle 229">
            <a:extLst>
              <a:ext uri="{FF2B5EF4-FFF2-40B4-BE49-F238E27FC236}">
                <a16:creationId xmlns:a16="http://schemas.microsoft.com/office/drawing/2014/main" id="{A29DF632-D43D-43DA-99EE-F1AD501EA0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46520" y="41262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" name="Rectangle 229">
            <a:extLst>
              <a:ext uri="{FF2B5EF4-FFF2-40B4-BE49-F238E27FC236}">
                <a16:creationId xmlns:a16="http://schemas.microsoft.com/office/drawing/2014/main" id="{2F081193-EBAA-46BE-B251-31E3F77B57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29400" y="41262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4" name="Rectangle 229">
            <a:extLst>
              <a:ext uri="{FF2B5EF4-FFF2-40B4-BE49-F238E27FC236}">
                <a16:creationId xmlns:a16="http://schemas.microsoft.com/office/drawing/2014/main" id="{75821FBD-EF41-4CF6-A8EA-FDEF1F9FEE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12280" y="41262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5" name="Rectangle 229">
            <a:extLst>
              <a:ext uri="{FF2B5EF4-FFF2-40B4-BE49-F238E27FC236}">
                <a16:creationId xmlns:a16="http://schemas.microsoft.com/office/drawing/2014/main" id="{8493784A-E434-4A51-9121-6FB8959F8E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2400" y="41262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" name="Rectangle 229">
            <a:extLst>
              <a:ext uri="{FF2B5EF4-FFF2-40B4-BE49-F238E27FC236}">
                <a16:creationId xmlns:a16="http://schemas.microsoft.com/office/drawing/2014/main" id="{A639E214-C4DF-4EB8-A3E1-BD11F3D291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9600" y="41262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7" name="Rectangle 229">
            <a:extLst>
              <a:ext uri="{FF2B5EF4-FFF2-40B4-BE49-F238E27FC236}">
                <a16:creationId xmlns:a16="http://schemas.microsoft.com/office/drawing/2014/main" id="{40D7DA4C-5664-4881-86E6-0BBDB444B0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8760" y="13830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8" name="Rectangle 229">
            <a:extLst>
              <a:ext uri="{FF2B5EF4-FFF2-40B4-BE49-F238E27FC236}">
                <a16:creationId xmlns:a16="http://schemas.microsoft.com/office/drawing/2014/main" id="{A0AF47A5-1F32-4376-A633-52D415CA09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1640" y="13830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9" name="Rectangle 229">
            <a:extLst>
              <a:ext uri="{FF2B5EF4-FFF2-40B4-BE49-F238E27FC236}">
                <a16:creationId xmlns:a16="http://schemas.microsoft.com/office/drawing/2014/main" id="{262013CE-0D3A-4C48-B87D-DB02A7CA65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1760" y="13830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0" name="Rectangle 229">
            <a:extLst>
              <a:ext uri="{FF2B5EF4-FFF2-40B4-BE49-F238E27FC236}">
                <a16:creationId xmlns:a16="http://schemas.microsoft.com/office/drawing/2014/main" id="{127CC7AF-9959-4494-BF4B-34BD29AE10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8960" y="13830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1" name="Rectangle 229">
            <a:extLst>
              <a:ext uri="{FF2B5EF4-FFF2-40B4-BE49-F238E27FC236}">
                <a16:creationId xmlns:a16="http://schemas.microsoft.com/office/drawing/2014/main" id="{3A9ED8BE-B3F5-405C-8419-01C4BBA6EB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3320" y="13830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2" name="Rectangle 229">
            <a:extLst>
              <a:ext uri="{FF2B5EF4-FFF2-40B4-BE49-F238E27FC236}">
                <a16:creationId xmlns:a16="http://schemas.microsoft.com/office/drawing/2014/main" id="{03B5EE55-E6FF-4D39-891C-5DC950DB93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13830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" name="Rectangle 229">
            <a:extLst>
              <a:ext uri="{FF2B5EF4-FFF2-40B4-BE49-F238E27FC236}">
                <a16:creationId xmlns:a16="http://schemas.microsoft.com/office/drawing/2014/main" id="{DDB8CC96-A797-449A-9146-00A4CA78F9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34840" y="1383030"/>
            <a:ext cx="91440" cy="274320"/>
          </a:xfrm>
          <a:prstGeom prst="rect">
            <a:avLst/>
          </a:prstGeom>
          <a:solidFill>
            <a:srgbClr val="D81C1C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4" name="Rectangle 229">
            <a:extLst>
              <a:ext uri="{FF2B5EF4-FFF2-40B4-BE49-F238E27FC236}">
                <a16:creationId xmlns:a16="http://schemas.microsoft.com/office/drawing/2014/main" id="{5B65521E-B98B-43C5-85E4-E2C001E1FA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09160" y="13830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5" name="Rectangle 229">
            <a:extLst>
              <a:ext uri="{FF2B5EF4-FFF2-40B4-BE49-F238E27FC236}">
                <a16:creationId xmlns:a16="http://schemas.microsoft.com/office/drawing/2014/main" id="{7458A575-1EFB-4F84-9DEC-527E1CC0A3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4920" y="13830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" name="Rectangle 229">
            <a:extLst>
              <a:ext uri="{FF2B5EF4-FFF2-40B4-BE49-F238E27FC236}">
                <a16:creationId xmlns:a16="http://schemas.microsoft.com/office/drawing/2014/main" id="{77BF1E8E-778A-4C77-83A7-BE7E9BEE61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46520" y="13830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7" name="Rectangle 229">
            <a:extLst>
              <a:ext uri="{FF2B5EF4-FFF2-40B4-BE49-F238E27FC236}">
                <a16:creationId xmlns:a16="http://schemas.microsoft.com/office/drawing/2014/main" id="{D01F7F60-14DB-4968-A7DA-5FB4E43B6B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29400" y="13830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8" name="Rectangle 229">
            <a:extLst>
              <a:ext uri="{FF2B5EF4-FFF2-40B4-BE49-F238E27FC236}">
                <a16:creationId xmlns:a16="http://schemas.microsoft.com/office/drawing/2014/main" id="{81A281EE-19FE-4C3B-94E6-37B3C35BF3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12280" y="13830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9" name="Rectangle 229">
            <a:extLst>
              <a:ext uri="{FF2B5EF4-FFF2-40B4-BE49-F238E27FC236}">
                <a16:creationId xmlns:a16="http://schemas.microsoft.com/office/drawing/2014/main" id="{0E524215-0A92-4664-87A6-54CEBD5A69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2400" y="13830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0" name="Rectangle 229">
            <a:extLst>
              <a:ext uri="{FF2B5EF4-FFF2-40B4-BE49-F238E27FC236}">
                <a16:creationId xmlns:a16="http://schemas.microsoft.com/office/drawing/2014/main" id="{32BB398A-2BFD-4857-94D9-C7E3F06D46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9600" y="13830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1" name="Text Box 79">
            <a:extLst>
              <a:ext uri="{FF2B5EF4-FFF2-40B4-BE49-F238E27FC236}">
                <a16:creationId xmlns:a16="http://schemas.microsoft.com/office/drawing/2014/main" id="{91158D1B-F8AF-4073-873A-9F7F2012BD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60" y="2297430"/>
            <a:ext cx="5207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dirty="0"/>
              <a:t>FIFO</a:t>
            </a:r>
          </a:p>
        </p:txBody>
      </p:sp>
      <p:sp>
        <p:nvSpPr>
          <p:cNvPr id="152" name="Text Box 80">
            <a:extLst>
              <a:ext uri="{FF2B5EF4-FFF2-40B4-BE49-F238E27FC236}">
                <a16:creationId xmlns:a16="http://schemas.microsoft.com/office/drawing/2014/main" id="{D94C4685-D31C-4B36-92B7-A17F1A871B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60" y="3211830"/>
            <a:ext cx="5842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dirty="0"/>
              <a:t>SSTF</a:t>
            </a:r>
          </a:p>
        </p:txBody>
      </p:sp>
      <p:sp>
        <p:nvSpPr>
          <p:cNvPr id="153" name="Text Box 81">
            <a:extLst>
              <a:ext uri="{FF2B5EF4-FFF2-40B4-BE49-F238E27FC236}">
                <a16:creationId xmlns:a16="http://schemas.microsoft.com/office/drawing/2014/main" id="{C5DDAF45-C61C-44C9-987A-B36F9F1D31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60" y="4126230"/>
            <a:ext cx="5207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dirty="0"/>
              <a:t>Scan</a:t>
            </a:r>
          </a:p>
        </p:txBody>
      </p:sp>
      <p:sp>
        <p:nvSpPr>
          <p:cNvPr id="154" name="Freeform 288">
            <a:extLst>
              <a:ext uri="{FF2B5EF4-FFF2-40B4-BE49-F238E27FC236}">
                <a16:creationId xmlns:a16="http://schemas.microsoft.com/office/drawing/2014/main" id="{87C902F5-74D1-4382-8D78-B2ECB8D5DA39}"/>
              </a:ext>
            </a:extLst>
          </p:cNvPr>
          <p:cNvSpPr>
            <a:spLocks/>
          </p:cNvSpPr>
          <p:nvPr/>
        </p:nvSpPr>
        <p:spPr bwMode="auto">
          <a:xfrm flipH="1" flipV="1">
            <a:off x="4389120" y="3028950"/>
            <a:ext cx="91440" cy="18288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6" name="Freeform 288">
            <a:extLst>
              <a:ext uri="{FF2B5EF4-FFF2-40B4-BE49-F238E27FC236}">
                <a16:creationId xmlns:a16="http://schemas.microsoft.com/office/drawing/2014/main" id="{755BC55B-A06D-4084-8335-359390E4D9D3}"/>
              </a:ext>
            </a:extLst>
          </p:cNvPr>
          <p:cNvSpPr>
            <a:spLocks/>
          </p:cNvSpPr>
          <p:nvPr/>
        </p:nvSpPr>
        <p:spPr bwMode="auto">
          <a:xfrm>
            <a:off x="4389120" y="3486150"/>
            <a:ext cx="365760" cy="13716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7" name="Freeform 288">
            <a:extLst>
              <a:ext uri="{FF2B5EF4-FFF2-40B4-BE49-F238E27FC236}">
                <a16:creationId xmlns:a16="http://schemas.microsoft.com/office/drawing/2014/main" id="{E178558F-3858-4A9E-B95E-8B6CFC99B007}"/>
              </a:ext>
            </a:extLst>
          </p:cNvPr>
          <p:cNvSpPr>
            <a:spLocks/>
          </p:cNvSpPr>
          <p:nvPr/>
        </p:nvSpPr>
        <p:spPr bwMode="auto">
          <a:xfrm>
            <a:off x="4754880" y="3486150"/>
            <a:ext cx="365760" cy="13716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8" name="Freeform 288">
            <a:extLst>
              <a:ext uri="{FF2B5EF4-FFF2-40B4-BE49-F238E27FC236}">
                <a16:creationId xmlns:a16="http://schemas.microsoft.com/office/drawing/2014/main" id="{915B2581-81E4-4172-AB65-5014A914250F}"/>
              </a:ext>
            </a:extLst>
          </p:cNvPr>
          <p:cNvSpPr>
            <a:spLocks/>
          </p:cNvSpPr>
          <p:nvPr/>
        </p:nvSpPr>
        <p:spPr bwMode="auto">
          <a:xfrm flipH="1" flipV="1">
            <a:off x="3749040" y="2937510"/>
            <a:ext cx="1371600" cy="27432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9" name="Freeform 288">
            <a:extLst>
              <a:ext uri="{FF2B5EF4-FFF2-40B4-BE49-F238E27FC236}">
                <a16:creationId xmlns:a16="http://schemas.microsoft.com/office/drawing/2014/main" id="{20633A8A-1409-4D92-97BD-C487F8DDBF4F}"/>
              </a:ext>
            </a:extLst>
          </p:cNvPr>
          <p:cNvSpPr>
            <a:spLocks/>
          </p:cNvSpPr>
          <p:nvPr/>
        </p:nvSpPr>
        <p:spPr bwMode="auto">
          <a:xfrm flipH="1" flipV="1">
            <a:off x="3154679" y="3028950"/>
            <a:ext cx="594360" cy="18288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60" name="Freeform 288">
            <a:extLst>
              <a:ext uri="{FF2B5EF4-FFF2-40B4-BE49-F238E27FC236}">
                <a16:creationId xmlns:a16="http://schemas.microsoft.com/office/drawing/2014/main" id="{08F5B8C9-1899-490C-B656-90A2CE74D031}"/>
              </a:ext>
            </a:extLst>
          </p:cNvPr>
          <p:cNvSpPr>
            <a:spLocks/>
          </p:cNvSpPr>
          <p:nvPr/>
        </p:nvSpPr>
        <p:spPr bwMode="auto">
          <a:xfrm flipH="1" flipV="1">
            <a:off x="2697480" y="3028950"/>
            <a:ext cx="457200" cy="18288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61" name="Freeform 288">
            <a:extLst>
              <a:ext uri="{FF2B5EF4-FFF2-40B4-BE49-F238E27FC236}">
                <a16:creationId xmlns:a16="http://schemas.microsoft.com/office/drawing/2014/main" id="{542DC37E-9AAB-4BF7-BCD0-9109AFEFE874}"/>
              </a:ext>
            </a:extLst>
          </p:cNvPr>
          <p:cNvSpPr>
            <a:spLocks/>
          </p:cNvSpPr>
          <p:nvPr/>
        </p:nvSpPr>
        <p:spPr bwMode="auto">
          <a:xfrm flipH="1" flipV="1">
            <a:off x="1737360" y="3028950"/>
            <a:ext cx="960120" cy="18288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62" name="Freeform 288">
            <a:extLst>
              <a:ext uri="{FF2B5EF4-FFF2-40B4-BE49-F238E27FC236}">
                <a16:creationId xmlns:a16="http://schemas.microsoft.com/office/drawing/2014/main" id="{F522953C-F733-48C0-B784-648EE45C8738}"/>
              </a:ext>
            </a:extLst>
          </p:cNvPr>
          <p:cNvSpPr>
            <a:spLocks/>
          </p:cNvSpPr>
          <p:nvPr/>
        </p:nvSpPr>
        <p:spPr bwMode="auto">
          <a:xfrm flipH="1" flipV="1">
            <a:off x="1554480" y="3028950"/>
            <a:ext cx="182880" cy="18288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63" name="Freeform 288">
            <a:extLst>
              <a:ext uri="{FF2B5EF4-FFF2-40B4-BE49-F238E27FC236}">
                <a16:creationId xmlns:a16="http://schemas.microsoft.com/office/drawing/2014/main" id="{36A410DA-2037-4110-BA74-721A3DFCFB95}"/>
              </a:ext>
            </a:extLst>
          </p:cNvPr>
          <p:cNvSpPr>
            <a:spLocks/>
          </p:cNvSpPr>
          <p:nvPr/>
        </p:nvSpPr>
        <p:spPr bwMode="auto">
          <a:xfrm>
            <a:off x="1554480" y="3486150"/>
            <a:ext cx="4937760" cy="22860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64" name="Freeform 288">
            <a:extLst>
              <a:ext uri="{FF2B5EF4-FFF2-40B4-BE49-F238E27FC236}">
                <a16:creationId xmlns:a16="http://schemas.microsoft.com/office/drawing/2014/main" id="{A8657626-FF4D-4131-B38A-AE345EE30A3C}"/>
              </a:ext>
            </a:extLst>
          </p:cNvPr>
          <p:cNvSpPr>
            <a:spLocks/>
          </p:cNvSpPr>
          <p:nvPr/>
        </p:nvSpPr>
        <p:spPr bwMode="auto">
          <a:xfrm flipV="1">
            <a:off x="6492240" y="3028950"/>
            <a:ext cx="182880" cy="18288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65" name="Freeform 288">
            <a:extLst>
              <a:ext uri="{FF2B5EF4-FFF2-40B4-BE49-F238E27FC236}">
                <a16:creationId xmlns:a16="http://schemas.microsoft.com/office/drawing/2014/main" id="{4C6D9180-76E9-4C22-99B2-0C87D1414234}"/>
              </a:ext>
            </a:extLst>
          </p:cNvPr>
          <p:cNvSpPr>
            <a:spLocks/>
          </p:cNvSpPr>
          <p:nvPr/>
        </p:nvSpPr>
        <p:spPr bwMode="auto">
          <a:xfrm flipV="1">
            <a:off x="6675120" y="3028950"/>
            <a:ext cx="182880" cy="18288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66" name="Freeform 288">
            <a:extLst>
              <a:ext uri="{FF2B5EF4-FFF2-40B4-BE49-F238E27FC236}">
                <a16:creationId xmlns:a16="http://schemas.microsoft.com/office/drawing/2014/main" id="{D06703AB-E0A9-43EF-B2CA-7AFF93C6C060}"/>
              </a:ext>
            </a:extLst>
          </p:cNvPr>
          <p:cNvSpPr>
            <a:spLocks/>
          </p:cNvSpPr>
          <p:nvPr/>
        </p:nvSpPr>
        <p:spPr bwMode="auto">
          <a:xfrm flipV="1">
            <a:off x="6858000" y="3028950"/>
            <a:ext cx="960120" cy="18288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67" name="Freeform 288">
            <a:extLst>
              <a:ext uri="{FF2B5EF4-FFF2-40B4-BE49-F238E27FC236}">
                <a16:creationId xmlns:a16="http://schemas.microsoft.com/office/drawing/2014/main" id="{4F2A48CB-BCAD-465B-82D5-2A32A1AB1418}"/>
              </a:ext>
            </a:extLst>
          </p:cNvPr>
          <p:cNvSpPr>
            <a:spLocks/>
          </p:cNvSpPr>
          <p:nvPr/>
        </p:nvSpPr>
        <p:spPr bwMode="auto">
          <a:xfrm flipV="1">
            <a:off x="7818120" y="3028950"/>
            <a:ext cx="457200" cy="18288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68" name="Freeform 288">
            <a:extLst>
              <a:ext uri="{FF2B5EF4-FFF2-40B4-BE49-F238E27FC236}">
                <a16:creationId xmlns:a16="http://schemas.microsoft.com/office/drawing/2014/main" id="{CC16DCE6-F97D-4D70-862E-8D7A46BAB30E}"/>
              </a:ext>
            </a:extLst>
          </p:cNvPr>
          <p:cNvSpPr>
            <a:spLocks/>
          </p:cNvSpPr>
          <p:nvPr/>
        </p:nvSpPr>
        <p:spPr bwMode="auto">
          <a:xfrm flipV="1">
            <a:off x="6492240" y="3943350"/>
            <a:ext cx="182880" cy="18288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69" name="Freeform 288">
            <a:extLst>
              <a:ext uri="{FF2B5EF4-FFF2-40B4-BE49-F238E27FC236}">
                <a16:creationId xmlns:a16="http://schemas.microsoft.com/office/drawing/2014/main" id="{9A106E69-2AE2-4960-AE34-D2F05F77D23E}"/>
              </a:ext>
            </a:extLst>
          </p:cNvPr>
          <p:cNvSpPr>
            <a:spLocks/>
          </p:cNvSpPr>
          <p:nvPr/>
        </p:nvSpPr>
        <p:spPr bwMode="auto">
          <a:xfrm flipV="1">
            <a:off x="6675120" y="3943350"/>
            <a:ext cx="182880" cy="18288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70" name="Freeform 288">
            <a:extLst>
              <a:ext uri="{FF2B5EF4-FFF2-40B4-BE49-F238E27FC236}">
                <a16:creationId xmlns:a16="http://schemas.microsoft.com/office/drawing/2014/main" id="{5974166F-78A0-4A42-8DAF-E6BD19CE6870}"/>
              </a:ext>
            </a:extLst>
          </p:cNvPr>
          <p:cNvSpPr>
            <a:spLocks/>
          </p:cNvSpPr>
          <p:nvPr/>
        </p:nvSpPr>
        <p:spPr bwMode="auto">
          <a:xfrm flipV="1">
            <a:off x="4480560" y="3943350"/>
            <a:ext cx="274320" cy="18288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71" name="Freeform 288">
            <a:extLst>
              <a:ext uri="{FF2B5EF4-FFF2-40B4-BE49-F238E27FC236}">
                <a16:creationId xmlns:a16="http://schemas.microsoft.com/office/drawing/2014/main" id="{D9806359-CD23-47BF-A4C6-F4E9606EFA01}"/>
              </a:ext>
            </a:extLst>
          </p:cNvPr>
          <p:cNvSpPr>
            <a:spLocks/>
          </p:cNvSpPr>
          <p:nvPr/>
        </p:nvSpPr>
        <p:spPr bwMode="auto">
          <a:xfrm flipV="1">
            <a:off x="4754880" y="3943350"/>
            <a:ext cx="365760" cy="18288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72" name="Freeform 288">
            <a:extLst>
              <a:ext uri="{FF2B5EF4-FFF2-40B4-BE49-F238E27FC236}">
                <a16:creationId xmlns:a16="http://schemas.microsoft.com/office/drawing/2014/main" id="{783727A3-769D-42A2-A2A9-2F315BC7F088}"/>
              </a:ext>
            </a:extLst>
          </p:cNvPr>
          <p:cNvSpPr>
            <a:spLocks/>
          </p:cNvSpPr>
          <p:nvPr/>
        </p:nvSpPr>
        <p:spPr bwMode="auto">
          <a:xfrm flipV="1">
            <a:off x="5120640" y="3943350"/>
            <a:ext cx="1371600" cy="18288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73" name="Freeform 288">
            <a:extLst>
              <a:ext uri="{FF2B5EF4-FFF2-40B4-BE49-F238E27FC236}">
                <a16:creationId xmlns:a16="http://schemas.microsoft.com/office/drawing/2014/main" id="{28BC91F5-04A3-4D46-B59E-D0934E347FC1}"/>
              </a:ext>
            </a:extLst>
          </p:cNvPr>
          <p:cNvSpPr>
            <a:spLocks/>
          </p:cNvSpPr>
          <p:nvPr/>
        </p:nvSpPr>
        <p:spPr bwMode="auto">
          <a:xfrm flipV="1">
            <a:off x="6858000" y="3943350"/>
            <a:ext cx="960120" cy="18288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74" name="Freeform 288">
            <a:extLst>
              <a:ext uri="{FF2B5EF4-FFF2-40B4-BE49-F238E27FC236}">
                <a16:creationId xmlns:a16="http://schemas.microsoft.com/office/drawing/2014/main" id="{EBB42F5B-5BA5-47E8-9CD2-EDAD7CA572AC}"/>
              </a:ext>
            </a:extLst>
          </p:cNvPr>
          <p:cNvSpPr>
            <a:spLocks/>
          </p:cNvSpPr>
          <p:nvPr/>
        </p:nvSpPr>
        <p:spPr bwMode="auto">
          <a:xfrm flipV="1">
            <a:off x="7818120" y="3943350"/>
            <a:ext cx="457200" cy="18288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75" name="Freeform 290">
            <a:extLst>
              <a:ext uri="{FF2B5EF4-FFF2-40B4-BE49-F238E27FC236}">
                <a16:creationId xmlns:a16="http://schemas.microsoft.com/office/drawing/2014/main" id="{EE884646-4D2C-4AA6-8D4D-06DC928EB6DD}"/>
              </a:ext>
            </a:extLst>
          </p:cNvPr>
          <p:cNvSpPr>
            <a:spLocks/>
          </p:cNvSpPr>
          <p:nvPr/>
        </p:nvSpPr>
        <p:spPr bwMode="auto">
          <a:xfrm flipH="1">
            <a:off x="1554480" y="4400550"/>
            <a:ext cx="6720840" cy="22860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  <a:gd name="connsiteX0" fmla="*/ 0 w 10000"/>
              <a:gd name="connsiteY0" fmla="*/ 0 h 10000"/>
              <a:gd name="connsiteX1" fmla="*/ 5000 w 10000"/>
              <a:gd name="connsiteY1" fmla="*/ 10000 h 10000"/>
              <a:gd name="connsiteX2" fmla="*/ 10000 w 10000"/>
              <a:gd name="connsiteY2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00" h="10000">
                <a:moveTo>
                  <a:pt x="0" y="0"/>
                </a:moveTo>
                <a:cubicBezTo>
                  <a:pt x="500" y="6250"/>
                  <a:pt x="2000" y="10000"/>
                  <a:pt x="5000" y="10000"/>
                </a:cubicBezTo>
                <a:cubicBezTo>
                  <a:pt x="8042" y="10000"/>
                  <a:pt x="9666" y="3680"/>
                  <a:pt x="1000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6" name="Freeform 288">
            <a:extLst>
              <a:ext uri="{FF2B5EF4-FFF2-40B4-BE49-F238E27FC236}">
                <a16:creationId xmlns:a16="http://schemas.microsoft.com/office/drawing/2014/main" id="{437D82A4-ADB5-4A31-8B24-6408E3286DF3}"/>
              </a:ext>
            </a:extLst>
          </p:cNvPr>
          <p:cNvSpPr>
            <a:spLocks/>
          </p:cNvSpPr>
          <p:nvPr/>
        </p:nvSpPr>
        <p:spPr bwMode="auto">
          <a:xfrm flipV="1">
            <a:off x="1554480" y="3943350"/>
            <a:ext cx="182880" cy="18288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77" name="Freeform 288">
            <a:extLst>
              <a:ext uri="{FF2B5EF4-FFF2-40B4-BE49-F238E27FC236}">
                <a16:creationId xmlns:a16="http://schemas.microsoft.com/office/drawing/2014/main" id="{706B45DF-BD59-4ED9-807D-ABBBD1173671}"/>
              </a:ext>
            </a:extLst>
          </p:cNvPr>
          <p:cNvSpPr>
            <a:spLocks/>
          </p:cNvSpPr>
          <p:nvPr/>
        </p:nvSpPr>
        <p:spPr bwMode="auto">
          <a:xfrm flipV="1">
            <a:off x="1737360" y="3943350"/>
            <a:ext cx="960120" cy="18288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78" name="Freeform 288">
            <a:extLst>
              <a:ext uri="{FF2B5EF4-FFF2-40B4-BE49-F238E27FC236}">
                <a16:creationId xmlns:a16="http://schemas.microsoft.com/office/drawing/2014/main" id="{E5FA242C-0A78-4E1B-B4C1-30F835F7539C}"/>
              </a:ext>
            </a:extLst>
          </p:cNvPr>
          <p:cNvSpPr>
            <a:spLocks/>
          </p:cNvSpPr>
          <p:nvPr/>
        </p:nvSpPr>
        <p:spPr bwMode="auto">
          <a:xfrm flipV="1">
            <a:off x="2697480" y="3943350"/>
            <a:ext cx="457200" cy="18288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79" name="Freeform 288">
            <a:extLst>
              <a:ext uri="{FF2B5EF4-FFF2-40B4-BE49-F238E27FC236}">
                <a16:creationId xmlns:a16="http://schemas.microsoft.com/office/drawing/2014/main" id="{28666089-BE0B-45F6-B6FD-57FA1060DCA7}"/>
              </a:ext>
            </a:extLst>
          </p:cNvPr>
          <p:cNvSpPr>
            <a:spLocks/>
          </p:cNvSpPr>
          <p:nvPr/>
        </p:nvSpPr>
        <p:spPr bwMode="auto">
          <a:xfrm flipV="1">
            <a:off x="3154680" y="3943350"/>
            <a:ext cx="594360" cy="18288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0" name="Freeform 288">
            <a:extLst>
              <a:ext uri="{FF2B5EF4-FFF2-40B4-BE49-F238E27FC236}">
                <a16:creationId xmlns:a16="http://schemas.microsoft.com/office/drawing/2014/main" id="{B2936907-9A43-4F96-9CD9-3960CB20C0E0}"/>
              </a:ext>
            </a:extLst>
          </p:cNvPr>
          <p:cNvSpPr>
            <a:spLocks/>
          </p:cNvSpPr>
          <p:nvPr/>
        </p:nvSpPr>
        <p:spPr bwMode="auto">
          <a:xfrm flipV="1">
            <a:off x="3749040" y="3943350"/>
            <a:ext cx="640080" cy="18288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5207394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0C5DA0"/>
      </a:dk2>
      <a:lt2>
        <a:srgbClr val="7F7F7F"/>
      </a:lt2>
      <a:accent1>
        <a:srgbClr val="75D071"/>
      </a:accent1>
      <a:accent2>
        <a:srgbClr val="E1FFE1"/>
      </a:accent2>
      <a:accent3>
        <a:srgbClr val="E5F4FF"/>
      </a:accent3>
      <a:accent4>
        <a:srgbClr val="9A0C27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 w="19050">
          <a:solidFill>
            <a:schemeClr val="tx2"/>
          </a:solidFill>
        </a:ln>
      </a:spPr>
      <a:bodyPr rtlCol="0" anchor="ctr"/>
      <a:lstStyle>
        <a:defPPr algn="ctr">
          <a:defRPr sz="1600"/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>
          <a:tailEnd type="triangle" w="med" len="lg"/>
        </a:ln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18436</TotalTime>
  <Words>76</Words>
  <Application>Microsoft Office PowerPoint</Application>
  <PresentationFormat>On-screen Show (16:9)</PresentationFormat>
  <Paragraphs>40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Verdana</vt:lpstr>
      <vt:lpstr>Wingdings</vt:lpstr>
      <vt:lpstr>Default Design</vt:lpstr>
      <vt:lpstr>DOS FAT</vt:lpstr>
      <vt:lpstr>Disk Scheduling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ouster</cp:lastModifiedBy>
  <cp:revision>875</cp:revision>
  <cp:lastPrinted>2011-01-25T21:54:55Z</cp:lastPrinted>
  <dcterms:created xsi:type="dcterms:W3CDTF">2008-10-19T02:20:00Z</dcterms:created>
  <dcterms:modified xsi:type="dcterms:W3CDTF">2018-05-18T17:41:01Z</dcterms:modified>
</cp:coreProperties>
</file>