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sldIdLst>
    <p:sldId id="450" r:id="rId2"/>
    <p:sldId id="451" r:id="rId3"/>
    <p:sldId id="452" r:id="rId4"/>
    <p:sldId id="453" r:id="rId5"/>
    <p:sldId id="454" r:id="rId6"/>
    <p:sldId id="455" r:id="rId7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6CBA"/>
    <a:srgbClr val="D81C1C"/>
    <a:srgbClr val="99CCF7"/>
    <a:srgbClr val="C0E0FA"/>
    <a:srgbClr val="E1F0FD"/>
    <a:srgbClr val="D7EEFF"/>
    <a:srgbClr val="FDDFE5"/>
    <a:srgbClr val="7B654F"/>
    <a:srgbClr val="967B60"/>
    <a:srgbClr val="F5F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52" autoAdjust="0"/>
    <p:restoredTop sz="94673" autoAdjust="0"/>
  </p:normalViewPr>
  <p:slideViewPr>
    <p:cSldViewPr>
      <p:cViewPr varScale="1">
        <p:scale>
          <a:sx n="123" d="100"/>
          <a:sy n="123" d="100"/>
        </p:scale>
        <p:origin x="162" y="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Lock Implementation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Lock Implementation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CS 140 Lecture Notes: Lock Implementation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Lock Implementation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Lock Implementation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/>
              <a:t>CS 140 Lecture Notes: Lock Implementation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5DC3-9FCA-4CE3-ADBC-1F1EA09F3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Uniprocessor Lock 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1D35C-14E9-4D4B-81E3-DB1D73CD6D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495800" cy="384048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struct lock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  <a:r>
              <a:rPr lang="en-US" sz="1600" b="0" dirty="0" err="1">
                <a:latin typeface="Lucida Sans Typewriter" panose="020B0509030504030204" pitchFamily="49" charset="0"/>
              </a:rPr>
              <a:t>int</a:t>
            </a:r>
            <a:r>
              <a:rPr lang="en-US" sz="1600" b="0" dirty="0">
                <a:latin typeface="Lucida Sans Typewriter" panose="020B0509030504030204" pitchFamily="49" charset="0"/>
              </a:rPr>
              <a:t> locked;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struct queue q;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};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void </a:t>
            </a:r>
            <a:r>
              <a:rPr lang="en-US" sz="1600" b="0" dirty="0" err="1">
                <a:latin typeface="Lucida Sans Typewriter" panose="020B0509030504030204" pitchFamily="49" charset="0"/>
              </a:rPr>
              <a:t>lock_acquire</a:t>
            </a:r>
            <a:r>
              <a:rPr lang="en-US" sz="1600" b="0" dirty="0">
                <a:latin typeface="Lucida Sans Typewriter" panose="020B05090305040302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struct lock *l)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  <a:r>
              <a:rPr lang="en-US" sz="1600" b="0" dirty="0" err="1">
                <a:latin typeface="Lucida Sans Typewriter" panose="020B0509030504030204" pitchFamily="49" charset="0"/>
              </a:rPr>
              <a:t>intr_disable</a:t>
            </a:r>
            <a:r>
              <a:rPr lang="en-US" sz="16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if (!l-&gt;locked)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l-&gt;locked = 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</a:t>
            </a:r>
            <a:r>
              <a:rPr lang="en-US" sz="1600" b="0" dirty="0" err="1">
                <a:latin typeface="Lucida Sans Typewriter" panose="020B0509030504030204" pitchFamily="49" charset="0"/>
              </a:rPr>
              <a:t>queue_add</a:t>
            </a:r>
            <a:r>
              <a:rPr lang="en-US" sz="1600" b="0" dirty="0">
                <a:latin typeface="Lucida Sans Typewriter" panose="020B0509030504030204" pitchFamily="49" charset="0"/>
              </a:rPr>
              <a:t>(&amp;l-&gt;q,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    </a:t>
            </a:r>
            <a:r>
              <a:rPr lang="en-US" sz="1600" b="0" dirty="0" err="1">
                <a:latin typeface="Lucida Sans Typewriter" panose="020B0509030504030204" pitchFamily="49" charset="0"/>
              </a:rPr>
              <a:t>thread_current</a:t>
            </a:r>
            <a:r>
              <a:rPr lang="en-US" sz="1600" b="0" dirty="0">
                <a:latin typeface="Lucida Sans Typewriter" panose="020B05090305040302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</a:t>
            </a:r>
            <a:r>
              <a:rPr lang="en-US" sz="1600" b="0" dirty="0" err="1">
                <a:latin typeface="Lucida Sans Typewriter" panose="020B0509030504030204" pitchFamily="49" charset="0"/>
              </a:rPr>
              <a:t>thread_block</a:t>
            </a:r>
            <a:r>
              <a:rPr lang="en-US" sz="16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  <a:r>
              <a:rPr lang="en-US" sz="1600" b="0" dirty="0" err="1">
                <a:latin typeface="Lucida Sans Typewriter" panose="020B0509030504030204" pitchFamily="49" charset="0"/>
              </a:rPr>
              <a:t>intr_enable</a:t>
            </a:r>
            <a:r>
              <a:rPr lang="en-US" sz="16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280D7A-B23D-4FB9-A09B-67AEFD2A3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46320" y="788670"/>
            <a:ext cx="4389120" cy="283464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void </a:t>
            </a:r>
            <a:r>
              <a:rPr lang="en-US" sz="1600" b="0" dirty="0" err="1">
                <a:latin typeface="Lucida Sans Typewriter" panose="020B0509030504030204" pitchFamily="49" charset="0"/>
              </a:rPr>
              <a:t>lock_release</a:t>
            </a:r>
            <a:r>
              <a:rPr lang="en-US" sz="1600" b="0" dirty="0">
                <a:latin typeface="Lucida Sans Typewriter" panose="020B05090305040302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struct lock *l)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  <a:r>
              <a:rPr lang="en-US" sz="1600" b="0" dirty="0" err="1">
                <a:latin typeface="Lucida Sans Typewriter" panose="020B0509030504030204" pitchFamily="49" charset="0"/>
              </a:rPr>
              <a:t>intr_disable</a:t>
            </a:r>
            <a:r>
              <a:rPr lang="en-US" sz="16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if (</a:t>
            </a:r>
            <a:r>
              <a:rPr lang="en-US" sz="1600" b="0" dirty="0" err="1">
                <a:latin typeface="Lucida Sans Typewriter" panose="020B0509030504030204" pitchFamily="49" charset="0"/>
              </a:rPr>
              <a:t>queue_empty</a:t>
            </a:r>
            <a:r>
              <a:rPr lang="en-US" sz="1600" b="0" dirty="0">
                <a:latin typeface="Lucida Sans Typewriter" panose="020B0509030504030204" pitchFamily="49" charset="0"/>
              </a:rPr>
              <a:t>(&amp;l-&gt;q)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l-&gt;locked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</a:t>
            </a:r>
            <a:r>
              <a:rPr lang="en-US" sz="1600" b="0" dirty="0" err="1">
                <a:latin typeface="Lucida Sans Typewriter" panose="020B0509030504030204" pitchFamily="49" charset="0"/>
              </a:rPr>
              <a:t>thread_unblock</a:t>
            </a:r>
            <a:r>
              <a:rPr lang="en-US" sz="1600" b="0" dirty="0">
                <a:latin typeface="Lucida Sans Typewriter" panose="020B05090305040302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    </a:t>
            </a:r>
            <a:r>
              <a:rPr lang="en-US" sz="1600" b="0" dirty="0" err="1">
                <a:latin typeface="Lucida Sans Typewriter" panose="020B0509030504030204" pitchFamily="49" charset="0"/>
              </a:rPr>
              <a:t>queue_remove</a:t>
            </a:r>
            <a:r>
              <a:rPr lang="en-US" sz="1600" b="0" dirty="0">
                <a:latin typeface="Lucida Sans Typewriter" panose="020B0509030504030204" pitchFamily="49" charset="0"/>
              </a:rPr>
              <a:t>(&amp;l-&gt;q));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  <a:r>
              <a:rPr lang="en-US" sz="1600" b="0" dirty="0" err="1">
                <a:latin typeface="Lucida Sans Typewriter" panose="020B0509030504030204" pitchFamily="49" charset="0"/>
              </a:rPr>
              <a:t>intr_enable</a:t>
            </a:r>
            <a:r>
              <a:rPr lang="en-US" sz="16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E52D4-6B71-466A-864C-22E7A0FE0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Lock Implementation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70B01-301F-43AC-8FA8-A54A6EEE9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066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5DC3-9FCA-4CE3-ADBC-1F1EA09F3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Locks for Multi-Core, v1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1D35C-14E9-4D4B-81E3-DB1D73CD6D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312920" cy="384048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struct lock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  <a:r>
              <a:rPr lang="en-US" sz="1600" b="0" dirty="0" err="1">
                <a:latin typeface="Lucida Sans Typewriter" panose="020B0509030504030204" pitchFamily="49" charset="0"/>
              </a:rPr>
              <a:t>int</a:t>
            </a:r>
            <a:r>
              <a:rPr lang="en-US" sz="1600" b="0" dirty="0">
                <a:latin typeface="Lucida Sans Typewriter" panose="020B0509030504030204" pitchFamily="49" charset="0"/>
              </a:rPr>
              <a:t> locked;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};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void </a:t>
            </a:r>
            <a:r>
              <a:rPr lang="en-US" sz="1600" b="0" dirty="0" err="1">
                <a:latin typeface="Lucida Sans Typewriter" panose="020B0509030504030204" pitchFamily="49" charset="0"/>
              </a:rPr>
              <a:t>lock_acquire</a:t>
            </a:r>
            <a:r>
              <a:rPr lang="en-US" sz="1600" b="0" dirty="0">
                <a:latin typeface="Lucida Sans Typewriter" panose="020B05090305040302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struct lock *l)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while (swap(&amp;l-&gt;locked, 1))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/* Do nothing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280D7A-B23D-4FB9-A09B-67AEFD2A3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46320" y="788670"/>
            <a:ext cx="3992880" cy="283464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void </a:t>
            </a:r>
            <a:r>
              <a:rPr lang="en-US" sz="1600" b="0" dirty="0" err="1">
                <a:latin typeface="Lucida Sans Typewriter" panose="020B0509030504030204" pitchFamily="49" charset="0"/>
              </a:rPr>
              <a:t>lock_release</a:t>
            </a:r>
            <a:r>
              <a:rPr lang="en-US" sz="1600" b="0" dirty="0">
                <a:latin typeface="Lucida Sans Typewriter" panose="020B05090305040302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struct lock *l)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l-&gt;locked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E52D4-6B71-466A-864C-22E7A0FE0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Lock Implementation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70B01-301F-43AC-8FA8-A54A6EEE9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834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5DC3-9FCA-4CE3-ADBC-1F1EA09F3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Locks for Multi-Core, v2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1D35C-14E9-4D4B-81E3-DB1D73CD6D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358640" cy="384048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struct lock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  <a:r>
              <a:rPr lang="en-US" sz="1600" b="0" dirty="0" err="1">
                <a:latin typeface="Lucida Sans Typewriter" panose="020B0509030504030204" pitchFamily="49" charset="0"/>
              </a:rPr>
              <a:t>int</a:t>
            </a:r>
            <a:r>
              <a:rPr lang="en-US" sz="1600" b="0" dirty="0">
                <a:latin typeface="Lucida Sans Typewriter" panose="020B0509030504030204" pitchFamily="49" charset="0"/>
              </a:rPr>
              <a:t> locked;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struct queue q;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};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void </a:t>
            </a:r>
            <a:r>
              <a:rPr lang="en-US" sz="1600" b="0" dirty="0" err="1">
                <a:latin typeface="Lucida Sans Typewriter" panose="020B0509030504030204" pitchFamily="49" charset="0"/>
              </a:rPr>
              <a:t>lock_acquire</a:t>
            </a:r>
            <a:r>
              <a:rPr lang="en-US" sz="1600" b="0" dirty="0">
                <a:latin typeface="Lucida Sans Typewriter" panose="020B05090305040302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struct lock *l)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if</a:t>
            </a:r>
            <a:r>
              <a:rPr lang="en-US" sz="1600" b="0" dirty="0">
                <a:latin typeface="Lucida Sans Typewriter" panose="020B0509030504030204" pitchFamily="49" charset="0"/>
              </a:rPr>
              <a:t> (swap(&amp;l-&gt;locked, 1))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</a:t>
            </a:r>
            <a:r>
              <a:rPr lang="en-US" sz="16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queue_add</a:t>
            </a: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(&amp;l-&gt;q,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        </a:t>
            </a:r>
            <a:r>
              <a:rPr lang="en-US" sz="16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thread_current</a:t>
            </a: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    </a:t>
            </a:r>
            <a:r>
              <a:rPr lang="en-US" sz="16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thread_block</a:t>
            </a: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280D7A-B23D-4FB9-A09B-67AEFD2A3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46320" y="788670"/>
            <a:ext cx="4297680" cy="283464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void </a:t>
            </a:r>
            <a:r>
              <a:rPr lang="en-US" sz="1600" b="0" dirty="0" err="1">
                <a:latin typeface="Lucida Sans Typewriter" panose="020B0509030504030204" pitchFamily="49" charset="0"/>
              </a:rPr>
              <a:t>lock_release</a:t>
            </a:r>
            <a:r>
              <a:rPr lang="en-US" sz="1600" b="0" dirty="0">
                <a:latin typeface="Lucida Sans Typewriter" panose="020B05090305040302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struct lock *l)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if (</a:t>
            </a:r>
            <a:r>
              <a:rPr lang="en-US" sz="16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queue_empty</a:t>
            </a: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(&amp;l-&gt;q)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l-&gt;locked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    </a:t>
            </a:r>
            <a:r>
              <a:rPr lang="en-US" sz="16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thread_unblock</a:t>
            </a: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        </a:t>
            </a:r>
            <a:r>
              <a:rPr lang="en-US" sz="16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queue_remove</a:t>
            </a: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(&amp;l-&gt;q));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E52D4-6B71-466A-864C-22E7A0FE0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Lock Implementation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70B01-301F-43AC-8FA8-A54A6EEE9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2248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5DC3-9FCA-4CE3-ADBC-1F1EA09F3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Locks for Multi-Core, v3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1D35C-14E9-4D4B-81E3-DB1D73CD6D0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struct lock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  <a:r>
              <a:rPr lang="en-US" sz="1200" b="0" dirty="0" err="1">
                <a:latin typeface="Lucida Sans Typewriter" panose="020B0509030504030204" pitchFamily="49" charset="0"/>
              </a:rPr>
              <a:t>int</a:t>
            </a:r>
            <a:r>
              <a:rPr lang="en-US" sz="1200" b="0" dirty="0">
                <a:latin typeface="Lucida Sans Typewriter" panose="020B0509030504030204" pitchFamily="49" charset="0"/>
              </a:rPr>
              <a:t> locked;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struct queue q;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int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sync;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};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void </a:t>
            </a:r>
            <a:r>
              <a:rPr lang="en-US" sz="1200" b="0" dirty="0" err="1">
                <a:latin typeface="Lucida Sans Typewriter" panose="020B0509030504030204" pitchFamily="49" charset="0"/>
              </a:rPr>
              <a:t>lock_acquire</a:t>
            </a:r>
            <a:r>
              <a:rPr lang="en-US" sz="1200" b="0" dirty="0">
                <a:latin typeface="Lucida Sans Typewriter" panose="020B05090305040302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struct lock *l)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while (swap(&amp;l-&gt;sync, 1))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    /* Do nothing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if (!l-&gt;locked)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    l-&gt;locked = 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    l-&gt;sync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</a:t>
            </a:r>
            <a:r>
              <a:rPr lang="en-US" sz="1200" b="0" dirty="0" err="1">
                <a:latin typeface="Lucida Sans Typewriter" panose="020B0509030504030204" pitchFamily="49" charset="0"/>
              </a:rPr>
              <a:t>queue_add</a:t>
            </a:r>
            <a:r>
              <a:rPr lang="en-US" sz="1200" b="0" dirty="0">
                <a:latin typeface="Lucida Sans Typewriter" panose="020B0509030504030204" pitchFamily="49" charset="0"/>
              </a:rPr>
              <a:t>(&amp;l-&gt;q,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    </a:t>
            </a:r>
            <a:r>
              <a:rPr lang="en-US" sz="1200" b="0" dirty="0" err="1">
                <a:latin typeface="Lucida Sans Typewriter" panose="020B0509030504030204" pitchFamily="49" charset="0"/>
              </a:rPr>
              <a:t>thread_current</a:t>
            </a:r>
            <a:r>
              <a:rPr lang="en-US" sz="1200" b="0" dirty="0">
                <a:latin typeface="Lucida Sans Typewriter" panose="020B0509030504030204" pitchFamily="49" charset="0"/>
              </a:rPr>
              <a:t>());</a:t>
            </a:r>
            <a:endParaRPr lang="en-US" sz="1200" b="0" dirty="0">
              <a:solidFill>
                <a:schemeClr val="tx2"/>
              </a:solidFill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    l-&gt;sync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</a:t>
            </a:r>
            <a:r>
              <a:rPr lang="en-US" sz="1200" b="0" dirty="0" err="1">
                <a:latin typeface="Lucida Sans Typewriter" panose="020B0509030504030204" pitchFamily="49" charset="0"/>
              </a:rPr>
              <a:t>thread_block</a:t>
            </a:r>
            <a:r>
              <a:rPr lang="en-US" sz="12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}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280D7A-B23D-4FB9-A09B-67AEFD2A3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283464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void </a:t>
            </a:r>
            <a:r>
              <a:rPr lang="en-US" sz="1200" b="0" dirty="0" err="1">
                <a:latin typeface="Lucida Sans Typewriter" panose="020B0509030504030204" pitchFamily="49" charset="0"/>
              </a:rPr>
              <a:t>lock_release</a:t>
            </a:r>
            <a:r>
              <a:rPr lang="en-US" sz="1200" b="0" dirty="0">
                <a:latin typeface="Lucida Sans Typewriter" panose="020B05090305040302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struct lock *l)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while (swap(&amp;l-&gt;sync, 1))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    /* Do nothing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if (</a:t>
            </a:r>
            <a:r>
              <a:rPr lang="en-US" sz="1200" b="0" dirty="0" err="1">
                <a:latin typeface="Lucida Sans Typewriter" panose="020B0509030504030204" pitchFamily="49" charset="0"/>
              </a:rPr>
              <a:t>queue_empty</a:t>
            </a:r>
            <a:r>
              <a:rPr lang="en-US" sz="1200" b="0" dirty="0">
                <a:latin typeface="Lucida Sans Typewriter" panose="020B0509030504030204" pitchFamily="49" charset="0"/>
              </a:rPr>
              <a:t>(&amp;l-&gt;q)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l-&gt;locked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</a:t>
            </a:r>
            <a:r>
              <a:rPr lang="en-US" sz="1200" b="0" dirty="0" err="1">
                <a:latin typeface="Lucida Sans Typewriter" panose="020B0509030504030204" pitchFamily="49" charset="0"/>
              </a:rPr>
              <a:t>thread_unblock</a:t>
            </a:r>
            <a:r>
              <a:rPr lang="en-US" sz="1200" b="0" dirty="0">
                <a:latin typeface="Lucida Sans Typewriter" panose="020B05090305040302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    </a:t>
            </a:r>
            <a:r>
              <a:rPr lang="en-US" sz="1200" b="0" dirty="0" err="1">
                <a:latin typeface="Lucida Sans Typewriter" panose="020B0509030504030204" pitchFamily="49" charset="0"/>
              </a:rPr>
              <a:t>queue_remove</a:t>
            </a:r>
            <a:r>
              <a:rPr lang="en-US" sz="1200" b="0" dirty="0">
                <a:latin typeface="Lucida Sans Typewriter" panose="020B0509030504030204" pitchFamily="49" charset="0"/>
              </a:rPr>
              <a:t>(&amp;l-&gt;q));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l-&gt;sync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}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E52D4-6B71-466A-864C-22E7A0FE0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Lock Implementation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70B01-301F-43AC-8FA8-A54A6EEE9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089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5DC3-9FCA-4CE3-ADBC-1F1EA09F3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Locks for Multi-Core, v4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1D35C-14E9-4D4B-81E3-DB1D73CD6D0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struct lock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  <a:r>
              <a:rPr lang="en-US" sz="1200" b="0" dirty="0" err="1">
                <a:latin typeface="Lucida Sans Typewriter" panose="020B0509030504030204" pitchFamily="49" charset="0"/>
              </a:rPr>
              <a:t>int</a:t>
            </a:r>
            <a:r>
              <a:rPr lang="en-US" sz="1200" b="0" dirty="0">
                <a:latin typeface="Lucida Sans Typewriter" panose="020B0509030504030204" pitchFamily="49" charset="0"/>
              </a:rPr>
              <a:t> locked;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struct queue q;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  <a:r>
              <a:rPr lang="en-US" sz="1200" b="0" dirty="0" err="1">
                <a:latin typeface="Lucida Sans Typewriter" panose="020B0509030504030204" pitchFamily="49" charset="0"/>
              </a:rPr>
              <a:t>int</a:t>
            </a:r>
            <a:r>
              <a:rPr lang="en-US" sz="1200" b="0" dirty="0">
                <a:latin typeface="Lucida Sans Typewriter" panose="020B0509030504030204" pitchFamily="49" charset="0"/>
              </a:rPr>
              <a:t> sync;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};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void </a:t>
            </a:r>
            <a:r>
              <a:rPr lang="en-US" sz="1200" b="0" dirty="0" err="1">
                <a:latin typeface="Lucida Sans Typewriter" panose="020B0509030504030204" pitchFamily="49" charset="0"/>
              </a:rPr>
              <a:t>lock_acquire</a:t>
            </a:r>
            <a:r>
              <a:rPr lang="en-US" sz="1200" b="0" dirty="0">
                <a:latin typeface="Lucida Sans Typewriter" panose="020B05090305040302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struct lock *l)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while (swap(&amp;l-&gt;sync, 1))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/* Do nothing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if (!l-&gt;locked)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l-&gt;locked = 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l-&gt;sync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</a:t>
            </a:r>
            <a:r>
              <a:rPr lang="en-US" sz="1200" b="0" dirty="0" err="1">
                <a:latin typeface="Lucida Sans Typewriter" panose="020B0509030504030204" pitchFamily="49" charset="0"/>
              </a:rPr>
              <a:t>queue_add</a:t>
            </a:r>
            <a:r>
              <a:rPr lang="en-US" sz="1200" b="0" dirty="0">
                <a:latin typeface="Lucida Sans Typewriter" panose="020B0509030504030204" pitchFamily="49" charset="0"/>
              </a:rPr>
              <a:t>(&amp;l-&gt;q,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    </a:t>
            </a:r>
            <a:r>
              <a:rPr lang="en-US" sz="1200" b="0" dirty="0" err="1">
                <a:latin typeface="Lucida Sans Typewriter" panose="020B0509030504030204" pitchFamily="49" charset="0"/>
              </a:rPr>
              <a:t>thread_current</a:t>
            </a:r>
            <a:r>
              <a:rPr lang="en-US" sz="1200" b="0" dirty="0">
                <a:latin typeface="Lucida Sans Typewriter" panose="020B05090305040302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</a:t>
            </a:r>
            <a:r>
              <a:rPr lang="en-US" sz="1200" b="0" strike="sngStrike" dirty="0">
                <a:solidFill>
                  <a:schemeClr val="tx2"/>
                </a:solidFill>
                <a:latin typeface="Lucida Sans Typewriter" panose="020B0509030504030204" pitchFamily="49" charset="0"/>
              </a:rPr>
              <a:t>l-&gt;sync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</a:t>
            </a:r>
            <a:r>
              <a:rPr lang="en-US" sz="1200" b="0" dirty="0" err="1">
                <a:latin typeface="Lucida Sans Typewriter" panose="020B0509030504030204" pitchFamily="49" charset="0"/>
              </a:rPr>
              <a:t>thread_block</a:t>
            </a:r>
            <a:r>
              <a:rPr lang="en-US" sz="1200" b="0" dirty="0">
                <a:latin typeface="Lucida Sans Typewriter" panose="020B0509030504030204" pitchFamily="49" charset="0"/>
              </a:rPr>
              <a:t>(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&amp;l-&gt;sync</a:t>
            </a:r>
            <a:r>
              <a:rPr lang="en-US" sz="1200" b="0" dirty="0">
                <a:latin typeface="Lucida Sans Typewriter" panose="020B05090305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b="0" dirty="0">
              <a:latin typeface="Lucida Sans Typewriter" panose="020B05090305040302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280D7A-B23D-4FB9-A09B-67AEFD2A3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283464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void </a:t>
            </a:r>
            <a:r>
              <a:rPr lang="en-US" sz="1200" b="0" dirty="0" err="1">
                <a:latin typeface="Lucida Sans Typewriter" panose="020B0509030504030204" pitchFamily="49" charset="0"/>
              </a:rPr>
              <a:t>lock_release</a:t>
            </a:r>
            <a:r>
              <a:rPr lang="en-US" sz="1200" b="0" dirty="0">
                <a:latin typeface="Lucida Sans Typewriter" panose="020B05090305040302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struct lock *l)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while (swap(&amp;l-&gt;sync, 1))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/* Do nothing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if (</a:t>
            </a:r>
            <a:r>
              <a:rPr lang="en-US" sz="1200" b="0" dirty="0" err="1">
                <a:latin typeface="Lucida Sans Typewriter" panose="020B0509030504030204" pitchFamily="49" charset="0"/>
              </a:rPr>
              <a:t>queue_empty</a:t>
            </a:r>
            <a:r>
              <a:rPr lang="en-US" sz="1200" b="0" dirty="0">
                <a:latin typeface="Lucida Sans Typewriter" panose="020B0509030504030204" pitchFamily="49" charset="0"/>
              </a:rPr>
              <a:t>(&amp;l-&gt;q)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l-&gt;locked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</a:t>
            </a:r>
            <a:r>
              <a:rPr lang="en-US" sz="1200" b="0" dirty="0" err="1">
                <a:latin typeface="Lucida Sans Typewriter" panose="020B0509030504030204" pitchFamily="49" charset="0"/>
              </a:rPr>
              <a:t>thread_unblock</a:t>
            </a:r>
            <a:r>
              <a:rPr lang="en-US" sz="1200" b="0" dirty="0">
                <a:latin typeface="Lucida Sans Typewriter" panose="020B05090305040302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    </a:t>
            </a:r>
            <a:r>
              <a:rPr lang="en-US" sz="1200" b="0" dirty="0" err="1">
                <a:latin typeface="Lucida Sans Typewriter" panose="020B0509030504030204" pitchFamily="49" charset="0"/>
              </a:rPr>
              <a:t>queue_remove</a:t>
            </a:r>
            <a:r>
              <a:rPr lang="en-US" sz="1200" b="0" dirty="0">
                <a:latin typeface="Lucida Sans Typewriter" panose="020B0509030504030204" pitchFamily="49" charset="0"/>
              </a:rPr>
              <a:t>(&amp;l-&gt;q));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l-&gt;sync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b="0" dirty="0">
              <a:latin typeface="Lucida Sans Typewriter" panose="020B0509030504030204" pitchFamily="49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E52D4-6B71-466A-864C-22E7A0FE0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Lock Implementation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70B01-301F-43AC-8FA8-A54A6EEE9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084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5DC3-9FCA-4CE3-ADBC-1F1EA09F3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Locks for Multi-Core, v5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1D35C-14E9-4D4B-81E3-DB1D73CD6D0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struct lock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  <a:r>
              <a:rPr lang="en-US" sz="1200" b="0" dirty="0" err="1">
                <a:latin typeface="Lucida Sans Typewriter" panose="020B0509030504030204" pitchFamily="49" charset="0"/>
              </a:rPr>
              <a:t>int</a:t>
            </a:r>
            <a:r>
              <a:rPr lang="en-US" sz="1200" b="0" dirty="0">
                <a:latin typeface="Lucida Sans Typewriter" panose="020B0509030504030204" pitchFamily="49" charset="0"/>
              </a:rPr>
              <a:t> locked;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struct queue q;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  <a:r>
              <a:rPr lang="en-US" sz="1200" b="0" dirty="0" err="1">
                <a:latin typeface="Lucida Sans Typewriter" panose="020B0509030504030204" pitchFamily="49" charset="0"/>
              </a:rPr>
              <a:t>int</a:t>
            </a:r>
            <a:r>
              <a:rPr lang="en-US" sz="1200" b="0" dirty="0">
                <a:latin typeface="Lucida Sans Typewriter" panose="020B0509030504030204" pitchFamily="49" charset="0"/>
              </a:rPr>
              <a:t> sync;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};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void </a:t>
            </a:r>
            <a:r>
              <a:rPr lang="en-US" sz="1200" b="0" dirty="0" err="1">
                <a:latin typeface="Lucida Sans Typewriter" panose="020B0509030504030204" pitchFamily="49" charset="0"/>
              </a:rPr>
              <a:t>lock_acquire</a:t>
            </a:r>
            <a:r>
              <a:rPr lang="en-US" sz="1200" b="0" dirty="0">
                <a:latin typeface="Lucida Sans Typewriter" panose="020B05090305040302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struct lock *l)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intr_disable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while (swap(&amp;l-&gt;sync, 1))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/* Do nothing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if (!l-&gt;locked)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l-&gt;locked = 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l-&gt;sync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</a:t>
            </a:r>
            <a:r>
              <a:rPr lang="en-US" sz="1200" b="0" dirty="0" err="1">
                <a:latin typeface="Lucida Sans Typewriter" panose="020B0509030504030204" pitchFamily="49" charset="0"/>
              </a:rPr>
              <a:t>queue_add</a:t>
            </a:r>
            <a:r>
              <a:rPr lang="en-US" sz="1200" b="0" dirty="0">
                <a:latin typeface="Lucida Sans Typewriter" panose="020B0509030504030204" pitchFamily="49" charset="0"/>
              </a:rPr>
              <a:t>(&amp;l-&gt;q,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    </a:t>
            </a:r>
            <a:r>
              <a:rPr lang="en-US" sz="1200" b="0" dirty="0" err="1">
                <a:latin typeface="Lucida Sans Typewriter" panose="020B0509030504030204" pitchFamily="49" charset="0"/>
              </a:rPr>
              <a:t>thread_current</a:t>
            </a:r>
            <a:r>
              <a:rPr lang="en-US" sz="1200" b="0" dirty="0">
                <a:latin typeface="Lucida Sans Typewriter" panose="020B05090305040302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</a:t>
            </a:r>
            <a:r>
              <a:rPr lang="en-US" sz="1200" b="0" dirty="0" err="1">
                <a:latin typeface="Lucida Sans Typewriter" panose="020B0509030504030204" pitchFamily="49" charset="0"/>
              </a:rPr>
              <a:t>thread_block</a:t>
            </a:r>
            <a:r>
              <a:rPr lang="en-US" sz="1200" b="0" dirty="0">
                <a:latin typeface="Lucida Sans Typewriter" panose="020B0509030504030204" pitchFamily="49" charset="0"/>
              </a:rPr>
              <a:t>(&amp;l-&gt;sync);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intr_enable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}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280D7A-B23D-4FB9-A09B-67AEFD2A3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283464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void </a:t>
            </a:r>
            <a:r>
              <a:rPr lang="en-US" sz="1200" b="0" dirty="0" err="1">
                <a:latin typeface="Lucida Sans Typewriter" panose="020B0509030504030204" pitchFamily="49" charset="0"/>
              </a:rPr>
              <a:t>lock_release</a:t>
            </a:r>
            <a:r>
              <a:rPr lang="en-US" sz="1200" b="0" dirty="0">
                <a:latin typeface="Lucida Sans Typewriter" panose="020B05090305040302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struct lock *l)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intr_disable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while (swap(&amp;l-&gt;sync, 1))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/* Do nothing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if (</a:t>
            </a:r>
            <a:r>
              <a:rPr lang="en-US" sz="1200" b="0" dirty="0" err="1">
                <a:latin typeface="Lucida Sans Typewriter" panose="020B0509030504030204" pitchFamily="49" charset="0"/>
              </a:rPr>
              <a:t>queue_empty</a:t>
            </a:r>
            <a:r>
              <a:rPr lang="en-US" sz="1200" b="0" dirty="0">
                <a:latin typeface="Lucida Sans Typewriter" panose="020B0509030504030204" pitchFamily="49" charset="0"/>
              </a:rPr>
              <a:t>(&amp;l-&gt;q)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l-&gt;locked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</a:t>
            </a:r>
            <a:r>
              <a:rPr lang="en-US" sz="1200" b="0" dirty="0" err="1">
                <a:latin typeface="Lucida Sans Typewriter" panose="020B0509030504030204" pitchFamily="49" charset="0"/>
              </a:rPr>
              <a:t>thread_unblock</a:t>
            </a:r>
            <a:r>
              <a:rPr lang="en-US" sz="1200" b="0" dirty="0">
                <a:latin typeface="Lucida Sans Typewriter" panose="020B05090305040302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    </a:t>
            </a:r>
            <a:r>
              <a:rPr lang="en-US" sz="1200" b="0" dirty="0" err="1">
                <a:latin typeface="Lucida Sans Typewriter" panose="020B0509030504030204" pitchFamily="49" charset="0"/>
              </a:rPr>
              <a:t>queue_remove</a:t>
            </a:r>
            <a:r>
              <a:rPr lang="en-US" sz="1200" b="0" dirty="0">
                <a:latin typeface="Lucida Sans Typewriter" panose="020B0509030504030204" pitchFamily="49" charset="0"/>
              </a:rPr>
              <a:t>(&amp;l-&gt;q));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l-&gt;sync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intr_enable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b="0" dirty="0">
              <a:latin typeface="Lucida Sans Typewriter" panose="020B0509030504030204" pitchFamily="49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E52D4-6B71-466A-864C-22E7A0FE0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Lock Implementation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70B01-301F-43AC-8FA8-A54A6EEE9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77737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18932</TotalTime>
  <Words>955</Words>
  <Application>Microsoft Office PowerPoint</Application>
  <PresentationFormat>On-screen Show (16:9)</PresentationFormat>
  <Paragraphs>187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Lucida Sans Typewriter</vt:lpstr>
      <vt:lpstr>Verdana</vt:lpstr>
      <vt:lpstr>Wingdings</vt:lpstr>
      <vt:lpstr>Default Design</vt:lpstr>
      <vt:lpstr>Uniprocessor Lock Implementation</vt:lpstr>
      <vt:lpstr>Locks for Multi-Core, v1</vt:lpstr>
      <vt:lpstr>Locks for Multi-Core, v2</vt:lpstr>
      <vt:lpstr>Locks for Multi-Core, v3</vt:lpstr>
      <vt:lpstr>Locks for Multi-Core, v4</vt:lpstr>
      <vt:lpstr>Locks for Multi-Core, v5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ouster</cp:lastModifiedBy>
  <cp:revision>900</cp:revision>
  <cp:lastPrinted>2011-01-25T21:54:55Z</cp:lastPrinted>
  <dcterms:created xsi:type="dcterms:W3CDTF">2008-10-19T02:20:00Z</dcterms:created>
  <dcterms:modified xsi:type="dcterms:W3CDTF">2019-04-15T17:36:11Z</dcterms:modified>
</cp:coreProperties>
</file>