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472" r:id="rId2"/>
    <p:sldId id="473" r:id="rId3"/>
    <p:sldId id="474" r:id="rId4"/>
    <p:sldId id="475" r:id="rId5"/>
    <p:sldId id="476" r:id="rId6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E1FF"/>
    <a:srgbClr val="633B13"/>
    <a:srgbClr val="94693A"/>
    <a:srgbClr val="6FC984"/>
    <a:srgbClr val="7373D5"/>
    <a:srgbClr val="F3D8BB"/>
    <a:srgbClr val="E3F1FD"/>
    <a:srgbClr val="DCE6F8"/>
    <a:srgbClr val="6E4721"/>
    <a:srgbClr val="C4B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52" autoAdjust="0"/>
    <p:restoredTop sz="94673" autoAdjust="0"/>
  </p:normalViewPr>
  <p:slideViewPr>
    <p:cSldViewPr>
      <p:cViewPr varScale="1">
        <p:scale>
          <a:sx n="119" d="100"/>
          <a:sy n="119" d="100"/>
        </p:scale>
        <p:origin x="108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Memory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Memory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140 Lecture Notes: Virtual Memory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Memory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Memory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CS 140 Lecture Notes: Virtual Memory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C2237-D852-42FE-AA8C-7D1BD9658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Load-Time Relocation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365F10-72FF-4CA8-9F8E-C87A98A3C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11CFC7-2142-4289-B0E0-ABBF98061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54B400E-91B7-4049-8816-EDFCA7F93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1520190"/>
            <a:ext cx="2514600" cy="306324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2A76AEB-FCBD-4BFC-BDA8-E8C630A31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3669030"/>
            <a:ext cx="2514600" cy="1051242"/>
          </a:xfrm>
          <a:prstGeom prst="rect">
            <a:avLst/>
          </a:prstGeom>
          <a:solidFill>
            <a:srgbClr val="B7CBF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/>
              <a:t>Process 1</a:t>
            </a:r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B397F62B-BCEB-4FB8-9F7A-D78D9B3DC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3400" y="4491672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2E29C0A4-A9C6-4222-86F0-EB48FD3EC7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788670"/>
            <a:ext cx="1635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cs typeface="Arial" charset="0"/>
              </a:rPr>
              <a:t>∞</a:t>
            </a: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EFE7CD82-15AE-4834-894E-6AC49AAAC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1885950"/>
            <a:ext cx="2514600" cy="975360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/>
              <a:t>Process 3</a:t>
            </a: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12AC4499-E0C5-44B0-BF3B-2DA0E9571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864870"/>
            <a:ext cx="2514600" cy="83820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dirty="0"/>
              <a:t>Operating</a:t>
            </a:r>
            <a:br>
              <a:rPr lang="en-US" sz="2000" dirty="0"/>
            </a:br>
            <a:r>
              <a:rPr lang="en-US" sz="2000" dirty="0"/>
              <a:t>System</a:t>
            </a:r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D24D0192-07CD-4351-B4E4-1AF951669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3303270"/>
            <a:ext cx="2514600" cy="365760"/>
          </a:xfrm>
          <a:prstGeom prst="rect">
            <a:avLst/>
          </a:prstGeom>
          <a:solidFill>
            <a:srgbClr val="CCB3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dirty="0"/>
              <a:t>Process 6</a:t>
            </a:r>
          </a:p>
        </p:txBody>
      </p:sp>
    </p:spTree>
    <p:extLst>
      <p:ext uri="{BB962C8B-B14F-4D97-AF65-F5344CB8AC3E}">
        <p14:creationId xmlns:p14="http://schemas.microsoft.com/office/powerpoint/2010/main" val="3367920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043BC-7B24-402F-95FA-F9788EB9C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&amp; Bounds Example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22DEFA-0864-4902-97BE-556576518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9BA379-E4E7-4250-A584-1AB979D16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F5E980-A61C-4C5A-9B09-E98C83C51FEB}"/>
              </a:ext>
            </a:extLst>
          </p:cNvPr>
          <p:cNvSpPr txBox="1"/>
          <p:nvPr/>
        </p:nvSpPr>
        <p:spPr>
          <a:xfrm>
            <a:off x="3200400" y="723243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2000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577113-B0B7-4AB7-925C-110096585C22}"/>
              </a:ext>
            </a:extLst>
          </p:cNvPr>
          <p:cNvSpPr txBox="1"/>
          <p:nvPr/>
        </p:nvSpPr>
        <p:spPr>
          <a:xfrm>
            <a:off x="3200400" y="1155643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1420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3FEADE-3678-48E4-AC69-E9E4DF62FD53}"/>
              </a:ext>
            </a:extLst>
          </p:cNvPr>
          <p:cNvSpPr txBox="1"/>
          <p:nvPr/>
        </p:nvSpPr>
        <p:spPr>
          <a:xfrm>
            <a:off x="3200400" y="2941269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140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03A102-982D-4B5B-83A1-C8F5FDB4F49F}"/>
              </a:ext>
            </a:extLst>
          </p:cNvPr>
          <p:cNvSpPr txBox="1"/>
          <p:nvPr/>
        </p:nvSpPr>
        <p:spPr>
          <a:xfrm>
            <a:off x="3200400" y="3860479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62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ED2B80-501F-4E6F-AC76-D41B24EEAF30}"/>
              </a:ext>
            </a:extLst>
          </p:cNvPr>
          <p:cNvSpPr txBox="1"/>
          <p:nvPr/>
        </p:nvSpPr>
        <p:spPr>
          <a:xfrm>
            <a:off x="3200400" y="4297284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570E7A-D917-4B4D-98FF-894C338E2480}"/>
              </a:ext>
            </a:extLst>
          </p:cNvPr>
          <p:cNvSpPr txBox="1"/>
          <p:nvPr/>
        </p:nvSpPr>
        <p:spPr>
          <a:xfrm>
            <a:off x="3200400" y="3626013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66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706538-484C-4489-B02B-88FE03DC41B6}"/>
              </a:ext>
            </a:extLst>
          </p:cNvPr>
          <p:cNvSpPr txBox="1"/>
          <p:nvPr/>
        </p:nvSpPr>
        <p:spPr>
          <a:xfrm>
            <a:off x="5669280" y="1155643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SP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2D030B-AEBF-44DE-AA68-C60DF84AD230}"/>
              </a:ext>
            </a:extLst>
          </p:cNvPr>
          <p:cNvCxnSpPr>
            <a:cxnSpLocks/>
          </p:cNvCxnSpPr>
          <p:nvPr/>
        </p:nvCxnSpPr>
        <p:spPr>
          <a:xfrm flipH="1">
            <a:off x="5349240" y="1301659"/>
            <a:ext cx="365760" cy="0"/>
          </a:xfrm>
          <a:prstGeom prst="line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F7B618DF-F260-4F3B-83B2-F901E34A0559}"/>
              </a:ext>
            </a:extLst>
          </p:cNvPr>
          <p:cNvSpPr/>
          <p:nvPr/>
        </p:nvSpPr>
        <p:spPr>
          <a:xfrm>
            <a:off x="3886200" y="880110"/>
            <a:ext cx="1417320" cy="35661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C1509A-55BF-426C-BDE5-173C683FEF7C}"/>
              </a:ext>
            </a:extLst>
          </p:cNvPr>
          <p:cNvSpPr/>
          <p:nvPr/>
        </p:nvSpPr>
        <p:spPr>
          <a:xfrm>
            <a:off x="3886200" y="2526030"/>
            <a:ext cx="1417320" cy="228600"/>
          </a:xfrm>
          <a:prstGeom prst="rect">
            <a:avLst/>
          </a:prstGeom>
          <a:solidFill>
            <a:srgbClr val="E3F1FD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RETURN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62D330-8AFF-4A37-82F6-A656084E78F7}"/>
              </a:ext>
            </a:extLst>
          </p:cNvPr>
          <p:cNvSpPr/>
          <p:nvPr/>
        </p:nvSpPr>
        <p:spPr>
          <a:xfrm>
            <a:off x="3886200" y="1200150"/>
            <a:ext cx="1417320" cy="228600"/>
          </a:xfrm>
          <a:prstGeom prst="rect">
            <a:avLst/>
          </a:prstGeom>
          <a:solidFill>
            <a:srgbClr val="E3F1FD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9B0F05-2DFF-4DF5-B0EB-3C341AF57A40}"/>
              </a:ext>
            </a:extLst>
          </p:cNvPr>
          <p:cNvSpPr/>
          <p:nvPr/>
        </p:nvSpPr>
        <p:spPr>
          <a:xfrm>
            <a:off x="3886200" y="2983230"/>
            <a:ext cx="1417320" cy="228600"/>
          </a:xfrm>
          <a:prstGeom prst="rect">
            <a:avLst/>
          </a:prstGeom>
          <a:solidFill>
            <a:srgbClr val="E3F1FD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…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DD964B-569E-4629-AEF5-AAD189899080}"/>
              </a:ext>
            </a:extLst>
          </p:cNvPr>
          <p:cNvSpPr/>
          <p:nvPr/>
        </p:nvSpPr>
        <p:spPr>
          <a:xfrm>
            <a:off x="3886200" y="3669030"/>
            <a:ext cx="1417320" cy="228600"/>
          </a:xfrm>
          <a:prstGeom prst="rect">
            <a:avLst/>
          </a:prstGeom>
          <a:solidFill>
            <a:srgbClr val="E3F1FD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…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CB3223D-DD99-4884-B94C-CAE890BEAB3C}"/>
              </a:ext>
            </a:extLst>
          </p:cNvPr>
          <p:cNvSpPr/>
          <p:nvPr/>
        </p:nvSpPr>
        <p:spPr>
          <a:xfrm>
            <a:off x="3886200" y="3897630"/>
            <a:ext cx="1417320" cy="228600"/>
          </a:xfrm>
          <a:prstGeom prst="rect">
            <a:avLst/>
          </a:prstGeom>
          <a:solidFill>
            <a:srgbClr val="E3F1FD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CALL 140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ADEE9F8-5026-4D7C-A573-95ACE5E5A198}"/>
              </a:ext>
            </a:extLst>
          </p:cNvPr>
          <p:cNvSpPr/>
          <p:nvPr/>
        </p:nvSpPr>
        <p:spPr>
          <a:xfrm>
            <a:off x="3886200" y="2754630"/>
            <a:ext cx="1417320" cy="228600"/>
          </a:xfrm>
          <a:prstGeom prst="rect">
            <a:avLst/>
          </a:prstGeom>
          <a:solidFill>
            <a:srgbClr val="E3F1FD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960EED-382B-4621-8DE7-2728312FD691}"/>
              </a:ext>
            </a:extLst>
          </p:cNvPr>
          <p:cNvSpPr txBox="1"/>
          <p:nvPr/>
        </p:nvSpPr>
        <p:spPr>
          <a:xfrm>
            <a:off x="1622494" y="2114550"/>
            <a:ext cx="846386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dirty="0"/>
              <a:t>Process</a:t>
            </a:r>
          </a:p>
          <a:p>
            <a:pPr algn="l"/>
            <a:r>
              <a:rPr lang="en-US" dirty="0"/>
              <a:t>Virtual</a:t>
            </a:r>
          </a:p>
          <a:p>
            <a:pPr algn="l"/>
            <a:r>
              <a:rPr lang="en-US" dirty="0"/>
              <a:t>Address</a:t>
            </a:r>
          </a:p>
          <a:p>
            <a:pPr algn="l"/>
            <a:r>
              <a:rPr lang="en-US" dirty="0"/>
              <a:t>Space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21708442-9F9A-4C2D-8576-CB4472A43513}"/>
              </a:ext>
            </a:extLst>
          </p:cNvPr>
          <p:cNvSpPr/>
          <p:nvPr/>
        </p:nvSpPr>
        <p:spPr>
          <a:xfrm>
            <a:off x="2606040" y="834390"/>
            <a:ext cx="182880" cy="3657600"/>
          </a:xfrm>
          <a:prstGeom prst="leftBrace">
            <a:avLst>
              <a:gd name="adj1" fmla="val 22368"/>
              <a:gd name="adj2" fmla="val 50000"/>
            </a:avLst>
          </a:prstGeom>
          <a:ln w="19050" cap="rnd">
            <a:tailEnd type="non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77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043BC-7B24-402F-95FA-F9788EB9C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x86-64 Address Translation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22DEFA-0864-4902-97BE-556576518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9BA379-E4E7-4250-A584-1AB979D16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62D330-8AFF-4A37-82F6-A656084E78F7}"/>
              </a:ext>
            </a:extLst>
          </p:cNvPr>
          <p:cNvSpPr/>
          <p:nvPr/>
        </p:nvSpPr>
        <p:spPr>
          <a:xfrm>
            <a:off x="1645920" y="971550"/>
            <a:ext cx="1463040" cy="274320"/>
          </a:xfrm>
          <a:prstGeom prst="rect">
            <a:avLst/>
          </a:prstGeom>
          <a:solidFill>
            <a:srgbClr val="E3F1FD"/>
          </a:solidFill>
          <a:ln w="1270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16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19F5DC7-40D7-4532-B57E-67E8BA4AA7ED}"/>
              </a:ext>
            </a:extLst>
          </p:cNvPr>
          <p:cNvSpPr/>
          <p:nvPr/>
        </p:nvSpPr>
        <p:spPr>
          <a:xfrm>
            <a:off x="3108960" y="971550"/>
            <a:ext cx="82296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9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3ED8479-FA96-4200-A95A-1A3EA2831279}"/>
              </a:ext>
            </a:extLst>
          </p:cNvPr>
          <p:cNvSpPr/>
          <p:nvPr/>
        </p:nvSpPr>
        <p:spPr>
          <a:xfrm>
            <a:off x="3931920" y="971550"/>
            <a:ext cx="82296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9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F7E90F4-12AE-401F-8FD7-ED4FAEDFE470}"/>
              </a:ext>
            </a:extLst>
          </p:cNvPr>
          <p:cNvSpPr/>
          <p:nvPr/>
        </p:nvSpPr>
        <p:spPr>
          <a:xfrm>
            <a:off x="4754880" y="971550"/>
            <a:ext cx="82296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9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8CE80BB-CE02-40F9-8504-5450A5443C42}"/>
              </a:ext>
            </a:extLst>
          </p:cNvPr>
          <p:cNvSpPr/>
          <p:nvPr/>
        </p:nvSpPr>
        <p:spPr>
          <a:xfrm>
            <a:off x="5577840" y="971550"/>
            <a:ext cx="82296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9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68C49DC-30E9-4255-A4AD-A26E9C86D8F3}"/>
              </a:ext>
            </a:extLst>
          </p:cNvPr>
          <p:cNvSpPr/>
          <p:nvPr/>
        </p:nvSpPr>
        <p:spPr>
          <a:xfrm>
            <a:off x="6400800" y="971550"/>
            <a:ext cx="109728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12</a:t>
            </a:r>
          </a:p>
        </p:txBody>
      </p:sp>
      <p:sp>
        <p:nvSpPr>
          <p:cNvPr id="45" name="Rectangle 65">
            <a:extLst>
              <a:ext uri="{FF2B5EF4-FFF2-40B4-BE49-F238E27FC236}">
                <a16:creationId xmlns:a16="http://schemas.microsoft.com/office/drawing/2014/main" id="{BC388D6A-2A9C-4FC6-AC67-ECEF0864E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320" y="2754630"/>
            <a:ext cx="822960" cy="1371600"/>
          </a:xfrm>
          <a:prstGeom prst="rect">
            <a:avLst/>
          </a:prstGeom>
          <a:solidFill>
            <a:srgbClr val="E1FFE8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75">
            <a:extLst>
              <a:ext uri="{FF2B5EF4-FFF2-40B4-BE49-F238E27FC236}">
                <a16:creationId xmlns:a16="http://schemas.microsoft.com/office/drawing/2014/main" id="{05EA8BC1-2DCD-4497-8C0A-FA07CBE12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320" y="3274966"/>
            <a:ext cx="822960" cy="130629"/>
          </a:xfrm>
          <a:prstGeom prst="rect">
            <a:avLst/>
          </a:prstGeom>
          <a:solidFill>
            <a:srgbClr val="BBFFCB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Text Box 74">
            <a:extLst>
              <a:ext uri="{FF2B5EF4-FFF2-40B4-BE49-F238E27FC236}">
                <a16:creationId xmlns:a16="http://schemas.microsoft.com/office/drawing/2014/main" id="{B1449CD2-D06B-445C-95D6-80A09CC85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7320" y="4185106"/>
            <a:ext cx="82296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/>
              <a:t>PML4</a:t>
            </a:r>
          </a:p>
        </p:txBody>
      </p:sp>
      <p:sp>
        <p:nvSpPr>
          <p:cNvPr id="49" name="Rectangle 65">
            <a:extLst>
              <a:ext uri="{FF2B5EF4-FFF2-40B4-BE49-F238E27FC236}">
                <a16:creationId xmlns:a16="http://schemas.microsoft.com/office/drawing/2014/main" id="{71BC2025-2956-495D-9482-05FA2024E6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2388870"/>
            <a:ext cx="822960" cy="1371600"/>
          </a:xfrm>
          <a:prstGeom prst="rect">
            <a:avLst/>
          </a:prstGeom>
          <a:solidFill>
            <a:srgbClr val="E1FFE8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75">
            <a:extLst>
              <a:ext uri="{FF2B5EF4-FFF2-40B4-BE49-F238E27FC236}">
                <a16:creationId xmlns:a16="http://schemas.microsoft.com/office/drawing/2014/main" id="{F7CF5A21-4163-4C75-A400-FD29499B2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348990"/>
            <a:ext cx="822960" cy="130629"/>
          </a:xfrm>
          <a:prstGeom prst="rect">
            <a:avLst/>
          </a:prstGeom>
          <a:solidFill>
            <a:srgbClr val="BBFFCB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Line 77">
            <a:extLst>
              <a:ext uri="{FF2B5EF4-FFF2-40B4-BE49-F238E27FC236}">
                <a16:creationId xmlns:a16="http://schemas.microsoft.com/office/drawing/2014/main" id="{55F3579B-4BDB-40A2-8816-A7BF63BBD2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26080" y="3486150"/>
            <a:ext cx="0" cy="274320"/>
          </a:xfrm>
          <a:prstGeom prst="line">
            <a:avLst/>
          </a:pr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Text Box 74">
            <a:extLst>
              <a:ext uri="{FF2B5EF4-FFF2-40B4-BE49-F238E27FC236}">
                <a16:creationId xmlns:a16="http://schemas.microsoft.com/office/drawing/2014/main" id="{977D2F44-247F-4B30-B5E7-E4384B13E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0320" y="3806190"/>
            <a:ext cx="164592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/>
              <a:t>PML3</a:t>
            </a:r>
            <a:br>
              <a:rPr lang="en-US" sz="1200" b="1" dirty="0"/>
            </a:br>
            <a:r>
              <a:rPr lang="en-US" sz="1200" b="1" dirty="0"/>
              <a:t>(Page Directory Pointer Table)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7E975A4-843D-4F8A-8698-2F6F1F597687}"/>
              </a:ext>
            </a:extLst>
          </p:cNvPr>
          <p:cNvSpPr/>
          <p:nvPr/>
        </p:nvSpPr>
        <p:spPr>
          <a:xfrm>
            <a:off x="4160520" y="4400550"/>
            <a:ext cx="3657600" cy="274320"/>
          </a:xfrm>
          <a:prstGeom prst="rect">
            <a:avLst/>
          </a:prstGeom>
          <a:solidFill>
            <a:srgbClr val="F3D8BB"/>
          </a:solidFill>
          <a:ln w="1270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Page Frame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12C1455E-B0CD-4FEF-840A-A94C57E716CB}"/>
              </a:ext>
            </a:extLst>
          </p:cNvPr>
          <p:cNvSpPr/>
          <p:nvPr/>
        </p:nvSpPr>
        <p:spPr>
          <a:xfrm>
            <a:off x="7818120" y="4400550"/>
            <a:ext cx="1097280" cy="274320"/>
          </a:xfrm>
          <a:prstGeom prst="rect">
            <a:avLst/>
          </a:prstGeom>
          <a:solidFill>
            <a:srgbClr val="F3D8BB"/>
          </a:solidFill>
          <a:ln w="12700">
            <a:solidFill>
              <a:srgbClr val="94693A"/>
            </a:solidFill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b="1" dirty="0">
                <a:solidFill>
                  <a:schemeClr val="dk1"/>
                </a:solidFill>
                <a:latin typeface="+mn-lt"/>
              </a:rPr>
              <a:t>Offset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9F3FA6C-2B40-4EEA-9954-08096D0771F5}"/>
              </a:ext>
            </a:extLst>
          </p:cNvPr>
          <p:cNvSpPr/>
          <p:nvPr/>
        </p:nvSpPr>
        <p:spPr>
          <a:xfrm>
            <a:off x="731520" y="4629150"/>
            <a:ext cx="2148840" cy="274320"/>
          </a:xfrm>
          <a:prstGeom prst="rect">
            <a:avLst/>
          </a:prstGeom>
          <a:solidFill>
            <a:srgbClr val="E1E1FF"/>
          </a:solidFill>
          <a:ln w="15875">
            <a:solidFill>
              <a:srgbClr val="7373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1200" b="1" dirty="0">
                <a:solidFill>
                  <a:schemeClr val="tx1"/>
                </a:solidFill>
                <a:latin typeface="Arial" charset="0"/>
              </a:rPr>
              <a:t>PML4 Base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4D3F9A-7E9B-4927-962B-64350554354D}"/>
              </a:ext>
            </a:extLst>
          </p:cNvPr>
          <p:cNvSpPr txBox="1"/>
          <p:nvPr/>
        </p:nvSpPr>
        <p:spPr>
          <a:xfrm>
            <a:off x="3652037" y="742950"/>
            <a:ext cx="18399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>
                <a:solidFill>
                  <a:schemeClr val="tx2"/>
                </a:solidFill>
              </a:rPr>
              <a:t>64-bit Virtual Address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24E2424-EE95-412C-A272-A5A81119CE5B}"/>
              </a:ext>
            </a:extLst>
          </p:cNvPr>
          <p:cNvSpPr txBox="1"/>
          <p:nvPr/>
        </p:nvSpPr>
        <p:spPr>
          <a:xfrm>
            <a:off x="5852160" y="4720590"/>
            <a:ext cx="201151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94693A"/>
                </a:solidFill>
              </a:rPr>
              <a:t>52-bit Physical Address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FBE051C-C2C3-4BC3-8550-74EF069B6737}"/>
              </a:ext>
            </a:extLst>
          </p:cNvPr>
          <p:cNvSpPr txBox="1"/>
          <p:nvPr/>
        </p:nvSpPr>
        <p:spPr>
          <a:xfrm>
            <a:off x="5889934" y="4185106"/>
            <a:ext cx="19877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/>
              <a:t>40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490F455-45CC-4BFB-9DC6-1919F032F76A}"/>
              </a:ext>
            </a:extLst>
          </p:cNvPr>
          <p:cNvSpPr txBox="1"/>
          <p:nvPr/>
        </p:nvSpPr>
        <p:spPr>
          <a:xfrm>
            <a:off x="8267374" y="4185106"/>
            <a:ext cx="19877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/>
              <a:t>12</a:t>
            </a:r>
          </a:p>
        </p:txBody>
      </p:sp>
      <p:sp>
        <p:nvSpPr>
          <p:cNvPr id="95" name="Line 77">
            <a:extLst>
              <a:ext uri="{FF2B5EF4-FFF2-40B4-BE49-F238E27FC236}">
                <a16:creationId xmlns:a16="http://schemas.microsoft.com/office/drawing/2014/main" id="{A2732389-94B2-4E3A-A9BD-70679F3AD3A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71600" y="3394710"/>
            <a:ext cx="0" cy="731520"/>
          </a:xfrm>
          <a:prstGeom prst="line">
            <a:avLst/>
          </a:pr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" name="Rectangle 65">
            <a:extLst>
              <a:ext uri="{FF2B5EF4-FFF2-40B4-BE49-F238E27FC236}">
                <a16:creationId xmlns:a16="http://schemas.microsoft.com/office/drawing/2014/main" id="{CB1A5705-E901-47D1-8231-28358A861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0760" y="1657350"/>
            <a:ext cx="822960" cy="1371600"/>
          </a:xfrm>
          <a:prstGeom prst="rect">
            <a:avLst/>
          </a:prstGeom>
          <a:solidFill>
            <a:srgbClr val="E1FFE8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" name="Rectangle 75">
            <a:extLst>
              <a:ext uri="{FF2B5EF4-FFF2-40B4-BE49-F238E27FC236}">
                <a16:creationId xmlns:a16="http://schemas.microsoft.com/office/drawing/2014/main" id="{59CEA588-6A21-47EF-9746-456D14D29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0760" y="2441121"/>
            <a:ext cx="822960" cy="130629"/>
          </a:xfrm>
          <a:prstGeom prst="rect">
            <a:avLst/>
          </a:prstGeom>
          <a:solidFill>
            <a:srgbClr val="BBFFCB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" name="Line 77">
            <a:extLst>
              <a:ext uri="{FF2B5EF4-FFF2-40B4-BE49-F238E27FC236}">
                <a16:creationId xmlns:a16="http://schemas.microsoft.com/office/drawing/2014/main" id="{9B9E0218-F6D2-4174-B7F9-5B6D11408CF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35040" y="2571750"/>
            <a:ext cx="0" cy="457200"/>
          </a:xfrm>
          <a:prstGeom prst="line">
            <a:avLst/>
          </a:pr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9E49152-364D-4BE1-BC83-C80E201611B7}"/>
              </a:ext>
            </a:extLst>
          </p:cNvPr>
          <p:cNvSpPr/>
          <p:nvPr/>
        </p:nvSpPr>
        <p:spPr>
          <a:xfrm>
            <a:off x="927189" y="4117997"/>
            <a:ext cx="428425" cy="511553"/>
          </a:xfrm>
          <a:custGeom>
            <a:avLst/>
            <a:gdLst>
              <a:gd name="connsiteX0" fmla="*/ 0 w 428425"/>
              <a:gd name="connsiteY0" fmla="*/ 511553 h 511553"/>
              <a:gd name="connsiteX1" fmla="*/ 428425 w 428425"/>
              <a:gd name="connsiteY1" fmla="*/ 0 h 511553"/>
              <a:gd name="connsiteX0" fmla="*/ 0 w 428425"/>
              <a:gd name="connsiteY0" fmla="*/ 511553 h 511553"/>
              <a:gd name="connsiteX1" fmla="*/ 428425 w 428425"/>
              <a:gd name="connsiteY1" fmla="*/ 0 h 511553"/>
              <a:gd name="connsiteX0" fmla="*/ 0 w 428425"/>
              <a:gd name="connsiteY0" fmla="*/ 511553 h 511553"/>
              <a:gd name="connsiteX1" fmla="*/ 428425 w 428425"/>
              <a:gd name="connsiteY1" fmla="*/ 0 h 511553"/>
              <a:gd name="connsiteX0" fmla="*/ 0 w 428425"/>
              <a:gd name="connsiteY0" fmla="*/ 511553 h 511553"/>
              <a:gd name="connsiteX1" fmla="*/ 428425 w 428425"/>
              <a:gd name="connsiteY1" fmla="*/ 0 h 511553"/>
              <a:gd name="connsiteX0" fmla="*/ 0 w 428425"/>
              <a:gd name="connsiteY0" fmla="*/ 511553 h 511553"/>
              <a:gd name="connsiteX1" fmla="*/ 428425 w 428425"/>
              <a:gd name="connsiteY1" fmla="*/ 0 h 511553"/>
              <a:gd name="connsiteX0" fmla="*/ 0 w 428425"/>
              <a:gd name="connsiteY0" fmla="*/ 511553 h 511553"/>
              <a:gd name="connsiteX1" fmla="*/ 428425 w 428425"/>
              <a:gd name="connsiteY1" fmla="*/ 0 h 511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8425" h="511553">
                <a:moveTo>
                  <a:pt x="0" y="511553"/>
                </a:moveTo>
                <a:cubicBezTo>
                  <a:pt x="14919" y="270697"/>
                  <a:pt x="119362" y="68208"/>
                  <a:pt x="428425" y="0"/>
                </a:cubicBezTo>
              </a:path>
            </a:pathLst>
          </a:custGeom>
          <a:noFill/>
          <a:ln w="15875">
            <a:solidFill>
              <a:srgbClr val="7373D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7826B94-E1E5-4030-B2F0-3E507B0FC130}"/>
              </a:ext>
            </a:extLst>
          </p:cNvPr>
          <p:cNvSpPr/>
          <p:nvPr/>
        </p:nvSpPr>
        <p:spPr>
          <a:xfrm>
            <a:off x="865958" y="1240514"/>
            <a:ext cx="2654482" cy="2557762"/>
          </a:xfrm>
          <a:custGeom>
            <a:avLst/>
            <a:gdLst>
              <a:gd name="connsiteX0" fmla="*/ 2166630 w 2166630"/>
              <a:gd name="connsiteY0" fmla="*/ 0 h 2557762"/>
              <a:gd name="connsiteX1" fmla="*/ 126815 w 2166630"/>
              <a:gd name="connsiteY1" fmla="*/ 895216 h 2557762"/>
              <a:gd name="connsiteX2" fmla="*/ 388985 w 2166630"/>
              <a:gd name="connsiteY2" fmla="*/ 2557762 h 2557762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74514 w 2274514"/>
              <a:gd name="connsiteY0" fmla="*/ 0 h 2557764"/>
              <a:gd name="connsiteX1" fmla="*/ 145177 w 2274514"/>
              <a:gd name="connsiteY1" fmla="*/ 869639 h 2557764"/>
              <a:gd name="connsiteX2" fmla="*/ 496869 w 2274514"/>
              <a:gd name="connsiteY2" fmla="*/ 2557762 h 2557764"/>
              <a:gd name="connsiteX0" fmla="*/ 2028517 w 2028517"/>
              <a:gd name="connsiteY0" fmla="*/ 0 h 2557764"/>
              <a:gd name="connsiteX1" fmla="*/ 359577 w 2028517"/>
              <a:gd name="connsiteY1" fmla="*/ 696990 h 2557764"/>
              <a:gd name="connsiteX2" fmla="*/ 250872 w 2028517"/>
              <a:gd name="connsiteY2" fmla="*/ 2557762 h 2557764"/>
              <a:gd name="connsiteX0" fmla="*/ 2048578 w 2048578"/>
              <a:gd name="connsiteY0" fmla="*/ 0 h 2557763"/>
              <a:gd name="connsiteX1" fmla="*/ 379638 w 2048578"/>
              <a:gd name="connsiteY1" fmla="*/ 696990 h 2557763"/>
              <a:gd name="connsiteX2" fmla="*/ 270933 w 2048578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193934 w 2193934"/>
              <a:gd name="connsiteY0" fmla="*/ 0 h 2557763"/>
              <a:gd name="connsiteX1" fmla="*/ 524994 w 2193934"/>
              <a:gd name="connsiteY1" fmla="*/ 696990 h 2557763"/>
              <a:gd name="connsiteX2" fmla="*/ 416289 w 2193934"/>
              <a:gd name="connsiteY2" fmla="*/ 2557762 h 2557763"/>
              <a:gd name="connsiteX0" fmla="*/ 2246182 w 2246182"/>
              <a:gd name="connsiteY0" fmla="*/ 0 h 2557763"/>
              <a:gd name="connsiteX1" fmla="*/ 577242 w 2246182"/>
              <a:gd name="connsiteY1" fmla="*/ 696990 h 2557763"/>
              <a:gd name="connsiteX2" fmla="*/ 468537 w 2246182"/>
              <a:gd name="connsiteY2" fmla="*/ 2557762 h 2557763"/>
              <a:gd name="connsiteX0" fmla="*/ 2360799 w 2360799"/>
              <a:gd name="connsiteY0" fmla="*/ 0 h 2557763"/>
              <a:gd name="connsiteX1" fmla="*/ 480844 w 2360799"/>
              <a:gd name="connsiteY1" fmla="*/ 773723 h 2557763"/>
              <a:gd name="connsiteX2" fmla="*/ 583154 w 2360799"/>
              <a:gd name="connsiteY2" fmla="*/ 2557762 h 2557763"/>
              <a:gd name="connsiteX0" fmla="*/ 2449817 w 2449817"/>
              <a:gd name="connsiteY0" fmla="*/ 0 h 2557763"/>
              <a:gd name="connsiteX1" fmla="*/ 569862 w 2449817"/>
              <a:gd name="connsiteY1" fmla="*/ 773723 h 2557763"/>
              <a:gd name="connsiteX2" fmla="*/ 672172 w 2449817"/>
              <a:gd name="connsiteY2" fmla="*/ 2557762 h 2557763"/>
              <a:gd name="connsiteX0" fmla="*/ 2502180 w 2502180"/>
              <a:gd name="connsiteY0" fmla="*/ 0 h 2557762"/>
              <a:gd name="connsiteX1" fmla="*/ 622225 w 2502180"/>
              <a:gd name="connsiteY1" fmla="*/ 773723 h 2557762"/>
              <a:gd name="connsiteX2" fmla="*/ 724535 w 2502180"/>
              <a:gd name="connsiteY2" fmla="*/ 2557762 h 2557762"/>
              <a:gd name="connsiteX0" fmla="*/ 2502180 w 2502180"/>
              <a:gd name="connsiteY0" fmla="*/ 0 h 2557762"/>
              <a:gd name="connsiteX1" fmla="*/ 1447106 w 2502180"/>
              <a:gd name="connsiteY1" fmla="*/ 735357 h 2557762"/>
              <a:gd name="connsiteX2" fmla="*/ 622225 w 2502180"/>
              <a:gd name="connsiteY2" fmla="*/ 773723 h 2557762"/>
              <a:gd name="connsiteX3" fmla="*/ 724535 w 2502180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305694 w 2305694"/>
              <a:gd name="connsiteY0" fmla="*/ 0 h 2557762"/>
              <a:gd name="connsiteX1" fmla="*/ 1250620 w 2305694"/>
              <a:gd name="connsiteY1" fmla="*/ 735357 h 2557762"/>
              <a:gd name="connsiteX2" fmla="*/ 67652 w 2305694"/>
              <a:gd name="connsiteY2" fmla="*/ 1668940 h 2557762"/>
              <a:gd name="connsiteX3" fmla="*/ 528049 w 2305694"/>
              <a:gd name="connsiteY3" fmla="*/ 2557762 h 2557762"/>
              <a:gd name="connsiteX0" fmla="*/ 2238465 w 2238465"/>
              <a:gd name="connsiteY0" fmla="*/ 0 h 2557762"/>
              <a:gd name="connsiteX1" fmla="*/ 1183391 w 2238465"/>
              <a:gd name="connsiteY1" fmla="*/ 735357 h 2557762"/>
              <a:gd name="connsiteX2" fmla="*/ 423 w 2238465"/>
              <a:gd name="connsiteY2" fmla="*/ 1668940 h 2557762"/>
              <a:gd name="connsiteX3" fmla="*/ 460820 w 223846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39700 w 2239711"/>
              <a:gd name="connsiteY0" fmla="*/ 0 h 2557762"/>
              <a:gd name="connsiteX1" fmla="*/ 1184626 w 2239711"/>
              <a:gd name="connsiteY1" fmla="*/ 588286 h 2557762"/>
              <a:gd name="connsiteX2" fmla="*/ 1658 w 2239711"/>
              <a:gd name="connsiteY2" fmla="*/ 1668940 h 2557762"/>
              <a:gd name="connsiteX3" fmla="*/ 462055 w 2239711"/>
              <a:gd name="connsiteY3" fmla="*/ 2557762 h 2557762"/>
              <a:gd name="connsiteX0" fmla="*/ 2286899 w 2286910"/>
              <a:gd name="connsiteY0" fmla="*/ 0 h 2557762"/>
              <a:gd name="connsiteX1" fmla="*/ 1231825 w 2286910"/>
              <a:gd name="connsiteY1" fmla="*/ 588286 h 2557762"/>
              <a:gd name="connsiteX2" fmla="*/ 48857 w 2286910"/>
              <a:gd name="connsiteY2" fmla="*/ 1668940 h 2557762"/>
              <a:gd name="connsiteX3" fmla="*/ 417465 w 2286910"/>
              <a:gd name="connsiteY3" fmla="*/ 2557762 h 2557762"/>
              <a:gd name="connsiteX0" fmla="*/ 2241406 w 2241417"/>
              <a:gd name="connsiteY0" fmla="*/ 0 h 2557762"/>
              <a:gd name="connsiteX1" fmla="*/ 1186332 w 2241417"/>
              <a:gd name="connsiteY1" fmla="*/ 588286 h 2557762"/>
              <a:gd name="connsiteX2" fmla="*/ 3364 w 2241417"/>
              <a:gd name="connsiteY2" fmla="*/ 1668940 h 2557762"/>
              <a:gd name="connsiteX3" fmla="*/ 371972 w 2241417"/>
              <a:gd name="connsiteY3" fmla="*/ 2557762 h 2557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1417" h="2557762">
                <a:moveTo>
                  <a:pt x="2241406" y="0"/>
                </a:moveTo>
                <a:cubicBezTo>
                  <a:pt x="2244603" y="576563"/>
                  <a:pt x="1563799" y="581718"/>
                  <a:pt x="1186332" y="588286"/>
                </a:cubicBezTo>
                <a:cubicBezTo>
                  <a:pt x="22550" y="608536"/>
                  <a:pt x="20305" y="1321511"/>
                  <a:pt x="3364" y="1668940"/>
                </a:cubicBezTo>
                <a:cubicBezTo>
                  <a:pt x="-13577" y="2016369"/>
                  <a:pt x="22411" y="2547106"/>
                  <a:pt x="371972" y="2557762"/>
                </a:cubicBezTo>
              </a:path>
            </a:pathLst>
          </a:cu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9" name="Rectangle 65">
            <a:extLst>
              <a:ext uri="{FF2B5EF4-FFF2-40B4-BE49-F238E27FC236}">
                <a16:creationId xmlns:a16="http://schemas.microsoft.com/office/drawing/2014/main" id="{975ABFFB-1442-4C0B-B378-EA01370547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2023110"/>
            <a:ext cx="822960" cy="1371600"/>
          </a:xfrm>
          <a:prstGeom prst="rect">
            <a:avLst/>
          </a:prstGeom>
          <a:solidFill>
            <a:srgbClr val="E1FFE8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" name="Rectangle 75">
            <a:extLst>
              <a:ext uri="{FF2B5EF4-FFF2-40B4-BE49-F238E27FC236}">
                <a16:creationId xmlns:a16="http://schemas.microsoft.com/office/drawing/2014/main" id="{02EF8236-3985-42B7-B2FA-79A1B638BE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2303961"/>
            <a:ext cx="822960" cy="130629"/>
          </a:xfrm>
          <a:prstGeom prst="rect">
            <a:avLst/>
          </a:prstGeom>
          <a:solidFill>
            <a:srgbClr val="BBFFCB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" name="Line 77">
            <a:extLst>
              <a:ext uri="{FF2B5EF4-FFF2-40B4-BE49-F238E27FC236}">
                <a16:creationId xmlns:a16="http://schemas.microsoft.com/office/drawing/2014/main" id="{426718E6-A194-418D-83B8-4C803BA933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80560" y="2434590"/>
            <a:ext cx="0" cy="960120"/>
          </a:xfrm>
          <a:prstGeom prst="line">
            <a:avLst/>
          </a:pr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248BE0B6-7726-422E-890D-7825C3E166DE}"/>
              </a:ext>
            </a:extLst>
          </p:cNvPr>
          <p:cNvSpPr/>
          <p:nvPr/>
        </p:nvSpPr>
        <p:spPr>
          <a:xfrm>
            <a:off x="2238042" y="3337880"/>
            <a:ext cx="652229" cy="409242"/>
          </a:xfrm>
          <a:custGeom>
            <a:avLst/>
            <a:gdLst>
              <a:gd name="connsiteX0" fmla="*/ 0 w 652229"/>
              <a:gd name="connsiteY0" fmla="*/ 0 h 409242"/>
              <a:gd name="connsiteX1" fmla="*/ 652229 w 652229"/>
              <a:gd name="connsiteY1" fmla="*/ 409242 h 409242"/>
              <a:gd name="connsiteX0" fmla="*/ 0 w 652229"/>
              <a:gd name="connsiteY0" fmla="*/ 0 h 409242"/>
              <a:gd name="connsiteX1" fmla="*/ 652229 w 652229"/>
              <a:gd name="connsiteY1" fmla="*/ 409242 h 409242"/>
              <a:gd name="connsiteX0" fmla="*/ 0 w 652229"/>
              <a:gd name="connsiteY0" fmla="*/ 0 h 409242"/>
              <a:gd name="connsiteX1" fmla="*/ 652229 w 652229"/>
              <a:gd name="connsiteY1" fmla="*/ 409242 h 409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2229" h="409242">
                <a:moveTo>
                  <a:pt x="0" y="0"/>
                </a:moveTo>
                <a:cubicBezTo>
                  <a:pt x="358087" y="2132"/>
                  <a:pt x="390058" y="400716"/>
                  <a:pt x="652229" y="409242"/>
                </a:cubicBezTo>
              </a:path>
            </a:pathLst>
          </a:custGeom>
          <a:noFill/>
          <a:ln w="15875">
            <a:solidFill>
              <a:srgbClr val="6FC984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0B76A076-758A-4756-812A-DB4FE3739928}"/>
              </a:ext>
            </a:extLst>
          </p:cNvPr>
          <p:cNvSpPr/>
          <p:nvPr/>
        </p:nvSpPr>
        <p:spPr>
          <a:xfrm>
            <a:off x="2561607" y="1245869"/>
            <a:ext cx="1781791" cy="2410371"/>
          </a:xfrm>
          <a:custGeom>
            <a:avLst/>
            <a:gdLst>
              <a:gd name="connsiteX0" fmla="*/ 2166630 w 2166630"/>
              <a:gd name="connsiteY0" fmla="*/ 0 h 2557762"/>
              <a:gd name="connsiteX1" fmla="*/ 126815 w 2166630"/>
              <a:gd name="connsiteY1" fmla="*/ 895216 h 2557762"/>
              <a:gd name="connsiteX2" fmla="*/ 388985 w 2166630"/>
              <a:gd name="connsiteY2" fmla="*/ 2557762 h 2557762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74514 w 2274514"/>
              <a:gd name="connsiteY0" fmla="*/ 0 h 2557764"/>
              <a:gd name="connsiteX1" fmla="*/ 145177 w 2274514"/>
              <a:gd name="connsiteY1" fmla="*/ 869639 h 2557764"/>
              <a:gd name="connsiteX2" fmla="*/ 496869 w 2274514"/>
              <a:gd name="connsiteY2" fmla="*/ 2557762 h 2557764"/>
              <a:gd name="connsiteX0" fmla="*/ 2028517 w 2028517"/>
              <a:gd name="connsiteY0" fmla="*/ 0 h 2557764"/>
              <a:gd name="connsiteX1" fmla="*/ 359577 w 2028517"/>
              <a:gd name="connsiteY1" fmla="*/ 696990 h 2557764"/>
              <a:gd name="connsiteX2" fmla="*/ 250872 w 2028517"/>
              <a:gd name="connsiteY2" fmla="*/ 2557762 h 2557764"/>
              <a:gd name="connsiteX0" fmla="*/ 2048578 w 2048578"/>
              <a:gd name="connsiteY0" fmla="*/ 0 h 2557763"/>
              <a:gd name="connsiteX1" fmla="*/ 379638 w 2048578"/>
              <a:gd name="connsiteY1" fmla="*/ 696990 h 2557763"/>
              <a:gd name="connsiteX2" fmla="*/ 270933 w 2048578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193934 w 2193934"/>
              <a:gd name="connsiteY0" fmla="*/ 0 h 2557763"/>
              <a:gd name="connsiteX1" fmla="*/ 524994 w 2193934"/>
              <a:gd name="connsiteY1" fmla="*/ 696990 h 2557763"/>
              <a:gd name="connsiteX2" fmla="*/ 416289 w 2193934"/>
              <a:gd name="connsiteY2" fmla="*/ 2557762 h 2557763"/>
              <a:gd name="connsiteX0" fmla="*/ 2246182 w 2246182"/>
              <a:gd name="connsiteY0" fmla="*/ 0 h 2557763"/>
              <a:gd name="connsiteX1" fmla="*/ 577242 w 2246182"/>
              <a:gd name="connsiteY1" fmla="*/ 696990 h 2557763"/>
              <a:gd name="connsiteX2" fmla="*/ 468537 w 2246182"/>
              <a:gd name="connsiteY2" fmla="*/ 2557762 h 2557763"/>
              <a:gd name="connsiteX0" fmla="*/ 2360799 w 2360799"/>
              <a:gd name="connsiteY0" fmla="*/ 0 h 2557763"/>
              <a:gd name="connsiteX1" fmla="*/ 480844 w 2360799"/>
              <a:gd name="connsiteY1" fmla="*/ 773723 h 2557763"/>
              <a:gd name="connsiteX2" fmla="*/ 583154 w 2360799"/>
              <a:gd name="connsiteY2" fmla="*/ 2557762 h 2557763"/>
              <a:gd name="connsiteX0" fmla="*/ 2449817 w 2449817"/>
              <a:gd name="connsiteY0" fmla="*/ 0 h 2557763"/>
              <a:gd name="connsiteX1" fmla="*/ 569862 w 2449817"/>
              <a:gd name="connsiteY1" fmla="*/ 773723 h 2557763"/>
              <a:gd name="connsiteX2" fmla="*/ 672172 w 2449817"/>
              <a:gd name="connsiteY2" fmla="*/ 2557762 h 2557763"/>
              <a:gd name="connsiteX0" fmla="*/ 2502180 w 2502180"/>
              <a:gd name="connsiteY0" fmla="*/ 0 h 2557762"/>
              <a:gd name="connsiteX1" fmla="*/ 622225 w 2502180"/>
              <a:gd name="connsiteY1" fmla="*/ 773723 h 2557762"/>
              <a:gd name="connsiteX2" fmla="*/ 724535 w 2502180"/>
              <a:gd name="connsiteY2" fmla="*/ 2557762 h 2557762"/>
              <a:gd name="connsiteX0" fmla="*/ 2502180 w 2502180"/>
              <a:gd name="connsiteY0" fmla="*/ 0 h 2557762"/>
              <a:gd name="connsiteX1" fmla="*/ 1447106 w 2502180"/>
              <a:gd name="connsiteY1" fmla="*/ 735357 h 2557762"/>
              <a:gd name="connsiteX2" fmla="*/ 622225 w 2502180"/>
              <a:gd name="connsiteY2" fmla="*/ 773723 h 2557762"/>
              <a:gd name="connsiteX3" fmla="*/ 724535 w 2502180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305694 w 2305694"/>
              <a:gd name="connsiteY0" fmla="*/ 0 h 2557762"/>
              <a:gd name="connsiteX1" fmla="*/ 1250620 w 2305694"/>
              <a:gd name="connsiteY1" fmla="*/ 735357 h 2557762"/>
              <a:gd name="connsiteX2" fmla="*/ 67652 w 2305694"/>
              <a:gd name="connsiteY2" fmla="*/ 1668940 h 2557762"/>
              <a:gd name="connsiteX3" fmla="*/ 528049 w 2305694"/>
              <a:gd name="connsiteY3" fmla="*/ 2557762 h 2557762"/>
              <a:gd name="connsiteX0" fmla="*/ 2238465 w 2238465"/>
              <a:gd name="connsiteY0" fmla="*/ 0 h 2557762"/>
              <a:gd name="connsiteX1" fmla="*/ 1183391 w 2238465"/>
              <a:gd name="connsiteY1" fmla="*/ 735357 h 2557762"/>
              <a:gd name="connsiteX2" fmla="*/ 423 w 2238465"/>
              <a:gd name="connsiteY2" fmla="*/ 1668940 h 2557762"/>
              <a:gd name="connsiteX3" fmla="*/ 460820 w 223846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39700 w 2239711"/>
              <a:gd name="connsiteY0" fmla="*/ 0 h 2557762"/>
              <a:gd name="connsiteX1" fmla="*/ 1184626 w 2239711"/>
              <a:gd name="connsiteY1" fmla="*/ 588286 h 2557762"/>
              <a:gd name="connsiteX2" fmla="*/ 1658 w 2239711"/>
              <a:gd name="connsiteY2" fmla="*/ 1668940 h 2557762"/>
              <a:gd name="connsiteX3" fmla="*/ 462055 w 2239711"/>
              <a:gd name="connsiteY3" fmla="*/ 2557762 h 2557762"/>
              <a:gd name="connsiteX0" fmla="*/ 2259367 w 2259375"/>
              <a:gd name="connsiteY0" fmla="*/ 0 h 2557762"/>
              <a:gd name="connsiteX1" fmla="*/ 1019558 w 2259375"/>
              <a:gd name="connsiteY1" fmla="*/ 824522 h 2557762"/>
              <a:gd name="connsiteX2" fmla="*/ 21325 w 2259375"/>
              <a:gd name="connsiteY2" fmla="*/ 1668940 h 2557762"/>
              <a:gd name="connsiteX3" fmla="*/ 481722 w 2259375"/>
              <a:gd name="connsiteY3" fmla="*/ 2557762 h 2557762"/>
              <a:gd name="connsiteX0" fmla="*/ 2242440 w 2242448"/>
              <a:gd name="connsiteY0" fmla="*/ 0 h 2557762"/>
              <a:gd name="connsiteX1" fmla="*/ 1002631 w 2242448"/>
              <a:gd name="connsiteY1" fmla="*/ 824522 h 2557762"/>
              <a:gd name="connsiteX2" fmla="*/ 4398 w 2242448"/>
              <a:gd name="connsiteY2" fmla="*/ 1668940 h 2557762"/>
              <a:gd name="connsiteX3" fmla="*/ 464795 w 2242448"/>
              <a:gd name="connsiteY3" fmla="*/ 2557762 h 2557762"/>
              <a:gd name="connsiteX0" fmla="*/ 2263767 w 2263775"/>
              <a:gd name="connsiteY0" fmla="*/ 0 h 2544263"/>
              <a:gd name="connsiteX1" fmla="*/ 1023958 w 2263775"/>
              <a:gd name="connsiteY1" fmla="*/ 824522 h 2544263"/>
              <a:gd name="connsiteX2" fmla="*/ 25725 w 2263775"/>
              <a:gd name="connsiteY2" fmla="*/ 1668940 h 2544263"/>
              <a:gd name="connsiteX3" fmla="*/ 453995 w 2263775"/>
              <a:gd name="connsiteY3" fmla="*/ 2544263 h 2544263"/>
              <a:gd name="connsiteX0" fmla="*/ 2243502 w 2243510"/>
              <a:gd name="connsiteY0" fmla="*/ 0 h 2544263"/>
              <a:gd name="connsiteX1" fmla="*/ 1003693 w 2243510"/>
              <a:gd name="connsiteY1" fmla="*/ 824522 h 2544263"/>
              <a:gd name="connsiteX2" fmla="*/ 5460 w 2243510"/>
              <a:gd name="connsiteY2" fmla="*/ 1668940 h 2544263"/>
              <a:gd name="connsiteX3" fmla="*/ 433730 w 2243510"/>
              <a:gd name="connsiteY3" fmla="*/ 2544263 h 2544263"/>
              <a:gd name="connsiteX0" fmla="*/ 2243610 w 2243618"/>
              <a:gd name="connsiteY0" fmla="*/ 0 h 2544263"/>
              <a:gd name="connsiteX1" fmla="*/ 1003801 w 2243618"/>
              <a:gd name="connsiteY1" fmla="*/ 824522 h 2544263"/>
              <a:gd name="connsiteX2" fmla="*/ 5568 w 2243618"/>
              <a:gd name="connsiteY2" fmla="*/ 1668940 h 2544263"/>
              <a:gd name="connsiteX3" fmla="*/ 433838 w 2243618"/>
              <a:gd name="connsiteY3" fmla="*/ 2544263 h 2544263"/>
              <a:gd name="connsiteX0" fmla="*/ 2243503 w 2243511"/>
              <a:gd name="connsiteY0" fmla="*/ 0 h 2544263"/>
              <a:gd name="connsiteX1" fmla="*/ 1003694 w 2243511"/>
              <a:gd name="connsiteY1" fmla="*/ 824522 h 2544263"/>
              <a:gd name="connsiteX2" fmla="*/ 5461 w 2243511"/>
              <a:gd name="connsiteY2" fmla="*/ 1668940 h 2544263"/>
              <a:gd name="connsiteX3" fmla="*/ 433731 w 2243511"/>
              <a:gd name="connsiteY3" fmla="*/ 2544263 h 2544263"/>
              <a:gd name="connsiteX0" fmla="*/ 2239272 w 2239280"/>
              <a:gd name="connsiteY0" fmla="*/ 0 h 2544263"/>
              <a:gd name="connsiteX1" fmla="*/ 999463 w 2239280"/>
              <a:gd name="connsiteY1" fmla="*/ 824522 h 2544263"/>
              <a:gd name="connsiteX2" fmla="*/ 1230 w 2239280"/>
              <a:gd name="connsiteY2" fmla="*/ 1668940 h 2544263"/>
              <a:gd name="connsiteX3" fmla="*/ 429500 w 2239280"/>
              <a:gd name="connsiteY3" fmla="*/ 2544263 h 2544263"/>
              <a:gd name="connsiteX0" fmla="*/ 2238082 w 2238090"/>
              <a:gd name="connsiteY0" fmla="*/ 0 h 2544263"/>
              <a:gd name="connsiteX1" fmla="*/ 998273 w 2238090"/>
              <a:gd name="connsiteY1" fmla="*/ 824522 h 2544263"/>
              <a:gd name="connsiteX2" fmla="*/ 40 w 2238090"/>
              <a:gd name="connsiteY2" fmla="*/ 1668940 h 2544263"/>
              <a:gd name="connsiteX3" fmla="*/ 428310 w 2238090"/>
              <a:gd name="connsiteY3" fmla="*/ 2544263 h 2544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8090" h="2544263">
                <a:moveTo>
                  <a:pt x="2238082" y="0"/>
                </a:moveTo>
                <a:cubicBezTo>
                  <a:pt x="2241279" y="576563"/>
                  <a:pt x="1375788" y="821897"/>
                  <a:pt x="998273" y="824522"/>
                </a:cubicBezTo>
                <a:cubicBezTo>
                  <a:pt x="27257" y="831273"/>
                  <a:pt x="-1350" y="1436314"/>
                  <a:pt x="40" y="1668940"/>
                </a:cubicBezTo>
                <a:cubicBezTo>
                  <a:pt x="1430" y="1901566"/>
                  <a:pt x="-1570" y="2459361"/>
                  <a:pt x="428310" y="2544263"/>
                </a:cubicBezTo>
              </a:path>
            </a:pathLst>
          </a:cu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A26D102D-B0CC-4D1F-921E-436A73FB8395}"/>
              </a:ext>
            </a:extLst>
          </p:cNvPr>
          <p:cNvCxnSpPr/>
          <p:nvPr/>
        </p:nvCxnSpPr>
        <p:spPr>
          <a:xfrm>
            <a:off x="3794760" y="3414854"/>
            <a:ext cx="685800" cy="0"/>
          </a:xfrm>
          <a:prstGeom prst="straightConnector1">
            <a:avLst/>
          </a:prstGeom>
          <a:noFill/>
          <a:ln w="15875">
            <a:solidFill>
              <a:srgbClr val="6FC984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33036083-4681-4B75-A4CF-88E119C84B45}"/>
              </a:ext>
            </a:extLst>
          </p:cNvPr>
          <p:cNvSpPr/>
          <p:nvPr/>
        </p:nvSpPr>
        <p:spPr>
          <a:xfrm>
            <a:off x="4206210" y="1245870"/>
            <a:ext cx="960151" cy="1691639"/>
          </a:xfrm>
          <a:custGeom>
            <a:avLst/>
            <a:gdLst>
              <a:gd name="connsiteX0" fmla="*/ 2166630 w 2166630"/>
              <a:gd name="connsiteY0" fmla="*/ 0 h 2557762"/>
              <a:gd name="connsiteX1" fmla="*/ 126815 w 2166630"/>
              <a:gd name="connsiteY1" fmla="*/ 895216 h 2557762"/>
              <a:gd name="connsiteX2" fmla="*/ 388985 w 2166630"/>
              <a:gd name="connsiteY2" fmla="*/ 2557762 h 2557762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74514 w 2274514"/>
              <a:gd name="connsiteY0" fmla="*/ 0 h 2557764"/>
              <a:gd name="connsiteX1" fmla="*/ 145177 w 2274514"/>
              <a:gd name="connsiteY1" fmla="*/ 869639 h 2557764"/>
              <a:gd name="connsiteX2" fmla="*/ 496869 w 2274514"/>
              <a:gd name="connsiteY2" fmla="*/ 2557762 h 2557764"/>
              <a:gd name="connsiteX0" fmla="*/ 2028517 w 2028517"/>
              <a:gd name="connsiteY0" fmla="*/ 0 h 2557764"/>
              <a:gd name="connsiteX1" fmla="*/ 359577 w 2028517"/>
              <a:gd name="connsiteY1" fmla="*/ 696990 h 2557764"/>
              <a:gd name="connsiteX2" fmla="*/ 250872 w 2028517"/>
              <a:gd name="connsiteY2" fmla="*/ 2557762 h 2557764"/>
              <a:gd name="connsiteX0" fmla="*/ 2048578 w 2048578"/>
              <a:gd name="connsiteY0" fmla="*/ 0 h 2557763"/>
              <a:gd name="connsiteX1" fmla="*/ 379638 w 2048578"/>
              <a:gd name="connsiteY1" fmla="*/ 696990 h 2557763"/>
              <a:gd name="connsiteX2" fmla="*/ 270933 w 2048578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193934 w 2193934"/>
              <a:gd name="connsiteY0" fmla="*/ 0 h 2557763"/>
              <a:gd name="connsiteX1" fmla="*/ 524994 w 2193934"/>
              <a:gd name="connsiteY1" fmla="*/ 696990 h 2557763"/>
              <a:gd name="connsiteX2" fmla="*/ 416289 w 2193934"/>
              <a:gd name="connsiteY2" fmla="*/ 2557762 h 2557763"/>
              <a:gd name="connsiteX0" fmla="*/ 2246182 w 2246182"/>
              <a:gd name="connsiteY0" fmla="*/ 0 h 2557763"/>
              <a:gd name="connsiteX1" fmla="*/ 577242 w 2246182"/>
              <a:gd name="connsiteY1" fmla="*/ 696990 h 2557763"/>
              <a:gd name="connsiteX2" fmla="*/ 468537 w 2246182"/>
              <a:gd name="connsiteY2" fmla="*/ 2557762 h 2557763"/>
              <a:gd name="connsiteX0" fmla="*/ 2360799 w 2360799"/>
              <a:gd name="connsiteY0" fmla="*/ 0 h 2557763"/>
              <a:gd name="connsiteX1" fmla="*/ 480844 w 2360799"/>
              <a:gd name="connsiteY1" fmla="*/ 773723 h 2557763"/>
              <a:gd name="connsiteX2" fmla="*/ 583154 w 2360799"/>
              <a:gd name="connsiteY2" fmla="*/ 2557762 h 2557763"/>
              <a:gd name="connsiteX0" fmla="*/ 2449817 w 2449817"/>
              <a:gd name="connsiteY0" fmla="*/ 0 h 2557763"/>
              <a:gd name="connsiteX1" fmla="*/ 569862 w 2449817"/>
              <a:gd name="connsiteY1" fmla="*/ 773723 h 2557763"/>
              <a:gd name="connsiteX2" fmla="*/ 672172 w 2449817"/>
              <a:gd name="connsiteY2" fmla="*/ 2557762 h 2557763"/>
              <a:gd name="connsiteX0" fmla="*/ 2502180 w 2502180"/>
              <a:gd name="connsiteY0" fmla="*/ 0 h 2557762"/>
              <a:gd name="connsiteX1" fmla="*/ 622225 w 2502180"/>
              <a:gd name="connsiteY1" fmla="*/ 773723 h 2557762"/>
              <a:gd name="connsiteX2" fmla="*/ 724535 w 2502180"/>
              <a:gd name="connsiteY2" fmla="*/ 2557762 h 2557762"/>
              <a:gd name="connsiteX0" fmla="*/ 2502180 w 2502180"/>
              <a:gd name="connsiteY0" fmla="*/ 0 h 2557762"/>
              <a:gd name="connsiteX1" fmla="*/ 1447106 w 2502180"/>
              <a:gd name="connsiteY1" fmla="*/ 735357 h 2557762"/>
              <a:gd name="connsiteX2" fmla="*/ 622225 w 2502180"/>
              <a:gd name="connsiteY2" fmla="*/ 773723 h 2557762"/>
              <a:gd name="connsiteX3" fmla="*/ 724535 w 2502180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305694 w 2305694"/>
              <a:gd name="connsiteY0" fmla="*/ 0 h 2557762"/>
              <a:gd name="connsiteX1" fmla="*/ 1250620 w 2305694"/>
              <a:gd name="connsiteY1" fmla="*/ 735357 h 2557762"/>
              <a:gd name="connsiteX2" fmla="*/ 67652 w 2305694"/>
              <a:gd name="connsiteY2" fmla="*/ 1668940 h 2557762"/>
              <a:gd name="connsiteX3" fmla="*/ 528049 w 2305694"/>
              <a:gd name="connsiteY3" fmla="*/ 2557762 h 2557762"/>
              <a:gd name="connsiteX0" fmla="*/ 2238465 w 2238465"/>
              <a:gd name="connsiteY0" fmla="*/ 0 h 2557762"/>
              <a:gd name="connsiteX1" fmla="*/ 1183391 w 2238465"/>
              <a:gd name="connsiteY1" fmla="*/ 735357 h 2557762"/>
              <a:gd name="connsiteX2" fmla="*/ 423 w 2238465"/>
              <a:gd name="connsiteY2" fmla="*/ 1668940 h 2557762"/>
              <a:gd name="connsiteX3" fmla="*/ 460820 w 223846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39700 w 2239711"/>
              <a:gd name="connsiteY0" fmla="*/ 0 h 2557762"/>
              <a:gd name="connsiteX1" fmla="*/ 1184626 w 2239711"/>
              <a:gd name="connsiteY1" fmla="*/ 588286 h 2557762"/>
              <a:gd name="connsiteX2" fmla="*/ 1658 w 2239711"/>
              <a:gd name="connsiteY2" fmla="*/ 1668940 h 2557762"/>
              <a:gd name="connsiteX3" fmla="*/ 462055 w 2239711"/>
              <a:gd name="connsiteY3" fmla="*/ 2557762 h 2557762"/>
              <a:gd name="connsiteX0" fmla="*/ 2259367 w 2259375"/>
              <a:gd name="connsiteY0" fmla="*/ 0 h 2557762"/>
              <a:gd name="connsiteX1" fmla="*/ 1019558 w 2259375"/>
              <a:gd name="connsiteY1" fmla="*/ 824522 h 2557762"/>
              <a:gd name="connsiteX2" fmla="*/ 21325 w 2259375"/>
              <a:gd name="connsiteY2" fmla="*/ 1668940 h 2557762"/>
              <a:gd name="connsiteX3" fmla="*/ 481722 w 2259375"/>
              <a:gd name="connsiteY3" fmla="*/ 2557762 h 2557762"/>
              <a:gd name="connsiteX0" fmla="*/ 2242440 w 2242448"/>
              <a:gd name="connsiteY0" fmla="*/ 0 h 2557762"/>
              <a:gd name="connsiteX1" fmla="*/ 1002631 w 2242448"/>
              <a:gd name="connsiteY1" fmla="*/ 824522 h 2557762"/>
              <a:gd name="connsiteX2" fmla="*/ 4398 w 2242448"/>
              <a:gd name="connsiteY2" fmla="*/ 1668940 h 2557762"/>
              <a:gd name="connsiteX3" fmla="*/ 464795 w 2242448"/>
              <a:gd name="connsiteY3" fmla="*/ 2557762 h 2557762"/>
              <a:gd name="connsiteX0" fmla="*/ 2263767 w 2263775"/>
              <a:gd name="connsiteY0" fmla="*/ 0 h 2544263"/>
              <a:gd name="connsiteX1" fmla="*/ 1023958 w 2263775"/>
              <a:gd name="connsiteY1" fmla="*/ 824522 h 2544263"/>
              <a:gd name="connsiteX2" fmla="*/ 25725 w 2263775"/>
              <a:gd name="connsiteY2" fmla="*/ 1668940 h 2544263"/>
              <a:gd name="connsiteX3" fmla="*/ 453995 w 2263775"/>
              <a:gd name="connsiteY3" fmla="*/ 2544263 h 2544263"/>
              <a:gd name="connsiteX0" fmla="*/ 2243502 w 2243510"/>
              <a:gd name="connsiteY0" fmla="*/ 0 h 2544263"/>
              <a:gd name="connsiteX1" fmla="*/ 1003693 w 2243510"/>
              <a:gd name="connsiteY1" fmla="*/ 824522 h 2544263"/>
              <a:gd name="connsiteX2" fmla="*/ 5460 w 2243510"/>
              <a:gd name="connsiteY2" fmla="*/ 1668940 h 2544263"/>
              <a:gd name="connsiteX3" fmla="*/ 433730 w 2243510"/>
              <a:gd name="connsiteY3" fmla="*/ 2544263 h 2544263"/>
              <a:gd name="connsiteX0" fmla="*/ 2243610 w 2243618"/>
              <a:gd name="connsiteY0" fmla="*/ 0 h 2544263"/>
              <a:gd name="connsiteX1" fmla="*/ 1003801 w 2243618"/>
              <a:gd name="connsiteY1" fmla="*/ 824522 h 2544263"/>
              <a:gd name="connsiteX2" fmla="*/ 5568 w 2243618"/>
              <a:gd name="connsiteY2" fmla="*/ 1668940 h 2544263"/>
              <a:gd name="connsiteX3" fmla="*/ 433838 w 2243618"/>
              <a:gd name="connsiteY3" fmla="*/ 2544263 h 2544263"/>
              <a:gd name="connsiteX0" fmla="*/ 2243503 w 2243511"/>
              <a:gd name="connsiteY0" fmla="*/ 0 h 2544263"/>
              <a:gd name="connsiteX1" fmla="*/ 1003694 w 2243511"/>
              <a:gd name="connsiteY1" fmla="*/ 824522 h 2544263"/>
              <a:gd name="connsiteX2" fmla="*/ 5461 w 2243511"/>
              <a:gd name="connsiteY2" fmla="*/ 1668940 h 2544263"/>
              <a:gd name="connsiteX3" fmla="*/ 433731 w 2243511"/>
              <a:gd name="connsiteY3" fmla="*/ 2544263 h 2544263"/>
              <a:gd name="connsiteX0" fmla="*/ 2239272 w 2239280"/>
              <a:gd name="connsiteY0" fmla="*/ 0 h 2544263"/>
              <a:gd name="connsiteX1" fmla="*/ 999463 w 2239280"/>
              <a:gd name="connsiteY1" fmla="*/ 824522 h 2544263"/>
              <a:gd name="connsiteX2" fmla="*/ 1230 w 2239280"/>
              <a:gd name="connsiteY2" fmla="*/ 1668940 h 2544263"/>
              <a:gd name="connsiteX3" fmla="*/ 429500 w 2239280"/>
              <a:gd name="connsiteY3" fmla="*/ 2544263 h 2544263"/>
              <a:gd name="connsiteX0" fmla="*/ 2238082 w 2238090"/>
              <a:gd name="connsiteY0" fmla="*/ 0 h 2544263"/>
              <a:gd name="connsiteX1" fmla="*/ 998273 w 2238090"/>
              <a:gd name="connsiteY1" fmla="*/ 824522 h 2544263"/>
              <a:gd name="connsiteX2" fmla="*/ 40 w 2238090"/>
              <a:gd name="connsiteY2" fmla="*/ 1668940 h 2544263"/>
              <a:gd name="connsiteX3" fmla="*/ 428310 w 2238090"/>
              <a:gd name="connsiteY3" fmla="*/ 2544263 h 2544263"/>
              <a:gd name="connsiteX0" fmla="*/ 2255581 w 2255589"/>
              <a:gd name="connsiteY0" fmla="*/ 0 h 2544263"/>
              <a:gd name="connsiteX1" fmla="*/ 1015772 w 2255589"/>
              <a:gd name="connsiteY1" fmla="*/ 824522 h 2544263"/>
              <a:gd name="connsiteX2" fmla="*/ 17539 w 2255589"/>
              <a:gd name="connsiteY2" fmla="*/ 1668940 h 2544263"/>
              <a:gd name="connsiteX3" fmla="*/ 550147 w 2255589"/>
              <a:gd name="connsiteY3" fmla="*/ 2544263 h 2544263"/>
              <a:gd name="connsiteX0" fmla="*/ 2238107 w 2238115"/>
              <a:gd name="connsiteY0" fmla="*/ 0 h 2544263"/>
              <a:gd name="connsiteX1" fmla="*/ 998298 w 2238115"/>
              <a:gd name="connsiteY1" fmla="*/ 824522 h 2544263"/>
              <a:gd name="connsiteX2" fmla="*/ 65 w 2238115"/>
              <a:gd name="connsiteY2" fmla="*/ 1668940 h 2544263"/>
              <a:gd name="connsiteX3" fmla="*/ 532673 w 2238115"/>
              <a:gd name="connsiteY3" fmla="*/ 2544263 h 2544263"/>
              <a:gd name="connsiteX0" fmla="*/ 2238149 w 2238157"/>
              <a:gd name="connsiteY0" fmla="*/ 0 h 2544263"/>
              <a:gd name="connsiteX1" fmla="*/ 998340 w 2238157"/>
              <a:gd name="connsiteY1" fmla="*/ 824522 h 2544263"/>
              <a:gd name="connsiteX2" fmla="*/ 107 w 2238157"/>
              <a:gd name="connsiteY2" fmla="*/ 1668940 h 2544263"/>
              <a:gd name="connsiteX3" fmla="*/ 532715 w 2238157"/>
              <a:gd name="connsiteY3" fmla="*/ 2544263 h 2544263"/>
              <a:gd name="connsiteX0" fmla="*/ 2238149 w 2238157"/>
              <a:gd name="connsiteY0" fmla="*/ 0 h 2544263"/>
              <a:gd name="connsiteX1" fmla="*/ 998340 w 2238157"/>
              <a:gd name="connsiteY1" fmla="*/ 824522 h 2544263"/>
              <a:gd name="connsiteX2" fmla="*/ 107 w 2238157"/>
              <a:gd name="connsiteY2" fmla="*/ 1668940 h 2544263"/>
              <a:gd name="connsiteX3" fmla="*/ 532715 w 2238157"/>
              <a:gd name="connsiteY3" fmla="*/ 2544263 h 2544263"/>
              <a:gd name="connsiteX0" fmla="*/ 2238149 w 2238162"/>
              <a:gd name="connsiteY0" fmla="*/ 0 h 2544263"/>
              <a:gd name="connsiteX1" fmla="*/ 998340 w 2238162"/>
              <a:gd name="connsiteY1" fmla="*/ 824522 h 2544263"/>
              <a:gd name="connsiteX2" fmla="*/ 107 w 2238162"/>
              <a:gd name="connsiteY2" fmla="*/ 1668940 h 2544263"/>
              <a:gd name="connsiteX3" fmla="*/ 532715 w 2238162"/>
              <a:gd name="connsiteY3" fmla="*/ 2544263 h 2544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8162" h="2544263">
                <a:moveTo>
                  <a:pt x="2238149" y="0"/>
                </a:moveTo>
                <a:cubicBezTo>
                  <a:pt x="2241346" y="576563"/>
                  <a:pt x="1688880" y="825839"/>
                  <a:pt x="998340" y="824522"/>
                </a:cubicBezTo>
                <a:cubicBezTo>
                  <a:pt x="176377" y="822954"/>
                  <a:pt x="3181" y="1353465"/>
                  <a:pt x="107" y="1668940"/>
                </a:cubicBezTo>
                <a:cubicBezTo>
                  <a:pt x="-2967" y="1984415"/>
                  <a:pt x="58115" y="2411274"/>
                  <a:pt x="532715" y="2544263"/>
                </a:cubicBezTo>
              </a:path>
            </a:pathLst>
          </a:cu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FFF2415B-8C41-4304-B283-A62E0A5C4B88}"/>
              </a:ext>
            </a:extLst>
          </p:cNvPr>
          <p:cNvSpPr/>
          <p:nvPr/>
        </p:nvSpPr>
        <p:spPr>
          <a:xfrm>
            <a:off x="5349240" y="2363294"/>
            <a:ext cx="652229" cy="665656"/>
          </a:xfrm>
          <a:custGeom>
            <a:avLst/>
            <a:gdLst>
              <a:gd name="connsiteX0" fmla="*/ 0 w 652229"/>
              <a:gd name="connsiteY0" fmla="*/ 0 h 409242"/>
              <a:gd name="connsiteX1" fmla="*/ 652229 w 652229"/>
              <a:gd name="connsiteY1" fmla="*/ 409242 h 409242"/>
              <a:gd name="connsiteX0" fmla="*/ 0 w 652229"/>
              <a:gd name="connsiteY0" fmla="*/ 0 h 409242"/>
              <a:gd name="connsiteX1" fmla="*/ 652229 w 652229"/>
              <a:gd name="connsiteY1" fmla="*/ 409242 h 409242"/>
              <a:gd name="connsiteX0" fmla="*/ 0 w 652229"/>
              <a:gd name="connsiteY0" fmla="*/ 0 h 409242"/>
              <a:gd name="connsiteX1" fmla="*/ 652229 w 652229"/>
              <a:gd name="connsiteY1" fmla="*/ 409242 h 409242"/>
              <a:gd name="connsiteX0" fmla="*/ 0 w 652229"/>
              <a:gd name="connsiteY0" fmla="*/ 0 h 409242"/>
              <a:gd name="connsiteX1" fmla="*/ 652229 w 652229"/>
              <a:gd name="connsiteY1" fmla="*/ 409242 h 409242"/>
              <a:gd name="connsiteX0" fmla="*/ 0 w 652229"/>
              <a:gd name="connsiteY0" fmla="*/ 0 h 409242"/>
              <a:gd name="connsiteX1" fmla="*/ 652229 w 652229"/>
              <a:gd name="connsiteY1" fmla="*/ 409242 h 409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2229" h="409242">
                <a:moveTo>
                  <a:pt x="0" y="0"/>
                </a:moveTo>
                <a:cubicBezTo>
                  <a:pt x="415636" y="2132"/>
                  <a:pt x="217409" y="384991"/>
                  <a:pt x="652229" y="409242"/>
                </a:cubicBezTo>
              </a:path>
            </a:pathLst>
          </a:custGeom>
          <a:noFill/>
          <a:ln w="15875">
            <a:solidFill>
              <a:srgbClr val="6FC984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815A08F1-D80B-4F8E-97A7-3CF77804D9BF}"/>
              </a:ext>
            </a:extLst>
          </p:cNvPr>
          <p:cNvSpPr/>
          <p:nvPr/>
        </p:nvSpPr>
        <p:spPr>
          <a:xfrm>
            <a:off x="5709735" y="1245870"/>
            <a:ext cx="279580" cy="1557458"/>
          </a:xfrm>
          <a:custGeom>
            <a:avLst/>
            <a:gdLst>
              <a:gd name="connsiteX0" fmla="*/ 2166630 w 2166630"/>
              <a:gd name="connsiteY0" fmla="*/ 0 h 2557762"/>
              <a:gd name="connsiteX1" fmla="*/ 126815 w 2166630"/>
              <a:gd name="connsiteY1" fmla="*/ 895216 h 2557762"/>
              <a:gd name="connsiteX2" fmla="*/ 388985 w 2166630"/>
              <a:gd name="connsiteY2" fmla="*/ 2557762 h 2557762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74514 w 2274514"/>
              <a:gd name="connsiteY0" fmla="*/ 0 h 2557764"/>
              <a:gd name="connsiteX1" fmla="*/ 145177 w 2274514"/>
              <a:gd name="connsiteY1" fmla="*/ 869639 h 2557764"/>
              <a:gd name="connsiteX2" fmla="*/ 496869 w 2274514"/>
              <a:gd name="connsiteY2" fmla="*/ 2557762 h 2557764"/>
              <a:gd name="connsiteX0" fmla="*/ 2028517 w 2028517"/>
              <a:gd name="connsiteY0" fmla="*/ 0 h 2557764"/>
              <a:gd name="connsiteX1" fmla="*/ 359577 w 2028517"/>
              <a:gd name="connsiteY1" fmla="*/ 696990 h 2557764"/>
              <a:gd name="connsiteX2" fmla="*/ 250872 w 2028517"/>
              <a:gd name="connsiteY2" fmla="*/ 2557762 h 2557764"/>
              <a:gd name="connsiteX0" fmla="*/ 2048578 w 2048578"/>
              <a:gd name="connsiteY0" fmla="*/ 0 h 2557763"/>
              <a:gd name="connsiteX1" fmla="*/ 379638 w 2048578"/>
              <a:gd name="connsiteY1" fmla="*/ 696990 h 2557763"/>
              <a:gd name="connsiteX2" fmla="*/ 270933 w 2048578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193934 w 2193934"/>
              <a:gd name="connsiteY0" fmla="*/ 0 h 2557763"/>
              <a:gd name="connsiteX1" fmla="*/ 524994 w 2193934"/>
              <a:gd name="connsiteY1" fmla="*/ 696990 h 2557763"/>
              <a:gd name="connsiteX2" fmla="*/ 416289 w 2193934"/>
              <a:gd name="connsiteY2" fmla="*/ 2557762 h 2557763"/>
              <a:gd name="connsiteX0" fmla="*/ 2246182 w 2246182"/>
              <a:gd name="connsiteY0" fmla="*/ 0 h 2557763"/>
              <a:gd name="connsiteX1" fmla="*/ 577242 w 2246182"/>
              <a:gd name="connsiteY1" fmla="*/ 696990 h 2557763"/>
              <a:gd name="connsiteX2" fmla="*/ 468537 w 2246182"/>
              <a:gd name="connsiteY2" fmla="*/ 2557762 h 2557763"/>
              <a:gd name="connsiteX0" fmla="*/ 2360799 w 2360799"/>
              <a:gd name="connsiteY0" fmla="*/ 0 h 2557763"/>
              <a:gd name="connsiteX1" fmla="*/ 480844 w 2360799"/>
              <a:gd name="connsiteY1" fmla="*/ 773723 h 2557763"/>
              <a:gd name="connsiteX2" fmla="*/ 583154 w 2360799"/>
              <a:gd name="connsiteY2" fmla="*/ 2557762 h 2557763"/>
              <a:gd name="connsiteX0" fmla="*/ 2449817 w 2449817"/>
              <a:gd name="connsiteY0" fmla="*/ 0 h 2557763"/>
              <a:gd name="connsiteX1" fmla="*/ 569862 w 2449817"/>
              <a:gd name="connsiteY1" fmla="*/ 773723 h 2557763"/>
              <a:gd name="connsiteX2" fmla="*/ 672172 w 2449817"/>
              <a:gd name="connsiteY2" fmla="*/ 2557762 h 2557763"/>
              <a:gd name="connsiteX0" fmla="*/ 2502180 w 2502180"/>
              <a:gd name="connsiteY0" fmla="*/ 0 h 2557762"/>
              <a:gd name="connsiteX1" fmla="*/ 622225 w 2502180"/>
              <a:gd name="connsiteY1" fmla="*/ 773723 h 2557762"/>
              <a:gd name="connsiteX2" fmla="*/ 724535 w 2502180"/>
              <a:gd name="connsiteY2" fmla="*/ 2557762 h 2557762"/>
              <a:gd name="connsiteX0" fmla="*/ 2502180 w 2502180"/>
              <a:gd name="connsiteY0" fmla="*/ 0 h 2557762"/>
              <a:gd name="connsiteX1" fmla="*/ 1447106 w 2502180"/>
              <a:gd name="connsiteY1" fmla="*/ 735357 h 2557762"/>
              <a:gd name="connsiteX2" fmla="*/ 622225 w 2502180"/>
              <a:gd name="connsiteY2" fmla="*/ 773723 h 2557762"/>
              <a:gd name="connsiteX3" fmla="*/ 724535 w 2502180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305694 w 2305694"/>
              <a:gd name="connsiteY0" fmla="*/ 0 h 2557762"/>
              <a:gd name="connsiteX1" fmla="*/ 1250620 w 2305694"/>
              <a:gd name="connsiteY1" fmla="*/ 735357 h 2557762"/>
              <a:gd name="connsiteX2" fmla="*/ 67652 w 2305694"/>
              <a:gd name="connsiteY2" fmla="*/ 1668940 h 2557762"/>
              <a:gd name="connsiteX3" fmla="*/ 528049 w 2305694"/>
              <a:gd name="connsiteY3" fmla="*/ 2557762 h 2557762"/>
              <a:gd name="connsiteX0" fmla="*/ 2238465 w 2238465"/>
              <a:gd name="connsiteY0" fmla="*/ 0 h 2557762"/>
              <a:gd name="connsiteX1" fmla="*/ 1183391 w 2238465"/>
              <a:gd name="connsiteY1" fmla="*/ 735357 h 2557762"/>
              <a:gd name="connsiteX2" fmla="*/ 423 w 2238465"/>
              <a:gd name="connsiteY2" fmla="*/ 1668940 h 2557762"/>
              <a:gd name="connsiteX3" fmla="*/ 460820 w 223846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39700 w 2239711"/>
              <a:gd name="connsiteY0" fmla="*/ 0 h 2557762"/>
              <a:gd name="connsiteX1" fmla="*/ 1184626 w 2239711"/>
              <a:gd name="connsiteY1" fmla="*/ 588286 h 2557762"/>
              <a:gd name="connsiteX2" fmla="*/ 1658 w 2239711"/>
              <a:gd name="connsiteY2" fmla="*/ 1668940 h 2557762"/>
              <a:gd name="connsiteX3" fmla="*/ 462055 w 2239711"/>
              <a:gd name="connsiteY3" fmla="*/ 2557762 h 2557762"/>
              <a:gd name="connsiteX0" fmla="*/ 2259367 w 2259375"/>
              <a:gd name="connsiteY0" fmla="*/ 0 h 2557762"/>
              <a:gd name="connsiteX1" fmla="*/ 1019558 w 2259375"/>
              <a:gd name="connsiteY1" fmla="*/ 824522 h 2557762"/>
              <a:gd name="connsiteX2" fmla="*/ 21325 w 2259375"/>
              <a:gd name="connsiteY2" fmla="*/ 1668940 h 2557762"/>
              <a:gd name="connsiteX3" fmla="*/ 481722 w 2259375"/>
              <a:gd name="connsiteY3" fmla="*/ 2557762 h 2557762"/>
              <a:gd name="connsiteX0" fmla="*/ 2242440 w 2242448"/>
              <a:gd name="connsiteY0" fmla="*/ 0 h 2557762"/>
              <a:gd name="connsiteX1" fmla="*/ 1002631 w 2242448"/>
              <a:gd name="connsiteY1" fmla="*/ 824522 h 2557762"/>
              <a:gd name="connsiteX2" fmla="*/ 4398 w 2242448"/>
              <a:gd name="connsiteY2" fmla="*/ 1668940 h 2557762"/>
              <a:gd name="connsiteX3" fmla="*/ 464795 w 2242448"/>
              <a:gd name="connsiteY3" fmla="*/ 2557762 h 2557762"/>
              <a:gd name="connsiteX0" fmla="*/ 2263767 w 2263775"/>
              <a:gd name="connsiteY0" fmla="*/ 0 h 2544263"/>
              <a:gd name="connsiteX1" fmla="*/ 1023958 w 2263775"/>
              <a:gd name="connsiteY1" fmla="*/ 824522 h 2544263"/>
              <a:gd name="connsiteX2" fmla="*/ 25725 w 2263775"/>
              <a:gd name="connsiteY2" fmla="*/ 1668940 h 2544263"/>
              <a:gd name="connsiteX3" fmla="*/ 453995 w 2263775"/>
              <a:gd name="connsiteY3" fmla="*/ 2544263 h 2544263"/>
              <a:gd name="connsiteX0" fmla="*/ 2243502 w 2243510"/>
              <a:gd name="connsiteY0" fmla="*/ 0 h 2544263"/>
              <a:gd name="connsiteX1" fmla="*/ 1003693 w 2243510"/>
              <a:gd name="connsiteY1" fmla="*/ 824522 h 2544263"/>
              <a:gd name="connsiteX2" fmla="*/ 5460 w 2243510"/>
              <a:gd name="connsiteY2" fmla="*/ 1668940 h 2544263"/>
              <a:gd name="connsiteX3" fmla="*/ 433730 w 2243510"/>
              <a:gd name="connsiteY3" fmla="*/ 2544263 h 2544263"/>
              <a:gd name="connsiteX0" fmla="*/ 2243610 w 2243618"/>
              <a:gd name="connsiteY0" fmla="*/ 0 h 2544263"/>
              <a:gd name="connsiteX1" fmla="*/ 1003801 w 2243618"/>
              <a:gd name="connsiteY1" fmla="*/ 824522 h 2544263"/>
              <a:gd name="connsiteX2" fmla="*/ 5568 w 2243618"/>
              <a:gd name="connsiteY2" fmla="*/ 1668940 h 2544263"/>
              <a:gd name="connsiteX3" fmla="*/ 433838 w 2243618"/>
              <a:gd name="connsiteY3" fmla="*/ 2544263 h 2544263"/>
              <a:gd name="connsiteX0" fmla="*/ 2243503 w 2243511"/>
              <a:gd name="connsiteY0" fmla="*/ 0 h 2544263"/>
              <a:gd name="connsiteX1" fmla="*/ 1003694 w 2243511"/>
              <a:gd name="connsiteY1" fmla="*/ 824522 h 2544263"/>
              <a:gd name="connsiteX2" fmla="*/ 5461 w 2243511"/>
              <a:gd name="connsiteY2" fmla="*/ 1668940 h 2544263"/>
              <a:gd name="connsiteX3" fmla="*/ 433731 w 2243511"/>
              <a:gd name="connsiteY3" fmla="*/ 2544263 h 2544263"/>
              <a:gd name="connsiteX0" fmla="*/ 2239272 w 2239280"/>
              <a:gd name="connsiteY0" fmla="*/ 0 h 2544263"/>
              <a:gd name="connsiteX1" fmla="*/ 999463 w 2239280"/>
              <a:gd name="connsiteY1" fmla="*/ 824522 h 2544263"/>
              <a:gd name="connsiteX2" fmla="*/ 1230 w 2239280"/>
              <a:gd name="connsiteY2" fmla="*/ 1668940 h 2544263"/>
              <a:gd name="connsiteX3" fmla="*/ 429500 w 2239280"/>
              <a:gd name="connsiteY3" fmla="*/ 2544263 h 2544263"/>
              <a:gd name="connsiteX0" fmla="*/ 2238082 w 2238090"/>
              <a:gd name="connsiteY0" fmla="*/ 0 h 2544263"/>
              <a:gd name="connsiteX1" fmla="*/ 998273 w 2238090"/>
              <a:gd name="connsiteY1" fmla="*/ 824522 h 2544263"/>
              <a:gd name="connsiteX2" fmla="*/ 40 w 2238090"/>
              <a:gd name="connsiteY2" fmla="*/ 1668940 h 2544263"/>
              <a:gd name="connsiteX3" fmla="*/ 428310 w 2238090"/>
              <a:gd name="connsiteY3" fmla="*/ 2544263 h 2544263"/>
              <a:gd name="connsiteX0" fmla="*/ 2255581 w 2255589"/>
              <a:gd name="connsiteY0" fmla="*/ 0 h 2544263"/>
              <a:gd name="connsiteX1" fmla="*/ 1015772 w 2255589"/>
              <a:gd name="connsiteY1" fmla="*/ 824522 h 2544263"/>
              <a:gd name="connsiteX2" fmla="*/ 17539 w 2255589"/>
              <a:gd name="connsiteY2" fmla="*/ 1668940 h 2544263"/>
              <a:gd name="connsiteX3" fmla="*/ 550147 w 2255589"/>
              <a:gd name="connsiteY3" fmla="*/ 2544263 h 2544263"/>
              <a:gd name="connsiteX0" fmla="*/ 2238107 w 2238115"/>
              <a:gd name="connsiteY0" fmla="*/ 0 h 2544263"/>
              <a:gd name="connsiteX1" fmla="*/ 998298 w 2238115"/>
              <a:gd name="connsiteY1" fmla="*/ 824522 h 2544263"/>
              <a:gd name="connsiteX2" fmla="*/ 65 w 2238115"/>
              <a:gd name="connsiteY2" fmla="*/ 1668940 h 2544263"/>
              <a:gd name="connsiteX3" fmla="*/ 532673 w 2238115"/>
              <a:gd name="connsiteY3" fmla="*/ 2544263 h 2544263"/>
              <a:gd name="connsiteX0" fmla="*/ 2238149 w 2238157"/>
              <a:gd name="connsiteY0" fmla="*/ 0 h 2544263"/>
              <a:gd name="connsiteX1" fmla="*/ 998340 w 2238157"/>
              <a:gd name="connsiteY1" fmla="*/ 824522 h 2544263"/>
              <a:gd name="connsiteX2" fmla="*/ 107 w 2238157"/>
              <a:gd name="connsiteY2" fmla="*/ 1668940 h 2544263"/>
              <a:gd name="connsiteX3" fmla="*/ 532715 w 2238157"/>
              <a:gd name="connsiteY3" fmla="*/ 2544263 h 2544263"/>
              <a:gd name="connsiteX0" fmla="*/ 2238149 w 2238157"/>
              <a:gd name="connsiteY0" fmla="*/ 0 h 2544263"/>
              <a:gd name="connsiteX1" fmla="*/ 998340 w 2238157"/>
              <a:gd name="connsiteY1" fmla="*/ 824522 h 2544263"/>
              <a:gd name="connsiteX2" fmla="*/ 107 w 2238157"/>
              <a:gd name="connsiteY2" fmla="*/ 1668940 h 2544263"/>
              <a:gd name="connsiteX3" fmla="*/ 532715 w 2238157"/>
              <a:gd name="connsiteY3" fmla="*/ 2544263 h 2544263"/>
              <a:gd name="connsiteX0" fmla="*/ 2238149 w 2238162"/>
              <a:gd name="connsiteY0" fmla="*/ 0 h 2544263"/>
              <a:gd name="connsiteX1" fmla="*/ 998340 w 2238162"/>
              <a:gd name="connsiteY1" fmla="*/ 824522 h 2544263"/>
              <a:gd name="connsiteX2" fmla="*/ 107 w 2238162"/>
              <a:gd name="connsiteY2" fmla="*/ 1668940 h 2544263"/>
              <a:gd name="connsiteX3" fmla="*/ 532715 w 2238162"/>
              <a:gd name="connsiteY3" fmla="*/ 2544263 h 2544263"/>
              <a:gd name="connsiteX0" fmla="*/ 2238149 w 2238148"/>
              <a:gd name="connsiteY0" fmla="*/ 0 h 2544263"/>
              <a:gd name="connsiteX1" fmla="*/ 107 w 2238148"/>
              <a:gd name="connsiteY1" fmla="*/ 1668940 h 2544263"/>
              <a:gd name="connsiteX2" fmla="*/ 532715 w 2238148"/>
              <a:gd name="connsiteY2" fmla="*/ 2544263 h 2544263"/>
              <a:gd name="connsiteX0" fmla="*/ 1705434 w 1705433"/>
              <a:gd name="connsiteY0" fmla="*/ 0 h 2544263"/>
              <a:gd name="connsiteX1" fmla="*/ 0 w 1705433"/>
              <a:gd name="connsiteY1" fmla="*/ 2544263 h 2544263"/>
              <a:gd name="connsiteX0" fmla="*/ 6183 w 6182"/>
              <a:gd name="connsiteY0" fmla="*/ 0 h 2371152"/>
              <a:gd name="connsiteX1" fmla="*/ 0 w 6182"/>
              <a:gd name="connsiteY1" fmla="*/ 2371152 h 2371152"/>
              <a:gd name="connsiteX0" fmla="*/ 596069 w 596071"/>
              <a:gd name="connsiteY0" fmla="*/ 0 h 10000"/>
              <a:gd name="connsiteX1" fmla="*/ 586067 w 596071"/>
              <a:gd name="connsiteY1" fmla="*/ 10000 h 10000"/>
              <a:gd name="connsiteX0" fmla="*/ 869663 w 869661"/>
              <a:gd name="connsiteY0" fmla="*/ 0 h 10000"/>
              <a:gd name="connsiteX1" fmla="*/ 859661 w 869661"/>
              <a:gd name="connsiteY1" fmla="*/ 10000 h 10000"/>
              <a:gd name="connsiteX0" fmla="*/ 918551 w 918552"/>
              <a:gd name="connsiteY0" fmla="*/ 0 h 10000"/>
              <a:gd name="connsiteX1" fmla="*/ 908549 w 918552"/>
              <a:gd name="connsiteY1" fmla="*/ 10000 h 10000"/>
              <a:gd name="connsiteX0" fmla="*/ 918551 w 918552"/>
              <a:gd name="connsiteY0" fmla="*/ 0 h 9757"/>
              <a:gd name="connsiteX1" fmla="*/ 908548 w 918552"/>
              <a:gd name="connsiteY1" fmla="*/ 9757 h 9757"/>
              <a:gd name="connsiteX0" fmla="*/ 11477 w 11477"/>
              <a:gd name="connsiteY0" fmla="*/ 0 h 10000"/>
              <a:gd name="connsiteX1" fmla="*/ 11368 w 11477"/>
              <a:gd name="connsiteY1" fmla="*/ 10000 h 10000"/>
              <a:gd name="connsiteX0" fmla="*/ 11477 w 11477"/>
              <a:gd name="connsiteY0" fmla="*/ 0 h 10125"/>
              <a:gd name="connsiteX1" fmla="*/ 11368 w 11477"/>
              <a:gd name="connsiteY1" fmla="*/ 10125 h 1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77" h="10125">
                <a:moveTo>
                  <a:pt x="11477" y="0"/>
                </a:moveTo>
                <a:cubicBezTo>
                  <a:pt x="-3259" y="3790"/>
                  <a:pt x="-4345" y="8372"/>
                  <a:pt x="11368" y="10125"/>
                </a:cubicBezTo>
              </a:path>
            </a:pathLst>
          </a:cu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1" name="Text Box 74">
            <a:extLst>
              <a:ext uri="{FF2B5EF4-FFF2-40B4-BE49-F238E27FC236}">
                <a16:creationId xmlns:a16="http://schemas.microsoft.com/office/drawing/2014/main" id="{0B87D5E8-7C1A-4336-BA83-1C5D2BA82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3435072"/>
            <a:ext cx="16459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/>
              <a:t>PML2</a:t>
            </a:r>
            <a:br>
              <a:rPr lang="en-US" sz="1200" b="1" dirty="0"/>
            </a:br>
            <a:r>
              <a:rPr lang="en-US" sz="1200" b="1" dirty="0"/>
              <a:t>(Page Directory)</a:t>
            </a:r>
          </a:p>
        </p:txBody>
      </p:sp>
      <p:sp>
        <p:nvSpPr>
          <p:cNvPr id="112" name="Text Box 74">
            <a:extLst>
              <a:ext uri="{FF2B5EF4-FFF2-40B4-BE49-F238E27FC236}">
                <a16:creationId xmlns:a16="http://schemas.microsoft.com/office/drawing/2014/main" id="{7A799891-F00C-485C-8B2F-0C4D6AB01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9280" y="3071098"/>
            <a:ext cx="16459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/>
              <a:t>PML1</a:t>
            </a:r>
            <a:br>
              <a:rPr lang="en-US" sz="1200" b="1" dirty="0"/>
            </a:br>
            <a:r>
              <a:rPr lang="en-US" sz="1200" b="1" dirty="0"/>
              <a:t>(Page Table)</a:t>
            </a:r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7CD03DB1-92AE-4E08-8893-5C8DCB645EEE}"/>
              </a:ext>
            </a:extLst>
          </p:cNvPr>
          <p:cNvSpPr/>
          <p:nvPr/>
        </p:nvSpPr>
        <p:spPr>
          <a:xfrm>
            <a:off x="6899564" y="2500454"/>
            <a:ext cx="498763" cy="1900096"/>
          </a:xfrm>
          <a:custGeom>
            <a:avLst/>
            <a:gdLst>
              <a:gd name="connsiteX0" fmla="*/ 0 w 498763"/>
              <a:gd name="connsiteY0" fmla="*/ 0 h 1796828"/>
              <a:gd name="connsiteX1" fmla="*/ 498763 w 498763"/>
              <a:gd name="connsiteY1" fmla="*/ 1796828 h 1796828"/>
              <a:gd name="connsiteX0" fmla="*/ 0 w 498763"/>
              <a:gd name="connsiteY0" fmla="*/ 0 h 1796828"/>
              <a:gd name="connsiteX1" fmla="*/ 498763 w 498763"/>
              <a:gd name="connsiteY1" fmla="*/ 1796828 h 1796828"/>
              <a:gd name="connsiteX0" fmla="*/ 0 w 498763"/>
              <a:gd name="connsiteY0" fmla="*/ 0 h 1796828"/>
              <a:gd name="connsiteX1" fmla="*/ 498763 w 498763"/>
              <a:gd name="connsiteY1" fmla="*/ 1796828 h 1796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8763" h="1796828">
                <a:moveTo>
                  <a:pt x="0" y="0"/>
                </a:moveTo>
                <a:cubicBezTo>
                  <a:pt x="485974" y="42629"/>
                  <a:pt x="485974" y="1089180"/>
                  <a:pt x="498763" y="1796828"/>
                </a:cubicBezTo>
              </a:path>
            </a:pathLst>
          </a:custGeom>
          <a:noFill/>
          <a:ln w="15875">
            <a:solidFill>
              <a:srgbClr val="6FC984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1B4CDD96-2FF9-4E29-858C-EEC5D0FEF48C}"/>
              </a:ext>
            </a:extLst>
          </p:cNvPr>
          <p:cNvSpPr/>
          <p:nvPr/>
        </p:nvSpPr>
        <p:spPr>
          <a:xfrm>
            <a:off x="6949442" y="1245870"/>
            <a:ext cx="1691638" cy="3154680"/>
          </a:xfrm>
          <a:custGeom>
            <a:avLst/>
            <a:gdLst>
              <a:gd name="connsiteX0" fmla="*/ 2166630 w 2166630"/>
              <a:gd name="connsiteY0" fmla="*/ 0 h 2557762"/>
              <a:gd name="connsiteX1" fmla="*/ 126815 w 2166630"/>
              <a:gd name="connsiteY1" fmla="*/ 895216 h 2557762"/>
              <a:gd name="connsiteX2" fmla="*/ 388985 w 2166630"/>
              <a:gd name="connsiteY2" fmla="*/ 2557762 h 2557762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74514 w 2274514"/>
              <a:gd name="connsiteY0" fmla="*/ 0 h 2557764"/>
              <a:gd name="connsiteX1" fmla="*/ 145177 w 2274514"/>
              <a:gd name="connsiteY1" fmla="*/ 869639 h 2557764"/>
              <a:gd name="connsiteX2" fmla="*/ 496869 w 2274514"/>
              <a:gd name="connsiteY2" fmla="*/ 2557762 h 2557764"/>
              <a:gd name="connsiteX0" fmla="*/ 2028517 w 2028517"/>
              <a:gd name="connsiteY0" fmla="*/ 0 h 2557764"/>
              <a:gd name="connsiteX1" fmla="*/ 359577 w 2028517"/>
              <a:gd name="connsiteY1" fmla="*/ 696990 h 2557764"/>
              <a:gd name="connsiteX2" fmla="*/ 250872 w 2028517"/>
              <a:gd name="connsiteY2" fmla="*/ 2557762 h 2557764"/>
              <a:gd name="connsiteX0" fmla="*/ 2048578 w 2048578"/>
              <a:gd name="connsiteY0" fmla="*/ 0 h 2557763"/>
              <a:gd name="connsiteX1" fmla="*/ 379638 w 2048578"/>
              <a:gd name="connsiteY1" fmla="*/ 696990 h 2557763"/>
              <a:gd name="connsiteX2" fmla="*/ 270933 w 2048578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193934 w 2193934"/>
              <a:gd name="connsiteY0" fmla="*/ 0 h 2557763"/>
              <a:gd name="connsiteX1" fmla="*/ 524994 w 2193934"/>
              <a:gd name="connsiteY1" fmla="*/ 696990 h 2557763"/>
              <a:gd name="connsiteX2" fmla="*/ 416289 w 2193934"/>
              <a:gd name="connsiteY2" fmla="*/ 2557762 h 2557763"/>
              <a:gd name="connsiteX0" fmla="*/ 2246182 w 2246182"/>
              <a:gd name="connsiteY0" fmla="*/ 0 h 2557763"/>
              <a:gd name="connsiteX1" fmla="*/ 577242 w 2246182"/>
              <a:gd name="connsiteY1" fmla="*/ 696990 h 2557763"/>
              <a:gd name="connsiteX2" fmla="*/ 468537 w 2246182"/>
              <a:gd name="connsiteY2" fmla="*/ 2557762 h 2557763"/>
              <a:gd name="connsiteX0" fmla="*/ 2360799 w 2360799"/>
              <a:gd name="connsiteY0" fmla="*/ 0 h 2557763"/>
              <a:gd name="connsiteX1" fmla="*/ 480844 w 2360799"/>
              <a:gd name="connsiteY1" fmla="*/ 773723 h 2557763"/>
              <a:gd name="connsiteX2" fmla="*/ 583154 w 2360799"/>
              <a:gd name="connsiteY2" fmla="*/ 2557762 h 2557763"/>
              <a:gd name="connsiteX0" fmla="*/ 2449817 w 2449817"/>
              <a:gd name="connsiteY0" fmla="*/ 0 h 2557763"/>
              <a:gd name="connsiteX1" fmla="*/ 569862 w 2449817"/>
              <a:gd name="connsiteY1" fmla="*/ 773723 h 2557763"/>
              <a:gd name="connsiteX2" fmla="*/ 672172 w 2449817"/>
              <a:gd name="connsiteY2" fmla="*/ 2557762 h 2557763"/>
              <a:gd name="connsiteX0" fmla="*/ 2502180 w 2502180"/>
              <a:gd name="connsiteY0" fmla="*/ 0 h 2557762"/>
              <a:gd name="connsiteX1" fmla="*/ 622225 w 2502180"/>
              <a:gd name="connsiteY1" fmla="*/ 773723 h 2557762"/>
              <a:gd name="connsiteX2" fmla="*/ 724535 w 2502180"/>
              <a:gd name="connsiteY2" fmla="*/ 2557762 h 2557762"/>
              <a:gd name="connsiteX0" fmla="*/ 2502180 w 2502180"/>
              <a:gd name="connsiteY0" fmla="*/ 0 h 2557762"/>
              <a:gd name="connsiteX1" fmla="*/ 1447106 w 2502180"/>
              <a:gd name="connsiteY1" fmla="*/ 735357 h 2557762"/>
              <a:gd name="connsiteX2" fmla="*/ 622225 w 2502180"/>
              <a:gd name="connsiteY2" fmla="*/ 773723 h 2557762"/>
              <a:gd name="connsiteX3" fmla="*/ 724535 w 2502180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305694 w 2305694"/>
              <a:gd name="connsiteY0" fmla="*/ 0 h 2557762"/>
              <a:gd name="connsiteX1" fmla="*/ 1250620 w 2305694"/>
              <a:gd name="connsiteY1" fmla="*/ 735357 h 2557762"/>
              <a:gd name="connsiteX2" fmla="*/ 67652 w 2305694"/>
              <a:gd name="connsiteY2" fmla="*/ 1668940 h 2557762"/>
              <a:gd name="connsiteX3" fmla="*/ 528049 w 2305694"/>
              <a:gd name="connsiteY3" fmla="*/ 2557762 h 2557762"/>
              <a:gd name="connsiteX0" fmla="*/ 2238465 w 2238465"/>
              <a:gd name="connsiteY0" fmla="*/ 0 h 2557762"/>
              <a:gd name="connsiteX1" fmla="*/ 1183391 w 2238465"/>
              <a:gd name="connsiteY1" fmla="*/ 735357 h 2557762"/>
              <a:gd name="connsiteX2" fmla="*/ 423 w 2238465"/>
              <a:gd name="connsiteY2" fmla="*/ 1668940 h 2557762"/>
              <a:gd name="connsiteX3" fmla="*/ 460820 w 223846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39700 w 2239711"/>
              <a:gd name="connsiteY0" fmla="*/ 0 h 2557762"/>
              <a:gd name="connsiteX1" fmla="*/ 1184626 w 2239711"/>
              <a:gd name="connsiteY1" fmla="*/ 588286 h 2557762"/>
              <a:gd name="connsiteX2" fmla="*/ 1658 w 2239711"/>
              <a:gd name="connsiteY2" fmla="*/ 1668940 h 2557762"/>
              <a:gd name="connsiteX3" fmla="*/ 462055 w 2239711"/>
              <a:gd name="connsiteY3" fmla="*/ 2557762 h 2557762"/>
              <a:gd name="connsiteX0" fmla="*/ 2259367 w 2259375"/>
              <a:gd name="connsiteY0" fmla="*/ 0 h 2557762"/>
              <a:gd name="connsiteX1" fmla="*/ 1019558 w 2259375"/>
              <a:gd name="connsiteY1" fmla="*/ 824522 h 2557762"/>
              <a:gd name="connsiteX2" fmla="*/ 21325 w 2259375"/>
              <a:gd name="connsiteY2" fmla="*/ 1668940 h 2557762"/>
              <a:gd name="connsiteX3" fmla="*/ 481722 w 2259375"/>
              <a:gd name="connsiteY3" fmla="*/ 2557762 h 2557762"/>
              <a:gd name="connsiteX0" fmla="*/ 2242440 w 2242448"/>
              <a:gd name="connsiteY0" fmla="*/ 0 h 2557762"/>
              <a:gd name="connsiteX1" fmla="*/ 1002631 w 2242448"/>
              <a:gd name="connsiteY1" fmla="*/ 824522 h 2557762"/>
              <a:gd name="connsiteX2" fmla="*/ 4398 w 2242448"/>
              <a:gd name="connsiteY2" fmla="*/ 1668940 h 2557762"/>
              <a:gd name="connsiteX3" fmla="*/ 464795 w 2242448"/>
              <a:gd name="connsiteY3" fmla="*/ 2557762 h 2557762"/>
              <a:gd name="connsiteX0" fmla="*/ 2263767 w 2263775"/>
              <a:gd name="connsiteY0" fmla="*/ 0 h 2544263"/>
              <a:gd name="connsiteX1" fmla="*/ 1023958 w 2263775"/>
              <a:gd name="connsiteY1" fmla="*/ 824522 h 2544263"/>
              <a:gd name="connsiteX2" fmla="*/ 25725 w 2263775"/>
              <a:gd name="connsiteY2" fmla="*/ 1668940 h 2544263"/>
              <a:gd name="connsiteX3" fmla="*/ 453995 w 2263775"/>
              <a:gd name="connsiteY3" fmla="*/ 2544263 h 2544263"/>
              <a:gd name="connsiteX0" fmla="*/ 2243502 w 2243510"/>
              <a:gd name="connsiteY0" fmla="*/ 0 h 2544263"/>
              <a:gd name="connsiteX1" fmla="*/ 1003693 w 2243510"/>
              <a:gd name="connsiteY1" fmla="*/ 824522 h 2544263"/>
              <a:gd name="connsiteX2" fmla="*/ 5460 w 2243510"/>
              <a:gd name="connsiteY2" fmla="*/ 1668940 h 2544263"/>
              <a:gd name="connsiteX3" fmla="*/ 433730 w 2243510"/>
              <a:gd name="connsiteY3" fmla="*/ 2544263 h 2544263"/>
              <a:gd name="connsiteX0" fmla="*/ 2243610 w 2243618"/>
              <a:gd name="connsiteY0" fmla="*/ 0 h 2544263"/>
              <a:gd name="connsiteX1" fmla="*/ 1003801 w 2243618"/>
              <a:gd name="connsiteY1" fmla="*/ 824522 h 2544263"/>
              <a:gd name="connsiteX2" fmla="*/ 5568 w 2243618"/>
              <a:gd name="connsiteY2" fmla="*/ 1668940 h 2544263"/>
              <a:gd name="connsiteX3" fmla="*/ 433838 w 2243618"/>
              <a:gd name="connsiteY3" fmla="*/ 2544263 h 2544263"/>
              <a:gd name="connsiteX0" fmla="*/ 2243503 w 2243511"/>
              <a:gd name="connsiteY0" fmla="*/ 0 h 2544263"/>
              <a:gd name="connsiteX1" fmla="*/ 1003694 w 2243511"/>
              <a:gd name="connsiteY1" fmla="*/ 824522 h 2544263"/>
              <a:gd name="connsiteX2" fmla="*/ 5461 w 2243511"/>
              <a:gd name="connsiteY2" fmla="*/ 1668940 h 2544263"/>
              <a:gd name="connsiteX3" fmla="*/ 433731 w 2243511"/>
              <a:gd name="connsiteY3" fmla="*/ 2544263 h 2544263"/>
              <a:gd name="connsiteX0" fmla="*/ 2239272 w 2239280"/>
              <a:gd name="connsiteY0" fmla="*/ 0 h 2544263"/>
              <a:gd name="connsiteX1" fmla="*/ 999463 w 2239280"/>
              <a:gd name="connsiteY1" fmla="*/ 824522 h 2544263"/>
              <a:gd name="connsiteX2" fmla="*/ 1230 w 2239280"/>
              <a:gd name="connsiteY2" fmla="*/ 1668940 h 2544263"/>
              <a:gd name="connsiteX3" fmla="*/ 429500 w 2239280"/>
              <a:gd name="connsiteY3" fmla="*/ 2544263 h 2544263"/>
              <a:gd name="connsiteX0" fmla="*/ 2238082 w 2238090"/>
              <a:gd name="connsiteY0" fmla="*/ 0 h 2544263"/>
              <a:gd name="connsiteX1" fmla="*/ 998273 w 2238090"/>
              <a:gd name="connsiteY1" fmla="*/ 824522 h 2544263"/>
              <a:gd name="connsiteX2" fmla="*/ 40 w 2238090"/>
              <a:gd name="connsiteY2" fmla="*/ 1668940 h 2544263"/>
              <a:gd name="connsiteX3" fmla="*/ 428310 w 2238090"/>
              <a:gd name="connsiteY3" fmla="*/ 2544263 h 2544263"/>
              <a:gd name="connsiteX0" fmla="*/ 2255581 w 2255589"/>
              <a:gd name="connsiteY0" fmla="*/ 0 h 2544263"/>
              <a:gd name="connsiteX1" fmla="*/ 1015772 w 2255589"/>
              <a:gd name="connsiteY1" fmla="*/ 824522 h 2544263"/>
              <a:gd name="connsiteX2" fmla="*/ 17539 w 2255589"/>
              <a:gd name="connsiteY2" fmla="*/ 1668940 h 2544263"/>
              <a:gd name="connsiteX3" fmla="*/ 550147 w 2255589"/>
              <a:gd name="connsiteY3" fmla="*/ 2544263 h 2544263"/>
              <a:gd name="connsiteX0" fmla="*/ 2238107 w 2238115"/>
              <a:gd name="connsiteY0" fmla="*/ 0 h 2544263"/>
              <a:gd name="connsiteX1" fmla="*/ 998298 w 2238115"/>
              <a:gd name="connsiteY1" fmla="*/ 824522 h 2544263"/>
              <a:gd name="connsiteX2" fmla="*/ 65 w 2238115"/>
              <a:gd name="connsiteY2" fmla="*/ 1668940 h 2544263"/>
              <a:gd name="connsiteX3" fmla="*/ 532673 w 2238115"/>
              <a:gd name="connsiteY3" fmla="*/ 2544263 h 2544263"/>
              <a:gd name="connsiteX0" fmla="*/ 2238149 w 2238157"/>
              <a:gd name="connsiteY0" fmla="*/ 0 h 2544263"/>
              <a:gd name="connsiteX1" fmla="*/ 998340 w 2238157"/>
              <a:gd name="connsiteY1" fmla="*/ 824522 h 2544263"/>
              <a:gd name="connsiteX2" fmla="*/ 107 w 2238157"/>
              <a:gd name="connsiteY2" fmla="*/ 1668940 h 2544263"/>
              <a:gd name="connsiteX3" fmla="*/ 532715 w 2238157"/>
              <a:gd name="connsiteY3" fmla="*/ 2544263 h 2544263"/>
              <a:gd name="connsiteX0" fmla="*/ 2238149 w 2238157"/>
              <a:gd name="connsiteY0" fmla="*/ 0 h 2544263"/>
              <a:gd name="connsiteX1" fmla="*/ 998340 w 2238157"/>
              <a:gd name="connsiteY1" fmla="*/ 824522 h 2544263"/>
              <a:gd name="connsiteX2" fmla="*/ 107 w 2238157"/>
              <a:gd name="connsiteY2" fmla="*/ 1668940 h 2544263"/>
              <a:gd name="connsiteX3" fmla="*/ 532715 w 2238157"/>
              <a:gd name="connsiteY3" fmla="*/ 2544263 h 2544263"/>
              <a:gd name="connsiteX0" fmla="*/ 2238149 w 2238162"/>
              <a:gd name="connsiteY0" fmla="*/ 0 h 2544263"/>
              <a:gd name="connsiteX1" fmla="*/ 998340 w 2238162"/>
              <a:gd name="connsiteY1" fmla="*/ 824522 h 2544263"/>
              <a:gd name="connsiteX2" fmla="*/ 107 w 2238162"/>
              <a:gd name="connsiteY2" fmla="*/ 1668940 h 2544263"/>
              <a:gd name="connsiteX3" fmla="*/ 532715 w 2238162"/>
              <a:gd name="connsiteY3" fmla="*/ 2544263 h 2544263"/>
              <a:gd name="connsiteX0" fmla="*/ 2238149 w 2238148"/>
              <a:gd name="connsiteY0" fmla="*/ 0 h 2544263"/>
              <a:gd name="connsiteX1" fmla="*/ 107 w 2238148"/>
              <a:gd name="connsiteY1" fmla="*/ 1668940 h 2544263"/>
              <a:gd name="connsiteX2" fmla="*/ 532715 w 2238148"/>
              <a:gd name="connsiteY2" fmla="*/ 2544263 h 2544263"/>
              <a:gd name="connsiteX0" fmla="*/ 1705434 w 1705433"/>
              <a:gd name="connsiteY0" fmla="*/ 0 h 2544263"/>
              <a:gd name="connsiteX1" fmla="*/ 0 w 1705433"/>
              <a:gd name="connsiteY1" fmla="*/ 2544263 h 2544263"/>
              <a:gd name="connsiteX0" fmla="*/ 6183 w 6182"/>
              <a:gd name="connsiteY0" fmla="*/ 0 h 2371152"/>
              <a:gd name="connsiteX1" fmla="*/ 0 w 6182"/>
              <a:gd name="connsiteY1" fmla="*/ 2371152 h 2371152"/>
              <a:gd name="connsiteX0" fmla="*/ 596069 w 596071"/>
              <a:gd name="connsiteY0" fmla="*/ 0 h 10000"/>
              <a:gd name="connsiteX1" fmla="*/ 586067 w 596071"/>
              <a:gd name="connsiteY1" fmla="*/ 10000 h 10000"/>
              <a:gd name="connsiteX0" fmla="*/ 869663 w 869661"/>
              <a:gd name="connsiteY0" fmla="*/ 0 h 10000"/>
              <a:gd name="connsiteX1" fmla="*/ 859661 w 869661"/>
              <a:gd name="connsiteY1" fmla="*/ 10000 h 10000"/>
              <a:gd name="connsiteX0" fmla="*/ 918551 w 918552"/>
              <a:gd name="connsiteY0" fmla="*/ 0 h 10000"/>
              <a:gd name="connsiteX1" fmla="*/ 908549 w 918552"/>
              <a:gd name="connsiteY1" fmla="*/ 10000 h 10000"/>
              <a:gd name="connsiteX0" fmla="*/ 918551 w 918552"/>
              <a:gd name="connsiteY0" fmla="*/ 0 h 9757"/>
              <a:gd name="connsiteX1" fmla="*/ 908548 w 918552"/>
              <a:gd name="connsiteY1" fmla="*/ 9757 h 9757"/>
              <a:gd name="connsiteX0" fmla="*/ 11477 w 11477"/>
              <a:gd name="connsiteY0" fmla="*/ 0 h 10000"/>
              <a:gd name="connsiteX1" fmla="*/ 11368 w 11477"/>
              <a:gd name="connsiteY1" fmla="*/ 10000 h 10000"/>
              <a:gd name="connsiteX0" fmla="*/ 11477 w 11477"/>
              <a:gd name="connsiteY0" fmla="*/ 0 h 10125"/>
              <a:gd name="connsiteX1" fmla="*/ 11368 w 11477"/>
              <a:gd name="connsiteY1" fmla="*/ 10125 h 10125"/>
              <a:gd name="connsiteX0" fmla="*/ 3031 w 17257"/>
              <a:gd name="connsiteY0" fmla="*/ 0 h 10125"/>
              <a:gd name="connsiteX1" fmla="*/ 2922 w 17257"/>
              <a:gd name="connsiteY1" fmla="*/ 10125 h 10125"/>
              <a:gd name="connsiteX0" fmla="*/ 109 w 19289"/>
              <a:gd name="connsiteY0" fmla="*/ 0 h 10125"/>
              <a:gd name="connsiteX1" fmla="*/ 0 w 19289"/>
              <a:gd name="connsiteY1" fmla="*/ 10125 h 10125"/>
              <a:gd name="connsiteX0" fmla="*/ 0 w 63658"/>
              <a:gd name="connsiteY0" fmla="*/ 0 h 19395"/>
              <a:gd name="connsiteX1" fmla="*/ 62365 w 63658"/>
              <a:gd name="connsiteY1" fmla="*/ 19395 h 19395"/>
              <a:gd name="connsiteX0" fmla="*/ 0 w 62365"/>
              <a:gd name="connsiteY0" fmla="*/ 0 h 19395"/>
              <a:gd name="connsiteX1" fmla="*/ 62365 w 62365"/>
              <a:gd name="connsiteY1" fmla="*/ 19395 h 19395"/>
              <a:gd name="connsiteX0" fmla="*/ 0 w 62365"/>
              <a:gd name="connsiteY0" fmla="*/ 0 h 19395"/>
              <a:gd name="connsiteX1" fmla="*/ 62365 w 62365"/>
              <a:gd name="connsiteY1" fmla="*/ 19395 h 19395"/>
              <a:gd name="connsiteX0" fmla="*/ 0 w 62441"/>
              <a:gd name="connsiteY0" fmla="*/ 0 h 19395"/>
              <a:gd name="connsiteX1" fmla="*/ 62365 w 62441"/>
              <a:gd name="connsiteY1" fmla="*/ 19395 h 19395"/>
              <a:gd name="connsiteX0" fmla="*/ 0 w 62441"/>
              <a:gd name="connsiteY0" fmla="*/ 0 h 19395"/>
              <a:gd name="connsiteX1" fmla="*/ 22365 w 62441"/>
              <a:gd name="connsiteY1" fmla="*/ 7830 h 19395"/>
              <a:gd name="connsiteX2" fmla="*/ 62365 w 62441"/>
              <a:gd name="connsiteY2" fmla="*/ 19395 h 19395"/>
              <a:gd name="connsiteX0" fmla="*/ 0 w 62492"/>
              <a:gd name="connsiteY0" fmla="*/ 0 h 19395"/>
              <a:gd name="connsiteX1" fmla="*/ 22365 w 62492"/>
              <a:gd name="connsiteY1" fmla="*/ 7830 h 19395"/>
              <a:gd name="connsiteX2" fmla="*/ 62365 w 62492"/>
              <a:gd name="connsiteY2" fmla="*/ 19395 h 19395"/>
              <a:gd name="connsiteX0" fmla="*/ 0 w 62564"/>
              <a:gd name="connsiteY0" fmla="*/ 0 h 19395"/>
              <a:gd name="connsiteX1" fmla="*/ 34702 w 62564"/>
              <a:gd name="connsiteY1" fmla="*/ 3270 h 19395"/>
              <a:gd name="connsiteX2" fmla="*/ 62365 w 62564"/>
              <a:gd name="connsiteY2" fmla="*/ 19395 h 19395"/>
              <a:gd name="connsiteX0" fmla="*/ 0 w 62577"/>
              <a:gd name="connsiteY0" fmla="*/ 0 h 19395"/>
              <a:gd name="connsiteX1" fmla="*/ 34702 w 62577"/>
              <a:gd name="connsiteY1" fmla="*/ 3270 h 19395"/>
              <a:gd name="connsiteX2" fmla="*/ 62365 w 62577"/>
              <a:gd name="connsiteY2" fmla="*/ 19395 h 19395"/>
              <a:gd name="connsiteX0" fmla="*/ 0 w 62577"/>
              <a:gd name="connsiteY0" fmla="*/ 0 h 19395"/>
              <a:gd name="connsiteX1" fmla="*/ 34702 w 62577"/>
              <a:gd name="connsiteY1" fmla="*/ 3270 h 19395"/>
              <a:gd name="connsiteX2" fmla="*/ 62365 w 62577"/>
              <a:gd name="connsiteY2" fmla="*/ 19395 h 19395"/>
              <a:gd name="connsiteX0" fmla="*/ 0 w 62654"/>
              <a:gd name="connsiteY0" fmla="*/ 0 h 19395"/>
              <a:gd name="connsiteX1" fmla="*/ 40214 w 62654"/>
              <a:gd name="connsiteY1" fmla="*/ 3742 h 19395"/>
              <a:gd name="connsiteX2" fmla="*/ 62365 w 62654"/>
              <a:gd name="connsiteY2" fmla="*/ 19395 h 19395"/>
              <a:gd name="connsiteX0" fmla="*/ 0 w 62664"/>
              <a:gd name="connsiteY0" fmla="*/ 0 h 19395"/>
              <a:gd name="connsiteX1" fmla="*/ 40214 w 62664"/>
              <a:gd name="connsiteY1" fmla="*/ 3742 h 19395"/>
              <a:gd name="connsiteX2" fmla="*/ 62365 w 62664"/>
              <a:gd name="connsiteY2" fmla="*/ 19395 h 19395"/>
              <a:gd name="connsiteX0" fmla="*/ 0 w 62582"/>
              <a:gd name="connsiteY0" fmla="*/ 0 h 19395"/>
              <a:gd name="connsiteX1" fmla="*/ 34702 w 62582"/>
              <a:gd name="connsiteY1" fmla="*/ 3939 h 19395"/>
              <a:gd name="connsiteX2" fmla="*/ 62365 w 62582"/>
              <a:gd name="connsiteY2" fmla="*/ 19395 h 19395"/>
              <a:gd name="connsiteX0" fmla="*/ 0 w 62582"/>
              <a:gd name="connsiteY0" fmla="*/ 0 h 19395"/>
              <a:gd name="connsiteX1" fmla="*/ 34702 w 62582"/>
              <a:gd name="connsiteY1" fmla="*/ 3939 h 19395"/>
              <a:gd name="connsiteX2" fmla="*/ 62365 w 62582"/>
              <a:gd name="connsiteY2" fmla="*/ 19395 h 19395"/>
              <a:gd name="connsiteX0" fmla="*/ 0 w 62365"/>
              <a:gd name="connsiteY0" fmla="*/ 0 h 19395"/>
              <a:gd name="connsiteX1" fmla="*/ 34702 w 62365"/>
              <a:gd name="connsiteY1" fmla="*/ 3939 h 19395"/>
              <a:gd name="connsiteX2" fmla="*/ 62365 w 62365"/>
              <a:gd name="connsiteY2" fmla="*/ 19395 h 19395"/>
              <a:gd name="connsiteX0" fmla="*/ 0 w 62365"/>
              <a:gd name="connsiteY0" fmla="*/ 0 h 19395"/>
              <a:gd name="connsiteX1" fmla="*/ 34702 w 62365"/>
              <a:gd name="connsiteY1" fmla="*/ 3939 h 19395"/>
              <a:gd name="connsiteX2" fmla="*/ 62365 w 62365"/>
              <a:gd name="connsiteY2" fmla="*/ 19395 h 19395"/>
              <a:gd name="connsiteX0" fmla="*/ 0 w 62365"/>
              <a:gd name="connsiteY0" fmla="*/ 0 h 19395"/>
              <a:gd name="connsiteX1" fmla="*/ 34702 w 62365"/>
              <a:gd name="connsiteY1" fmla="*/ 3939 h 19395"/>
              <a:gd name="connsiteX2" fmla="*/ 62365 w 62365"/>
              <a:gd name="connsiteY2" fmla="*/ 19395 h 19395"/>
              <a:gd name="connsiteX0" fmla="*/ 0 w 62365"/>
              <a:gd name="connsiteY0" fmla="*/ 0 h 19395"/>
              <a:gd name="connsiteX1" fmla="*/ 34702 w 62365"/>
              <a:gd name="connsiteY1" fmla="*/ 3939 h 19395"/>
              <a:gd name="connsiteX2" fmla="*/ 62365 w 62365"/>
              <a:gd name="connsiteY2" fmla="*/ 19395 h 19395"/>
              <a:gd name="connsiteX0" fmla="*/ 0 w 62365"/>
              <a:gd name="connsiteY0" fmla="*/ 0 h 19395"/>
              <a:gd name="connsiteX1" fmla="*/ 34702 w 62365"/>
              <a:gd name="connsiteY1" fmla="*/ 3939 h 19395"/>
              <a:gd name="connsiteX2" fmla="*/ 62365 w 62365"/>
              <a:gd name="connsiteY2" fmla="*/ 19395 h 19395"/>
              <a:gd name="connsiteX0" fmla="*/ 0 w 62365"/>
              <a:gd name="connsiteY0" fmla="*/ 0 h 19395"/>
              <a:gd name="connsiteX1" fmla="*/ 34702 w 62365"/>
              <a:gd name="connsiteY1" fmla="*/ 3939 h 19395"/>
              <a:gd name="connsiteX2" fmla="*/ 62365 w 62365"/>
              <a:gd name="connsiteY2" fmla="*/ 19395 h 1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365" h="19395">
                <a:moveTo>
                  <a:pt x="0" y="0"/>
                </a:moveTo>
                <a:cubicBezTo>
                  <a:pt x="805" y="1876"/>
                  <a:pt x="18050" y="2899"/>
                  <a:pt x="34702" y="3939"/>
                </a:cubicBezTo>
                <a:cubicBezTo>
                  <a:pt x="62202" y="5657"/>
                  <a:pt x="61614" y="11112"/>
                  <a:pt x="62365" y="19395"/>
                </a:cubicBezTo>
              </a:path>
            </a:pathLst>
          </a:cu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716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7F381-42B1-4835-9029-5BCFCFF91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User Memory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629C2A-E43E-43B4-A784-1C1DB79BC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4B5AF0-7C79-4A6C-BB5B-7A44986C2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Text Box 32">
            <a:extLst>
              <a:ext uri="{FF2B5EF4-FFF2-40B4-BE49-F238E27FC236}">
                <a16:creationId xmlns:a16="http://schemas.microsoft.com/office/drawing/2014/main" id="{4EFB6ED3-E498-47C4-8AB6-FC8CFDFBA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788670"/>
            <a:ext cx="41148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>
                <a:latin typeface="Lucida Sans Typewriter" panose="020B0509030504030204" pitchFamily="49" charset="0"/>
              </a:rPr>
              <a:t>write(</a:t>
            </a:r>
            <a:r>
              <a:rPr lang="en-US" sz="1600" dirty="0" err="1">
                <a:latin typeface="Lucida Sans Typewriter" panose="020B0509030504030204" pitchFamily="49" charset="0"/>
              </a:rPr>
              <a:t>fd</a:t>
            </a:r>
            <a:r>
              <a:rPr lang="en-US" sz="1600" dirty="0">
                <a:latin typeface="Lucida Sans Typewriter" panose="020B0509030504030204" pitchFamily="49" charset="0"/>
              </a:rPr>
              <a:t>, buffer, length)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0987AC-A128-4D90-BB9A-A725ED73BBFA}"/>
              </a:ext>
            </a:extLst>
          </p:cNvPr>
          <p:cNvSpPr/>
          <p:nvPr/>
        </p:nvSpPr>
        <p:spPr>
          <a:xfrm>
            <a:off x="2377440" y="1291590"/>
            <a:ext cx="1005840" cy="274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1D8911-56B3-49F7-B1D4-8BF028CD7850}"/>
              </a:ext>
            </a:extLst>
          </p:cNvPr>
          <p:cNvSpPr/>
          <p:nvPr/>
        </p:nvSpPr>
        <p:spPr>
          <a:xfrm>
            <a:off x="2377440" y="2251710"/>
            <a:ext cx="1005840" cy="1097280"/>
          </a:xfrm>
          <a:prstGeom prst="rect">
            <a:avLst/>
          </a:prstGeom>
          <a:solidFill>
            <a:srgbClr val="E1FFE8"/>
          </a:solidFill>
          <a:ln w="19050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4EFD34-8C4D-4757-B034-BEE4AD503EF5}"/>
              </a:ext>
            </a:extLst>
          </p:cNvPr>
          <p:cNvSpPr/>
          <p:nvPr/>
        </p:nvSpPr>
        <p:spPr>
          <a:xfrm>
            <a:off x="2377440" y="2388870"/>
            <a:ext cx="1005840" cy="54864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4A5786-181F-4643-B43B-69448C1BE7E3}"/>
              </a:ext>
            </a:extLst>
          </p:cNvPr>
          <p:cNvSpPr/>
          <p:nvPr/>
        </p:nvSpPr>
        <p:spPr>
          <a:xfrm>
            <a:off x="2377440" y="1840230"/>
            <a:ext cx="1005840" cy="54864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2BDCC2-1970-4C9E-A229-FCCA4AC8BC6F}"/>
              </a:ext>
            </a:extLst>
          </p:cNvPr>
          <p:cNvSpPr/>
          <p:nvPr/>
        </p:nvSpPr>
        <p:spPr>
          <a:xfrm>
            <a:off x="2377440" y="2937510"/>
            <a:ext cx="1005840" cy="54864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6" name="Text Box 11">
            <a:extLst>
              <a:ext uri="{FF2B5EF4-FFF2-40B4-BE49-F238E27FC236}">
                <a16:creationId xmlns:a16="http://schemas.microsoft.com/office/drawing/2014/main" id="{E68A67D4-44C7-48BD-81A5-7E0B439760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380" y="2525871"/>
            <a:ext cx="6858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/>
              <a:t>Pages</a:t>
            </a:r>
          </a:p>
        </p:txBody>
      </p:sp>
      <p:sp>
        <p:nvSpPr>
          <p:cNvPr id="17" name="Line 12">
            <a:extLst>
              <a:ext uri="{FF2B5EF4-FFF2-40B4-BE49-F238E27FC236}">
                <a16:creationId xmlns:a16="http://schemas.microsoft.com/office/drawing/2014/main" id="{176C46EF-4078-4590-80D5-082BA2D41238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5920" y="2663190"/>
            <a:ext cx="64008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Line 13">
            <a:extLst>
              <a:ext uri="{FF2B5EF4-FFF2-40B4-BE49-F238E27FC236}">
                <a16:creationId xmlns:a16="http://schemas.microsoft.com/office/drawing/2014/main" id="{7271DFBB-2D7E-4E3D-8F01-07C3016C37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45920" y="2160270"/>
            <a:ext cx="640080" cy="4572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14">
            <a:extLst>
              <a:ext uri="{FF2B5EF4-FFF2-40B4-BE49-F238E27FC236}">
                <a16:creationId xmlns:a16="http://schemas.microsoft.com/office/drawing/2014/main" id="{3D831738-2A04-445F-9DBC-6228FB8A742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45920" y="1703070"/>
            <a:ext cx="655320" cy="86868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13">
            <a:extLst>
              <a:ext uri="{FF2B5EF4-FFF2-40B4-BE49-F238E27FC236}">
                <a16:creationId xmlns:a16="http://schemas.microsoft.com/office/drawing/2014/main" id="{8BDE147B-BB39-4D2C-BE23-771716795790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5920" y="2708910"/>
            <a:ext cx="640080" cy="4572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14">
            <a:extLst>
              <a:ext uri="{FF2B5EF4-FFF2-40B4-BE49-F238E27FC236}">
                <a16:creationId xmlns:a16="http://schemas.microsoft.com/office/drawing/2014/main" id="{240361E7-47D7-499C-98E3-2A204BCBEDC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5920" y="2754630"/>
            <a:ext cx="655320" cy="86868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Text Box 11">
            <a:extLst>
              <a:ext uri="{FF2B5EF4-FFF2-40B4-BE49-F238E27FC236}">
                <a16:creationId xmlns:a16="http://schemas.microsoft.com/office/drawing/2014/main" id="{24A1E038-B400-4F2E-9AAD-542F7552C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960" y="4034790"/>
            <a:ext cx="1828800" cy="502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chemeClr val="tx2"/>
                </a:solidFill>
              </a:rPr>
              <a:t>User Address Space (Virtual)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32BC99-7C81-47E6-A77F-452F5FA8F613}"/>
              </a:ext>
            </a:extLst>
          </p:cNvPr>
          <p:cNvSpPr/>
          <p:nvPr/>
        </p:nvSpPr>
        <p:spPr>
          <a:xfrm>
            <a:off x="5760720" y="1291590"/>
            <a:ext cx="1005840" cy="2743200"/>
          </a:xfrm>
          <a:prstGeom prst="rect">
            <a:avLst/>
          </a:prstGeom>
          <a:solidFill>
            <a:srgbClr val="F3D8BB"/>
          </a:solidFill>
          <a:ln w="1905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200" b="1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114E7C-DB08-4AC6-93E9-9165C1BAD227}"/>
              </a:ext>
            </a:extLst>
          </p:cNvPr>
          <p:cNvSpPr/>
          <p:nvPr/>
        </p:nvSpPr>
        <p:spPr>
          <a:xfrm>
            <a:off x="5760720" y="2388870"/>
            <a:ext cx="1005840" cy="548640"/>
          </a:xfrm>
          <a:prstGeom prst="rect">
            <a:avLst/>
          </a:prstGeom>
          <a:noFill/>
          <a:ln w="1905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244FE94-C363-47B3-9131-B16681BA798C}"/>
              </a:ext>
            </a:extLst>
          </p:cNvPr>
          <p:cNvSpPr/>
          <p:nvPr/>
        </p:nvSpPr>
        <p:spPr>
          <a:xfrm>
            <a:off x="5760720" y="1840230"/>
            <a:ext cx="1005840" cy="548640"/>
          </a:xfrm>
          <a:prstGeom prst="rect">
            <a:avLst/>
          </a:prstGeom>
          <a:noFill/>
          <a:ln w="1905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F61A2C9-0D90-4F35-B14F-8D1C1B5DF6DB}"/>
              </a:ext>
            </a:extLst>
          </p:cNvPr>
          <p:cNvSpPr/>
          <p:nvPr/>
        </p:nvSpPr>
        <p:spPr>
          <a:xfrm>
            <a:off x="5760720" y="2937510"/>
            <a:ext cx="1005840" cy="548640"/>
          </a:xfrm>
          <a:prstGeom prst="rect">
            <a:avLst/>
          </a:prstGeom>
          <a:noFill/>
          <a:ln w="1905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86F06E0-FEB5-4CD7-BE35-CA77ED277CCB}"/>
              </a:ext>
            </a:extLst>
          </p:cNvPr>
          <p:cNvSpPr/>
          <p:nvPr/>
        </p:nvSpPr>
        <p:spPr>
          <a:xfrm>
            <a:off x="5760720" y="3897630"/>
            <a:ext cx="1005840" cy="137160"/>
          </a:xfrm>
          <a:prstGeom prst="rect">
            <a:avLst/>
          </a:prstGeom>
          <a:solidFill>
            <a:srgbClr val="E1FFE8"/>
          </a:solidFill>
          <a:ln w="19050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AF96D99-2E41-4036-B095-A5F69AC5602B}"/>
              </a:ext>
            </a:extLst>
          </p:cNvPr>
          <p:cNvSpPr/>
          <p:nvPr/>
        </p:nvSpPr>
        <p:spPr>
          <a:xfrm>
            <a:off x="5760720" y="1291590"/>
            <a:ext cx="1005840" cy="548640"/>
          </a:xfrm>
          <a:prstGeom prst="rect">
            <a:avLst/>
          </a:prstGeom>
          <a:solidFill>
            <a:srgbClr val="E1FFE8"/>
          </a:solidFill>
          <a:ln w="19050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BC2C681-7E44-4B4E-8C72-E823385F0EA0}"/>
              </a:ext>
            </a:extLst>
          </p:cNvPr>
          <p:cNvSpPr/>
          <p:nvPr/>
        </p:nvSpPr>
        <p:spPr>
          <a:xfrm>
            <a:off x="5760720" y="2388870"/>
            <a:ext cx="1005840" cy="411480"/>
          </a:xfrm>
          <a:prstGeom prst="rect">
            <a:avLst/>
          </a:prstGeom>
          <a:solidFill>
            <a:srgbClr val="E1FFE8"/>
          </a:solidFill>
          <a:ln w="19050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171E129-AFA7-4438-A585-94727AE129CA}"/>
              </a:ext>
            </a:extLst>
          </p:cNvPr>
          <p:cNvSpPr/>
          <p:nvPr/>
        </p:nvSpPr>
        <p:spPr>
          <a:xfrm>
            <a:off x="5760720" y="1291590"/>
            <a:ext cx="1005840" cy="2743200"/>
          </a:xfrm>
          <a:prstGeom prst="rect">
            <a:avLst/>
          </a:prstGeom>
          <a:noFill/>
          <a:ln w="1905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 dirty="0"/>
          </a:p>
        </p:txBody>
      </p:sp>
      <p:sp>
        <p:nvSpPr>
          <p:cNvPr id="34" name="Text Box 11">
            <a:extLst>
              <a:ext uri="{FF2B5EF4-FFF2-40B4-BE49-F238E27FC236}">
                <a16:creationId xmlns:a16="http://schemas.microsoft.com/office/drawing/2014/main" id="{5C77E8DF-7EAC-4B11-BEDF-57D6863FC1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240" y="4034790"/>
            <a:ext cx="1828800" cy="502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633B13"/>
                </a:solidFill>
              </a:rPr>
              <a:t>OS Address</a:t>
            </a:r>
            <a:br>
              <a:rPr lang="en-US" sz="1600" b="1" dirty="0">
                <a:solidFill>
                  <a:srgbClr val="633B13"/>
                </a:solidFill>
              </a:rPr>
            </a:br>
            <a:r>
              <a:rPr lang="en-US" sz="1600" b="1" dirty="0">
                <a:solidFill>
                  <a:srgbClr val="633B13"/>
                </a:solidFill>
              </a:rPr>
              <a:t>Space (Physical)</a:t>
            </a:r>
          </a:p>
        </p:txBody>
      </p:sp>
      <p:sp>
        <p:nvSpPr>
          <p:cNvPr id="35" name="Line 39">
            <a:extLst>
              <a:ext uri="{FF2B5EF4-FFF2-40B4-BE49-F238E27FC236}">
                <a16:creationId xmlns:a16="http://schemas.microsoft.com/office/drawing/2014/main" id="{ECB044A2-E7BE-45D1-A420-7ED8DFC805F5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3280" y="1565910"/>
            <a:ext cx="2377440" cy="54864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39">
            <a:extLst>
              <a:ext uri="{FF2B5EF4-FFF2-40B4-BE49-F238E27FC236}">
                <a16:creationId xmlns:a16="http://schemas.microsoft.com/office/drawing/2014/main" id="{7DA7F3E2-A1A1-46D7-A072-B807356ABF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83280" y="1565910"/>
            <a:ext cx="2377440" cy="109728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9">
            <a:extLst>
              <a:ext uri="{FF2B5EF4-FFF2-40B4-BE49-F238E27FC236}">
                <a16:creationId xmlns:a16="http://schemas.microsoft.com/office/drawing/2014/main" id="{3D535560-A124-46DA-BF13-3648E5CC05CF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3280" y="2114550"/>
            <a:ext cx="2377440" cy="164592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39">
            <a:extLst>
              <a:ext uri="{FF2B5EF4-FFF2-40B4-BE49-F238E27FC236}">
                <a16:creationId xmlns:a16="http://schemas.microsoft.com/office/drawing/2014/main" id="{3B123BF7-69D2-4B4D-B470-FA50F03EDF0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83280" y="2663190"/>
            <a:ext cx="2377440" cy="54864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39">
            <a:extLst>
              <a:ext uri="{FF2B5EF4-FFF2-40B4-BE49-F238E27FC236}">
                <a16:creationId xmlns:a16="http://schemas.microsoft.com/office/drawing/2014/main" id="{E1C609E0-4709-4D6E-91A7-30AAA2AA5EB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83280" y="3211830"/>
            <a:ext cx="2377440" cy="54864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E3FE055-CB77-424D-83F5-13F61FB6D72D}"/>
              </a:ext>
            </a:extLst>
          </p:cNvPr>
          <p:cNvSpPr/>
          <p:nvPr/>
        </p:nvSpPr>
        <p:spPr>
          <a:xfrm>
            <a:off x="5760720" y="1840230"/>
            <a:ext cx="1005840" cy="548640"/>
          </a:xfrm>
          <a:prstGeom prst="rect">
            <a:avLst/>
          </a:prstGeom>
          <a:noFill/>
          <a:ln w="1905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54718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21E83-DD4B-43B4-AD5B-36F5D5BB2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and User in Same Address Space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64E333-654F-474F-B310-2BAA3EE57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38B4AF-45A4-41B7-A2B9-654EDB10C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0554BDA-1918-4B3D-BC8C-4193D1393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1520190"/>
            <a:ext cx="2514600" cy="306324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B2972175-4778-4646-B017-F25CB0E0C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3400" y="4491672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8A47BBC5-DBE0-425A-93D7-27AE5749F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788670"/>
            <a:ext cx="1635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cs typeface="Arial" charset="0"/>
              </a:rPr>
              <a:t>∞</a:t>
            </a: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33E89A75-299B-4F57-9D42-08814D580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864870"/>
            <a:ext cx="2514600" cy="838200"/>
          </a:xfrm>
          <a:prstGeom prst="rect">
            <a:avLst/>
          </a:prstGeom>
          <a:solidFill>
            <a:srgbClr val="E1E1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n-US" dirty="0"/>
              <a:t>Operating</a:t>
            </a:r>
            <a:br>
              <a:rPr lang="en-US" dirty="0"/>
            </a:br>
            <a:r>
              <a:rPr lang="en-US" dirty="0"/>
              <a:t>System</a:t>
            </a: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F94F0385-9A0A-448C-BE01-EF2F58949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3806190"/>
            <a:ext cx="2514600" cy="777240"/>
          </a:xfrm>
          <a:prstGeom prst="rect">
            <a:avLst/>
          </a:prstGeom>
          <a:solidFill>
            <a:srgbClr val="B7CBF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Code</a:t>
            </a: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2817875D-71AA-42B7-94C7-E5F1016F1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3394710"/>
            <a:ext cx="2514600" cy="426720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Data</a:t>
            </a: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71ACF0E2-5187-464B-A87F-CD7FC0CE1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1703070"/>
            <a:ext cx="2514600" cy="50292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Stack</a:t>
            </a:r>
          </a:p>
        </p:txBody>
      </p:sp>
      <p:sp>
        <p:nvSpPr>
          <p:cNvPr id="15" name="AutoShape 9">
            <a:extLst>
              <a:ext uri="{FF2B5EF4-FFF2-40B4-BE49-F238E27FC236}">
                <a16:creationId xmlns:a16="http://schemas.microsoft.com/office/drawing/2014/main" id="{1028DD8D-33AF-4667-9CF6-80D1CC83B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6260" y="2251710"/>
            <a:ext cx="365760" cy="365760"/>
          </a:xfrm>
          <a:prstGeom prst="downArrow">
            <a:avLst>
              <a:gd name="adj1" fmla="val 56250"/>
              <a:gd name="adj2" fmla="val 46181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AutoShape 9">
            <a:extLst>
              <a:ext uri="{FF2B5EF4-FFF2-40B4-BE49-F238E27FC236}">
                <a16:creationId xmlns:a16="http://schemas.microsoft.com/office/drawing/2014/main" id="{14EF2445-784C-4598-A09E-0EED94B8D71B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366260" y="2983230"/>
            <a:ext cx="365760" cy="365760"/>
          </a:xfrm>
          <a:prstGeom prst="downArrow">
            <a:avLst>
              <a:gd name="adj1" fmla="val 56250"/>
              <a:gd name="adj2" fmla="val 46181"/>
            </a:avLst>
          </a:prstGeom>
          <a:solidFill>
            <a:srgbClr val="CC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09019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19596</TotalTime>
  <Words>136</Words>
  <Application>Microsoft Office PowerPoint</Application>
  <PresentationFormat>On-screen Show (16:9)</PresentationFormat>
  <Paragraphs>64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Lucida Sans Typewriter</vt:lpstr>
      <vt:lpstr>Verdana</vt:lpstr>
      <vt:lpstr>Wingdings</vt:lpstr>
      <vt:lpstr>Default Design</vt:lpstr>
      <vt:lpstr>Load-Time Relocation</vt:lpstr>
      <vt:lpstr>Base &amp; Bounds Example</vt:lpstr>
      <vt:lpstr>x86-64 Address Translation</vt:lpstr>
      <vt:lpstr>Accessing User Memory</vt:lpstr>
      <vt:lpstr>OS and User in Same Address Space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927</cp:revision>
  <cp:lastPrinted>2011-01-25T21:54:55Z</cp:lastPrinted>
  <dcterms:created xsi:type="dcterms:W3CDTF">2008-10-19T02:20:00Z</dcterms:created>
  <dcterms:modified xsi:type="dcterms:W3CDTF">2019-04-26T20:38:09Z</dcterms:modified>
</cp:coreProperties>
</file>