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5" r:id="rId2"/>
    <p:sldId id="427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62" d="100"/>
          <a:sy n="62" d="100"/>
        </p:scale>
        <p:origin x="492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Threads, Processes, and Dispatching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 140 Lecture Notes: Threads, Processes, and Dispatching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Fork/Exec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63040" y="1245870"/>
            <a:ext cx="5669280" cy="31089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 fork();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if 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latin typeface="Lucida Sans Typewriter" panose="020B0509030504030204" pitchFamily="49" charset="0"/>
              </a:rPr>
              <a:t>execv</a:t>
            </a:r>
            <a:r>
              <a:rPr lang="en-US" sz="2000" b="0" dirty="0">
                <a:latin typeface="Lucida Sans Typewriter" panose="020B0509030504030204" pitchFamily="49" charset="0"/>
              </a:rPr>
              <a:t>("foo“, arg1, ...);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 else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latin typeface="Lucida Sans Typewriter" panose="020B0509030504030204" pitchFamily="49" charset="0"/>
              </a:rPr>
              <a:t>waitpid</a:t>
            </a:r>
            <a:r>
              <a:rPr lang="en-US" sz="2000" b="0" dirty="0">
                <a:latin typeface="Lucida Sans Typewriter" panose="020B0509030504030204" pitchFamily="49" charset="0"/>
              </a:rPr>
              <a:t>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, &amp;status, options);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};</a:t>
            </a:r>
          </a:p>
          <a:p>
            <a:endParaRPr lang="en-US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B532DC8-B592-44D6-B6D4-C078F268A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395" y="1900555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1456AD9D-EB0D-4FA2-8D02-E1450031CB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54395" y="2097405"/>
            <a:ext cx="10668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66871B2-194F-45F9-9643-1B2B1062D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160" y="388239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4F78A623-E420-4C54-9C0C-D0A1F33499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66160" y="2891790"/>
            <a:ext cx="1219200" cy="10668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8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 140 Lecture Notes: Threads, Processes, and Dispatching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Process Creation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CreateProcess</a:t>
            </a:r>
            <a:r>
              <a:rPr lang="en-US" sz="1700" b="0" dirty="0">
                <a:latin typeface="Lucida Sans Typewriter" panose="020B0509030504030204" pitchFamily="49" charset="0"/>
              </a:rPr>
              <a:t>( 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lpApplicationName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lpCommandLine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lpThreadAttributes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bInheritHandles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DWORD </a:t>
            </a:r>
            <a:r>
              <a:rPr lang="en-US" sz="1700" b="0" dirty="0" err="1">
                <a:latin typeface="Lucida Sans Typewriter" panose="020B0509030504030204" pitchFamily="49" charset="0"/>
              </a:rPr>
              <a:t>dwCreationFlags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LPVOID </a:t>
            </a:r>
            <a:r>
              <a:rPr lang="en-US" sz="1700" b="0" dirty="0" err="1">
                <a:latin typeface="Lucida Sans Typewriter" panose="020B0509030504030204" pitchFamily="49" charset="0"/>
              </a:rPr>
              <a:t>lpEnvironment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lpCurrentDirectory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LPSTARTUPINFO </a:t>
            </a:r>
            <a:r>
              <a:rPr lang="en-US" sz="1700" b="0" dirty="0" err="1">
                <a:latin typeface="Lucida Sans Typewriter" panose="020B0509030504030204" pitchFamily="49" charset="0"/>
              </a:rPr>
              <a:t>lpStartupInfo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LPPROCESS_INFORMATION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 err="1">
                <a:latin typeface="Lucida Sans Typewriter" panose="020B0509030504030204" pitchFamily="49" charset="0"/>
              </a:rPr>
              <a:t>WaitForSingleObject</a:t>
            </a:r>
            <a:r>
              <a:rPr lang="en-US" sz="1700" b="0" dirty="0">
                <a:latin typeface="Lucida Sans Typewriter" panose="020B0509030504030204" pitchFamily="49" charset="0"/>
              </a:rPr>
              <a:t>(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r>
              <a:rPr lang="en-US" sz="1700" b="0" dirty="0">
                <a:latin typeface="Lucida Sans Typewriter" panose="020B0509030504030204" pitchFamily="49" charset="0"/>
              </a:rPr>
              <a:t>-&gt;</a:t>
            </a:r>
            <a:r>
              <a:rPr lang="en-US" sz="1700" b="0" dirty="0" err="1">
                <a:latin typeface="Lucida Sans Typewriter" panose="020B0509030504030204" pitchFamily="49" charset="0"/>
              </a:rPr>
              <a:t>hProcess</a:t>
            </a:r>
            <a:r>
              <a:rPr lang="en-US" sz="1700" b="0" dirty="0">
                <a:latin typeface="Lucida Sans Typewriter" panose="020B0509030504030204" pitchFamily="49" charset="0"/>
              </a:rPr>
              <a:t>, INFINITE);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708021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18442</TotalTime>
  <Words>137</Words>
  <Application>Microsoft Office PowerPoint</Application>
  <PresentationFormat>On-screen Show (16:9)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Linux Fork/Exec Example</vt:lpstr>
      <vt:lpstr>Windows Process Creation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867</cp:revision>
  <cp:lastPrinted>2011-01-25T21:54:55Z</cp:lastPrinted>
  <dcterms:created xsi:type="dcterms:W3CDTF">2008-10-19T02:20:00Z</dcterms:created>
  <dcterms:modified xsi:type="dcterms:W3CDTF">2020-04-10T19:47:15Z</dcterms:modified>
</cp:coreProperties>
</file>