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Ajax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26A3D85B-8597-4896-B195-2786CA93082C}" type="slidenum">
              <a:rPr lang="en-US"/>
              <a:pPr/>
              <a:t>1</a:t>
            </a:fld>
            <a:endParaRPr lang="en-US"/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postMessage</a:t>
            </a:r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457200" y="1524000"/>
            <a:ext cx="8077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 dirty="0">
                <a:latin typeface="Courier New" pitchFamily="49" charset="0"/>
              </a:rPr>
              <a:t>frames[0].</a:t>
            </a:r>
            <a:r>
              <a:rPr lang="en-US" sz="2000" b="1" dirty="0" err="1">
                <a:latin typeface="Courier New" pitchFamily="49" charset="0"/>
              </a:rPr>
              <a:t>postMessage</a:t>
            </a:r>
            <a:r>
              <a:rPr lang="en-US" sz="2000" b="1" dirty="0">
                <a:latin typeface="Courier New" pitchFamily="49" charset="0"/>
              </a:rPr>
              <a:t>("Hello world",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                  "http://b.com/");</a:t>
            </a:r>
          </a:p>
        </p:txBody>
      </p:sp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6561138" y="914400"/>
            <a:ext cx="2506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Message content</a:t>
            </a:r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6561138" y="2514600"/>
            <a:ext cx="2151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Target domain</a:t>
            </a:r>
          </a:p>
        </p:txBody>
      </p:sp>
      <p:sp>
        <p:nvSpPr>
          <p:cNvPr id="115725" name="Freeform 13"/>
          <p:cNvSpPr>
            <a:spLocks/>
          </p:cNvSpPr>
          <p:nvPr/>
        </p:nvSpPr>
        <p:spPr bwMode="auto">
          <a:xfrm>
            <a:off x="5181600" y="2286000"/>
            <a:ext cx="1295400" cy="457200"/>
          </a:xfrm>
          <a:custGeom>
            <a:avLst/>
            <a:gdLst>
              <a:gd name="T0" fmla="*/ 720 w 720"/>
              <a:gd name="T1" fmla="*/ 288 h 288"/>
              <a:gd name="T2" fmla="*/ 0 w 720"/>
              <a:gd name="T3" fmla="*/ 288 h 288"/>
              <a:gd name="T4" fmla="*/ 0 w 720"/>
              <a:gd name="T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0" h="288">
                <a:moveTo>
                  <a:pt x="720" y="288"/>
                </a:moveTo>
                <a:lnTo>
                  <a:pt x="0" y="28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6" name="Freeform 14"/>
          <p:cNvSpPr>
            <a:spLocks/>
          </p:cNvSpPr>
          <p:nvPr/>
        </p:nvSpPr>
        <p:spPr bwMode="auto">
          <a:xfrm flipV="1">
            <a:off x="5181600" y="1143000"/>
            <a:ext cx="1295400" cy="457200"/>
          </a:xfrm>
          <a:custGeom>
            <a:avLst/>
            <a:gdLst>
              <a:gd name="T0" fmla="*/ 720 w 720"/>
              <a:gd name="T1" fmla="*/ 288 h 288"/>
              <a:gd name="T2" fmla="*/ 0 w 720"/>
              <a:gd name="T3" fmla="*/ 288 h 288"/>
              <a:gd name="T4" fmla="*/ 0 w 720"/>
              <a:gd name="T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0" h="288">
                <a:moveTo>
                  <a:pt x="720" y="288"/>
                </a:moveTo>
                <a:lnTo>
                  <a:pt x="0" y="28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7" name="Text Box 15"/>
          <p:cNvSpPr txBox="1">
            <a:spLocks noChangeArrowheads="1"/>
          </p:cNvSpPr>
          <p:nvPr/>
        </p:nvSpPr>
        <p:spPr bwMode="auto">
          <a:xfrm>
            <a:off x="457200" y="3733800"/>
            <a:ext cx="8077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>
                <a:latin typeface="Courier New" pitchFamily="49" charset="0"/>
              </a:rPr>
              <a:t>window.addEventListener("message", doEvent);</a:t>
            </a:r>
          </a:p>
          <a:p>
            <a:pPr algn="l"/>
            <a:r>
              <a:rPr lang="en-US" sz="2000" b="1">
                <a:latin typeface="Courier New" pitchFamily="49" charset="0"/>
              </a:rPr>
              <a:t>function doEvent(e) {</a:t>
            </a:r>
          </a:p>
          <a:p>
            <a:pPr algn="l"/>
            <a:r>
              <a:rPr lang="en-US" sz="2000" b="1">
                <a:latin typeface="Courier New" pitchFamily="49" charset="0"/>
              </a:rPr>
              <a:t>  if (e.origin == "http://a.com") {</a:t>
            </a:r>
          </a:p>
          <a:p>
            <a:pPr algn="l"/>
            <a:r>
              <a:rPr lang="en-US" sz="2000" b="1">
                <a:latin typeface="Courier New" pitchFamily="49" charset="0"/>
              </a:rPr>
              <a:t>    ... e.data ... }</a:t>
            </a:r>
          </a:p>
          <a:p>
            <a:pPr algn="l"/>
            <a:r>
              <a:rPr lang="en-US" sz="2000" b="1">
                <a:latin typeface="Courier New" pitchFamily="49" charset="0"/>
              </a:rPr>
              <a:t>  }</a:t>
            </a:r>
          </a:p>
          <a:p>
            <a:pPr algn="l"/>
            <a:r>
              <a:rPr lang="en-US" sz="2000" b="1">
                <a:latin typeface="Courier New" pitchFamily="49" charset="0"/>
              </a:rPr>
              <a:t>}</a:t>
            </a:r>
          </a:p>
        </p:txBody>
      </p:sp>
      <p:sp>
        <p:nvSpPr>
          <p:cNvPr id="115728" name="Text Box 16"/>
          <p:cNvSpPr txBox="1">
            <a:spLocks noChangeArrowheads="1"/>
          </p:cNvSpPr>
          <p:nvPr/>
        </p:nvSpPr>
        <p:spPr bwMode="auto">
          <a:xfrm>
            <a:off x="457200" y="1082675"/>
            <a:ext cx="2370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2"/>
                </a:solidFill>
              </a:rPr>
              <a:t>Sender (a.com):</a:t>
            </a:r>
          </a:p>
        </p:txBody>
      </p:sp>
      <p:sp>
        <p:nvSpPr>
          <p:cNvPr id="115729" name="Text Box 17"/>
          <p:cNvSpPr txBox="1">
            <a:spLocks noChangeArrowheads="1"/>
          </p:cNvSpPr>
          <p:nvPr/>
        </p:nvSpPr>
        <p:spPr bwMode="auto">
          <a:xfrm>
            <a:off x="457200" y="32924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2"/>
                </a:solidFill>
              </a:rPr>
              <a:t>Receiver (b.com):</a:t>
            </a:r>
          </a:p>
        </p:txBody>
      </p:sp>
    </p:spTree>
    <p:extLst>
      <p:ext uri="{BB962C8B-B14F-4D97-AF65-F5344CB8AC3E}">
        <p14:creationId xmlns:p14="http://schemas.microsoft.com/office/powerpoint/2010/main" val="1573129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2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11506</TotalTime>
  <Words>71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Design</vt:lpstr>
      <vt:lpstr>postMessage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442</cp:revision>
  <cp:lastPrinted>2011-01-25T21:54:55Z</cp:lastPrinted>
  <dcterms:created xsi:type="dcterms:W3CDTF">2008-10-19T02:20:00Z</dcterms:created>
  <dcterms:modified xsi:type="dcterms:W3CDTF">2012-03-07T18:52:23Z</dcterms:modified>
</cp:coreProperties>
</file>