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66" r:id="rId2"/>
    <p:sldId id="258" r:id="rId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4E0"/>
    <a:srgbClr val="B7CBF0"/>
    <a:srgbClr val="D5E0F7"/>
    <a:srgbClr val="DCE6F8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906963"/>
          </a:xfrm>
        </p:spPr>
        <p:txBody>
          <a:bodyPr/>
          <a:lstStyle/>
          <a:p>
            <a:r>
              <a:rPr lang="en-US" dirty="0" smtClean="0"/>
              <a:t>Server sets cookies  in response header: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Set-Cookie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: 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session=0x4137f;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Expires=Wed, 09 Jun 2012 10:18:14 GMT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Browser returns cookies in headers of later requests: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Cookie: session=0x4137fd6a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Cookie Protocol</a:t>
            </a:r>
            <a:endParaRPr lang="en-US" dirty="0"/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2057400" y="2419290"/>
            <a:ext cx="8691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chemeClr val="folHlink"/>
                </a:solidFill>
              </a:rPr>
              <a:t>Name</a:t>
            </a:r>
            <a:endParaRPr lang="en-US" sz="2000" dirty="0">
              <a:solidFill>
                <a:schemeClr val="folHlink"/>
              </a:solidFill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048000" y="2419290"/>
            <a:ext cx="8228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chemeClr val="folHlink"/>
                </a:solidFill>
              </a:rPr>
              <a:t>Value</a:t>
            </a:r>
            <a:endParaRPr lang="en-US" sz="2000" dirty="0">
              <a:solidFill>
                <a:schemeClr val="folHlink"/>
              </a:solidFill>
            </a:endParaRP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5295900" y="2419290"/>
            <a:ext cx="2133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chemeClr val="folHlink"/>
                </a:solidFill>
              </a:rPr>
              <a:t>Expiration Time</a:t>
            </a:r>
            <a:endParaRPr lang="en-US" sz="2000" dirty="0">
              <a:solidFill>
                <a:schemeClr val="folHlink"/>
              </a:solidFill>
            </a:endParaRPr>
          </a:p>
        </p:txBody>
      </p:sp>
      <p:cxnSp>
        <p:nvCxnSpPr>
          <p:cNvPr id="9" name="Straight Arrow Connector 8"/>
          <p:cNvCxnSpPr>
            <a:stCxn id="6" idx="0"/>
          </p:cNvCxnSpPr>
          <p:nvPr/>
        </p:nvCxnSpPr>
        <p:spPr>
          <a:xfrm flipH="1" flipV="1">
            <a:off x="2491974" y="1981200"/>
            <a:ext cx="1" cy="438090"/>
          </a:xfrm>
          <a:prstGeom prst="straightConnector1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ight Brace 11"/>
          <p:cNvSpPr/>
          <p:nvPr/>
        </p:nvSpPr>
        <p:spPr>
          <a:xfrm rot="5400000">
            <a:off x="6286500" y="-190500"/>
            <a:ext cx="152400" cy="44958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>
            <a:stCxn id="7" idx="0"/>
          </p:cNvCxnSpPr>
          <p:nvPr/>
        </p:nvCxnSpPr>
        <p:spPr>
          <a:xfrm flipV="1">
            <a:off x="3459427" y="1981200"/>
            <a:ext cx="0" cy="438090"/>
          </a:xfrm>
          <a:prstGeom prst="straightConnector1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8" idx="0"/>
          </p:cNvCxnSpPr>
          <p:nvPr/>
        </p:nvCxnSpPr>
        <p:spPr>
          <a:xfrm flipV="1">
            <a:off x="6362700" y="2209800"/>
            <a:ext cx="0" cy="209490"/>
          </a:xfrm>
          <a:prstGeom prst="straightConnector1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8032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2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11168</TotalTime>
  <Words>52</Words>
  <Application>Microsoft Office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Default Design</vt:lpstr>
      <vt:lpstr>Cookie Protocol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438</cp:revision>
  <cp:lastPrinted>2011-01-25T21:54:55Z</cp:lastPrinted>
  <dcterms:created xsi:type="dcterms:W3CDTF">2008-10-19T02:20:00Z</dcterms:created>
  <dcterms:modified xsi:type="dcterms:W3CDTF">2012-04-27T17:10:06Z</dcterms:modified>
</cp:coreProperties>
</file>