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75" r:id="rId2"/>
    <p:sldId id="276" r:id="rId3"/>
    <p:sldId id="274" r:id="rId4"/>
    <p:sldId id="279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7B7"/>
    <a:srgbClr val="B17ED8"/>
    <a:srgbClr val="9E5ECE"/>
    <a:srgbClr val="E8D9F3"/>
    <a:srgbClr val="BD854D"/>
    <a:srgbClr val="E2A76C"/>
    <a:srgbClr val="FFECAF"/>
    <a:srgbClr val="EB7188"/>
    <a:srgbClr val="FF9BAE"/>
    <a:srgbClr val="FFD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addNullValueForAttribute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(String attribute) {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   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data.put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(attribute, "null");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/* Updates the persistent data structures to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reflect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 the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given friendship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private void persist(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FriendshipOp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   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recordStore.append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friendFile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f);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49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/**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 This should be called to make sure that the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 in the HTTP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request has a corresponding URL Action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 can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be invoked.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 @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urlPath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 @return True if the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urlPath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matches one of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urls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 the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       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methods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annotated with </a:t>
            </a: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APIRequest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private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isValidUrl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(final String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urlPath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this.urlActionMap.containsKey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urlPath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190 Lecture Notes: Tweeter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Methods, cont’d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938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C531B12-489A-4708-902B-C2A02CBD112E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Java I/O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947208"/>
            <a:ext cx="84582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FileInputStream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fileStream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=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  new </a:t>
            </a:r>
            <a:r>
              <a:rPr lang="en-US" sz="2000" b="1" dirty="0" err="1">
                <a:latin typeface="Courier New" pitchFamily="49" charset="0"/>
              </a:rPr>
              <a:t>FileInputStream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fileName</a:t>
            </a:r>
            <a:r>
              <a:rPr lang="en-US" sz="2000" b="1" dirty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BufferedInputStream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bufferedStream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=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  new </a:t>
            </a:r>
            <a:r>
              <a:rPr lang="en-US" sz="2000" b="1" dirty="0" err="1">
                <a:latin typeface="Courier New" pitchFamily="49" charset="0"/>
              </a:rPr>
              <a:t>BufferedInputStream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fileStream</a:t>
            </a:r>
            <a:r>
              <a:rPr lang="en-US" sz="2000" b="1" dirty="0" smtClean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ObjectInputStream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objectStream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=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  new </a:t>
            </a:r>
            <a:r>
              <a:rPr lang="en-US" sz="2000" b="1" dirty="0" err="1">
                <a:latin typeface="Courier New" pitchFamily="49" charset="0"/>
              </a:rPr>
              <a:t>ObjectInputStream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bufferedStream</a:t>
            </a:r>
            <a:r>
              <a:rPr lang="en-US" sz="2000" b="1" dirty="0" smtClean="0">
                <a:latin typeface="Courier New" pitchFamily="49" charset="0"/>
              </a:rPr>
              <a:t>);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5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C531B12-489A-4708-902B-C2A02CBD112E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UNIX </a:t>
            </a:r>
            <a:r>
              <a:rPr lang="en-US" dirty="0" err="1" smtClean="0"/>
              <a:t>ioctl</a:t>
            </a:r>
            <a:endParaRPr lang="en-US" dirty="0" smtClean="0"/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2108537"/>
            <a:ext cx="8458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result = </a:t>
            </a:r>
            <a:r>
              <a:rPr lang="en-US" sz="2000" b="1" dirty="0" err="1">
                <a:latin typeface="Courier New" pitchFamily="49" charset="0"/>
              </a:rPr>
              <a:t>ioctl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fd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request,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 </a:t>
            </a:r>
            <a:r>
              <a:rPr lang="en-US" sz="2000" b="1" dirty="0" smtClean="0">
                <a:latin typeface="Courier New" pitchFamily="49" charset="0"/>
              </a:rPr>
              <a:t>      void</a:t>
            </a:r>
            <a:r>
              <a:rPr lang="en-US" sz="2000" b="1" dirty="0">
                <a:latin typeface="Courier New" pitchFamily="49" charset="0"/>
              </a:rPr>
              <a:t>* </a:t>
            </a:r>
            <a:r>
              <a:rPr lang="en-US" sz="2000" b="1" dirty="0" err="1">
                <a:latin typeface="Courier New" pitchFamily="49" charset="0"/>
              </a:rPr>
              <a:t>inBuffer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inputSize</a:t>
            </a:r>
            <a:r>
              <a:rPr lang="en-US" sz="2000" b="1" dirty="0">
                <a:latin typeface="Courier New" pitchFamily="49" charset="0"/>
              </a:rPr>
              <a:t>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      </a:t>
            </a:r>
            <a:r>
              <a:rPr lang="en-US" sz="2000" b="1" dirty="0" smtClean="0">
                <a:latin typeface="Courier New" pitchFamily="49" charset="0"/>
              </a:rPr>
              <a:t>     void</a:t>
            </a:r>
            <a:r>
              <a:rPr lang="en-US" sz="2000" b="1" dirty="0">
                <a:latin typeface="Courier New" pitchFamily="49" charset="0"/>
              </a:rPr>
              <a:t>* </a:t>
            </a:r>
            <a:r>
              <a:rPr lang="en-US" sz="2000" b="1" dirty="0" err="1">
                <a:latin typeface="Courier New" pitchFamily="49" charset="0"/>
              </a:rPr>
              <a:t>outBuffer</a:t>
            </a:r>
            <a:r>
              <a:rPr lang="en-US" sz="2000" b="1" dirty="0">
                <a:latin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outputSize</a:t>
            </a:r>
            <a:r>
              <a:rPr lang="en-US" sz="2000" b="1" dirty="0">
                <a:latin typeface="Courier New" pitchFamily="49" charset="0"/>
              </a:rPr>
              <a:t>);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1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11416</TotalTime>
  <Words>171</Words>
  <Application>Microsoft Office PowerPoint</Application>
  <PresentationFormat>On-screen Show (4:3)</PresentationFormat>
  <Paragraphs>43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Thin Methods</vt:lpstr>
      <vt:lpstr>Thin Methods, cont’d</vt:lpstr>
      <vt:lpstr>Java I/O</vt:lpstr>
      <vt:lpstr>UNIX ioctl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456</cp:revision>
  <cp:lastPrinted>2011-01-25T21:54:55Z</cp:lastPrinted>
  <dcterms:created xsi:type="dcterms:W3CDTF">2008-10-19T02:20:00Z</dcterms:created>
  <dcterms:modified xsi:type="dcterms:W3CDTF">2016-03-22T23:09:32Z</dcterms:modified>
</cp:coreProperties>
</file>