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88" r:id="rId2"/>
    <p:sldId id="289" r:id="rId3"/>
    <p:sldId id="290" r:id="rId4"/>
    <p:sldId id="291" r:id="rId5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37B7"/>
    <a:srgbClr val="B17ED8"/>
    <a:srgbClr val="9E5ECE"/>
    <a:srgbClr val="E8D9F3"/>
    <a:srgbClr val="BD854D"/>
    <a:srgbClr val="E2A76C"/>
    <a:srgbClr val="FFECAF"/>
    <a:srgbClr val="EB7188"/>
    <a:srgbClr val="FF9BAE"/>
    <a:srgbClr val="FFD5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27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package stanford.cs190.tweeter;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org.junit.Test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JsonTest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extends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junit.framework.TestCase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@Test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void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test_array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Json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document = new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Json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document.startArray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document.addValue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(12345);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document.addValue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(999);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document.endArray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assertEquals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("[12345, 999]",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document.toString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190 Lecture Notes: Exception Handling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Junit Test Example</a:t>
            </a:r>
            <a:endParaRPr lang="en-US" dirty="0"/>
          </a:p>
        </p:txBody>
      </p:sp>
      <p:sp>
        <p:nvSpPr>
          <p:cNvPr id="6" name="Right Brace 5"/>
          <p:cNvSpPr/>
          <p:nvPr/>
        </p:nvSpPr>
        <p:spPr>
          <a:xfrm>
            <a:off x="5562600" y="3352800"/>
            <a:ext cx="152400" cy="1295400"/>
          </a:xfrm>
          <a:prstGeom prst="rightBrace">
            <a:avLst>
              <a:gd name="adj1" fmla="val 25282"/>
              <a:gd name="adj2" fmla="val 50000"/>
            </a:avLst>
          </a:prstGeom>
          <a:ln w="25400" cap="rnd">
            <a:solidFill>
              <a:schemeClr val="accent4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715000" y="3810000"/>
            <a:ext cx="1608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Do something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7600" y="5715000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Check result</a:t>
            </a:r>
            <a:endParaRPr lang="en-US" dirty="0">
              <a:solidFill>
                <a:schemeClr val="accent4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4419600" y="5029200"/>
            <a:ext cx="0" cy="685800"/>
          </a:xfrm>
          <a:prstGeom prst="straightConnector1">
            <a:avLst/>
          </a:prstGeom>
          <a:ln w="2540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4266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Isomorphism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3810000" cy="4906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protected void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readRequest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(Reader reader)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try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BufferedReader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in = new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BufferedReader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(reader);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Read the first line of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// (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method,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, protocol version).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String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firstLine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in.readLine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firstLine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== null)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throw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new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RequestError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("empty HTTP request");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[] words =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firstLine.split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(" +", 4);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words.length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&lt; 3)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throw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new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RequestError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("syntax error in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+ “first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line: '%s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'",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firstLine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method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 words[0];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rawUrl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 words[1];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protocolVersion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= words[2];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Read the headers. Each iteration through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//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following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loop reads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one line, which contains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//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single header.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while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String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headerLine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in.readLine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headerLine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== null)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throw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new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RequestError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unexpected EOF while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reading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+ "headers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headerLine.length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()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Empty line marks the end of headers.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r>
              <a:rPr lang="en-US" sz="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headerLine.indexOf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(": 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== -1)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throw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new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RequestError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("syntax error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+ "header 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line: '%s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'", </a:t>
            </a:r>
            <a:r>
              <a:rPr lang="en-US" sz="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headerLine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r>
              <a:rPr lang="en-US" sz="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headers.put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headerLine.substring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(0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),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</a:t>
            </a:r>
            <a:r>
              <a:rPr lang="en-US" sz="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headerLine.substring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(i+2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...</a:t>
            </a:r>
            <a:endParaRPr 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72000" y="1219200"/>
            <a:ext cx="4191000" cy="490696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test_readRequest_basics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en-US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@Test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test_readRequest_emptyInput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@Test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test_readRequest_incompleteFirstLine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@Test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test_readRequest_EofInHeaders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@Test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test_readRequest_headerHasNoColon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190 Lecture Notes: Exception Handling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8" name="Left Brace 7"/>
          <p:cNvSpPr/>
          <p:nvPr/>
        </p:nvSpPr>
        <p:spPr>
          <a:xfrm>
            <a:off x="4495800" y="1981200"/>
            <a:ext cx="76200" cy="685800"/>
          </a:xfrm>
          <a:prstGeom prst="leftBrace">
            <a:avLst>
              <a:gd name="adj1" fmla="val 36299"/>
              <a:gd name="adj2" fmla="val 50000"/>
            </a:avLst>
          </a:prstGeom>
          <a:ln w="25400" cap="rnd">
            <a:solidFill>
              <a:schemeClr val="accent4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10" name="Left Brace 9"/>
          <p:cNvSpPr/>
          <p:nvPr/>
        </p:nvSpPr>
        <p:spPr>
          <a:xfrm>
            <a:off x="4495800" y="2765157"/>
            <a:ext cx="76200" cy="640596"/>
          </a:xfrm>
          <a:prstGeom prst="leftBrace">
            <a:avLst>
              <a:gd name="adj1" fmla="val 36299"/>
              <a:gd name="adj2" fmla="val 50000"/>
            </a:avLst>
          </a:prstGeom>
          <a:ln w="25400" cap="rnd">
            <a:solidFill>
              <a:schemeClr val="accent4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3886200" y="2895600"/>
            <a:ext cx="533400" cy="196312"/>
          </a:xfrm>
          <a:custGeom>
            <a:avLst/>
            <a:gdLst>
              <a:gd name="connsiteX0" fmla="*/ 829159 w 829159"/>
              <a:gd name="connsiteY0" fmla="*/ 178230 h 178230"/>
              <a:gd name="connsiteX1" fmla="*/ 0 w 829159"/>
              <a:gd name="connsiteY1" fmla="*/ 0 h 178230"/>
              <a:gd name="connsiteX0" fmla="*/ 829159 w 829159"/>
              <a:gd name="connsiteY0" fmla="*/ 178230 h 178230"/>
              <a:gd name="connsiteX1" fmla="*/ 0 w 829159"/>
              <a:gd name="connsiteY1" fmla="*/ 0 h 178230"/>
              <a:gd name="connsiteX0" fmla="*/ 829159 w 829159"/>
              <a:gd name="connsiteY0" fmla="*/ 178230 h 178258"/>
              <a:gd name="connsiteX1" fmla="*/ 0 w 829159"/>
              <a:gd name="connsiteY1" fmla="*/ 0 h 17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9159" h="178258">
                <a:moveTo>
                  <a:pt x="829159" y="178230"/>
                </a:moveTo>
                <a:cubicBezTo>
                  <a:pt x="483031" y="180814"/>
                  <a:pt x="377125" y="5166"/>
                  <a:pt x="0" y="0"/>
                </a:cubicBezTo>
              </a:path>
            </a:pathLst>
          </a:cu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4114800" y="2323455"/>
            <a:ext cx="304800" cy="0"/>
          </a:xfrm>
          <a:prstGeom prst="line">
            <a:avLst/>
          </a:pr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3" name="Left Brace 12"/>
          <p:cNvSpPr/>
          <p:nvPr/>
        </p:nvSpPr>
        <p:spPr>
          <a:xfrm>
            <a:off x="4495800" y="3520698"/>
            <a:ext cx="76200" cy="640596"/>
          </a:xfrm>
          <a:prstGeom prst="leftBrace">
            <a:avLst>
              <a:gd name="adj1" fmla="val 36299"/>
              <a:gd name="adj2" fmla="val 50000"/>
            </a:avLst>
          </a:prstGeom>
          <a:ln w="25400" cap="rnd">
            <a:solidFill>
              <a:schemeClr val="accent4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14" name="Freeform 13"/>
          <p:cNvSpPr/>
          <p:nvPr/>
        </p:nvSpPr>
        <p:spPr>
          <a:xfrm flipV="1">
            <a:off x="3886200" y="3842370"/>
            <a:ext cx="533400" cy="528151"/>
          </a:xfrm>
          <a:custGeom>
            <a:avLst/>
            <a:gdLst>
              <a:gd name="connsiteX0" fmla="*/ 829159 w 829159"/>
              <a:gd name="connsiteY0" fmla="*/ 178230 h 178230"/>
              <a:gd name="connsiteX1" fmla="*/ 0 w 829159"/>
              <a:gd name="connsiteY1" fmla="*/ 0 h 178230"/>
              <a:gd name="connsiteX0" fmla="*/ 829159 w 829159"/>
              <a:gd name="connsiteY0" fmla="*/ 178230 h 178230"/>
              <a:gd name="connsiteX1" fmla="*/ 0 w 829159"/>
              <a:gd name="connsiteY1" fmla="*/ 0 h 178230"/>
              <a:gd name="connsiteX0" fmla="*/ 829159 w 829159"/>
              <a:gd name="connsiteY0" fmla="*/ 178230 h 178258"/>
              <a:gd name="connsiteX1" fmla="*/ 0 w 829159"/>
              <a:gd name="connsiteY1" fmla="*/ 0 h 178258"/>
              <a:gd name="connsiteX0" fmla="*/ 829159 w 829159"/>
              <a:gd name="connsiteY0" fmla="*/ 178230 h 178230"/>
              <a:gd name="connsiteX1" fmla="*/ 0 w 829159"/>
              <a:gd name="connsiteY1" fmla="*/ 0 h 178230"/>
              <a:gd name="connsiteX0" fmla="*/ 829159 w 829159"/>
              <a:gd name="connsiteY0" fmla="*/ 178230 h 178230"/>
              <a:gd name="connsiteX1" fmla="*/ 0 w 829159"/>
              <a:gd name="connsiteY1" fmla="*/ 0 h 17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9159" h="178230">
                <a:moveTo>
                  <a:pt x="829159" y="178230"/>
                </a:moveTo>
                <a:cubicBezTo>
                  <a:pt x="335154" y="178199"/>
                  <a:pt x="461627" y="41776"/>
                  <a:pt x="0" y="0"/>
                </a:cubicBezTo>
              </a:path>
            </a:pathLst>
          </a:cu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5" name="Left Brace 14"/>
          <p:cNvSpPr/>
          <p:nvPr/>
        </p:nvSpPr>
        <p:spPr>
          <a:xfrm>
            <a:off x="4495800" y="4296906"/>
            <a:ext cx="76200" cy="640596"/>
          </a:xfrm>
          <a:prstGeom prst="leftBrace">
            <a:avLst>
              <a:gd name="adj1" fmla="val 36299"/>
              <a:gd name="adj2" fmla="val 50000"/>
            </a:avLst>
          </a:prstGeom>
          <a:ln w="25400" cap="rnd">
            <a:solidFill>
              <a:schemeClr val="accent4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16" name="Freeform 15"/>
          <p:cNvSpPr/>
          <p:nvPr/>
        </p:nvSpPr>
        <p:spPr>
          <a:xfrm flipV="1">
            <a:off x="3886200" y="4622451"/>
            <a:ext cx="533400" cy="863947"/>
          </a:xfrm>
          <a:custGeom>
            <a:avLst/>
            <a:gdLst>
              <a:gd name="connsiteX0" fmla="*/ 829159 w 829159"/>
              <a:gd name="connsiteY0" fmla="*/ 178230 h 178230"/>
              <a:gd name="connsiteX1" fmla="*/ 0 w 829159"/>
              <a:gd name="connsiteY1" fmla="*/ 0 h 178230"/>
              <a:gd name="connsiteX0" fmla="*/ 829159 w 829159"/>
              <a:gd name="connsiteY0" fmla="*/ 178230 h 178230"/>
              <a:gd name="connsiteX1" fmla="*/ 0 w 829159"/>
              <a:gd name="connsiteY1" fmla="*/ 0 h 178230"/>
              <a:gd name="connsiteX0" fmla="*/ 829159 w 829159"/>
              <a:gd name="connsiteY0" fmla="*/ 178230 h 178258"/>
              <a:gd name="connsiteX1" fmla="*/ 0 w 829159"/>
              <a:gd name="connsiteY1" fmla="*/ 0 h 178258"/>
              <a:gd name="connsiteX0" fmla="*/ 829159 w 829159"/>
              <a:gd name="connsiteY0" fmla="*/ 178230 h 178230"/>
              <a:gd name="connsiteX1" fmla="*/ 0 w 829159"/>
              <a:gd name="connsiteY1" fmla="*/ 0 h 178230"/>
              <a:gd name="connsiteX0" fmla="*/ 829159 w 829159"/>
              <a:gd name="connsiteY0" fmla="*/ 178230 h 178230"/>
              <a:gd name="connsiteX1" fmla="*/ 0 w 829159"/>
              <a:gd name="connsiteY1" fmla="*/ 0 h 178230"/>
              <a:gd name="connsiteX0" fmla="*/ 829159 w 829159"/>
              <a:gd name="connsiteY0" fmla="*/ 178230 h 178230"/>
              <a:gd name="connsiteX1" fmla="*/ 0 w 829159"/>
              <a:gd name="connsiteY1" fmla="*/ 0 h 17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9159" h="178230">
                <a:moveTo>
                  <a:pt x="829159" y="178230"/>
                </a:moveTo>
                <a:cubicBezTo>
                  <a:pt x="335154" y="178199"/>
                  <a:pt x="451064" y="64157"/>
                  <a:pt x="0" y="0"/>
                </a:cubicBezTo>
              </a:path>
            </a:pathLst>
          </a:cu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900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/**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* Create a bunch of new tweets in the current repo.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* @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param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count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*      Number of tweets to create.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protected void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createTweets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count)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/**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* Returns a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string containing 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a sorted list of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* tweet ids for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each of the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TweetFiles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in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* in-memory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cache.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protected String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getCachedIds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190 Lecture Notes: Exception Handling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Helper Methods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199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51054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test_checkCacheSize_belowLimit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createTweets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(17);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repo.cacheLimit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repo.checkCacheSize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assertEquals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("10 20",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getCachedIds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190 Lecture Notes: Exception Handling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Helper Methods, cont’d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07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11395</TotalTime>
  <Words>513</Words>
  <Application>Microsoft Office PowerPoint</Application>
  <PresentationFormat>On-screen Show (4:3)</PresentationFormat>
  <Paragraphs>121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Default Design</vt:lpstr>
      <vt:lpstr>Junit Test Example</vt:lpstr>
      <vt:lpstr>Test Isomorphism</vt:lpstr>
      <vt:lpstr>Helper Methods</vt:lpstr>
      <vt:lpstr>Helper Methods, cont’d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459</cp:revision>
  <cp:lastPrinted>2011-01-25T21:54:55Z</cp:lastPrinted>
  <dcterms:created xsi:type="dcterms:W3CDTF">2008-10-19T02:20:00Z</dcterms:created>
  <dcterms:modified xsi:type="dcterms:W3CDTF">2016-03-22T22:43:16Z</dcterms:modified>
</cp:coreProperties>
</file>