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1" r:id="rId2"/>
    <p:sldId id="42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>
        <p:scale>
          <a:sx n="270" d="100"/>
          <a:sy n="270" d="100"/>
        </p:scale>
        <p:origin x="192" y="-22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0395-A45E-4E20-8318-9E30FDCBD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Code Per State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6BC2DA-8ADA-462D-8FBE-FF46593C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58761-7246-45C0-BEC8-9C8821B2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41F38C-6C11-471B-8D32-A1E8D801F4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Server::run()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deque&lt;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 while(true)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switch (state)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"Leader!"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request_append_entries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get_leader_heartbeat_timeout_time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time_of_next_heartbeat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13D61-CC15-498C-96C0-C15813AC97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"Candidate!"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"Current Term: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track votes and vote for 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unordered_set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send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to all other servers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broadcast_raft_message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deal with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"Reading mail from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&amp;&amp;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votes_granted_from_ids.insert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append entries RPC received from new leader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 else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==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time_of_election_end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check if we should become leader despite not receiving votes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occurs if there is only one server in the cluster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((2 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votes_granted_from_ids.size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num_servers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state = LEADER;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53F733-F962-412C-AD5E-99CB4B519C2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"Follower!"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auto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get_election_timeout_time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"Election timeout milliseconds: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mail_pile.empty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update_server_term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else { //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current term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::REQUEST_VOTE: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::RESPONSE_VOTE);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// determine how to vote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||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"Voted for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in current term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storage.get_curr_term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"Sent mail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" vote granted: 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::REQUEST_APPEND_ENTRIES: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response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response.set_type_of_message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response.set_entries_appended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send_raft_message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(response,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first_msg.server_id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state = FOLLOWER;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server_loop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// all other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::RESPONSE_VOTE: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case 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RaftMessage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::RESPONSE_APPEND_ENTRIES: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mail_pile.pop_front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to mail pile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milliseconds_until_time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next_heartbeat_deadline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vector&lt;int&gt;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mailbox.wait_for_mail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heartbeat_timeout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add_mail_to_pile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(mailbox,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readable_ids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mail_pile</a:t>
            </a: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state = CANDIDATE;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225335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0C1B90-B387-4898-9F06-FB830D26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 on Message Type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63FD20-1B33-4E4E-866D-79853152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A2432-C240-4BB9-8647-B063B038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2B0FDB-1CB3-43ED-859F-50E545D044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HandlePeerMessage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(Peer* peer, char*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&lt;mutex&gt; lock(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server_mutex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message;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message.ParseFromString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raw_message_len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LOG(DEBUG) &lt;&lt; "RECEIVE: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(Follower);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message.type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SendAppendEntriesResponse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::APPENDENTRIES_RESPONSE: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::REQUESTVOTE_REQUEST: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"" &amp;&amp;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!=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false);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SendRequestVoteResponse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(peer, true);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PeerMessage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::REQUESTVOTE_RESPONSE: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Drop responses with an outdated term; they indicate this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// response is for a request from a previous term.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"Unexpected message type: "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Util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ProtoDebugString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(message)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A2FB91-5DA3-4FC8-AA3E-5E604D4649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LOG(INFO) &lt;&lt; "STATE: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" -&gt;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getServerStateString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switch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Follower: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Candidate: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TransitionCurrentTerm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storage.current_term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Candidate server votes for itself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storage.set_voted_for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(Peer* peer: peers)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SendRequestVoteRequest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(peer);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election_timer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-&gt;Reset();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case Leader: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default: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cerr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"Bad state transition to "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&lt;&lt;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osunlock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throw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RaftServerException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RaftServer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ReceiveVote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votes[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server_id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server_state</a:t>
            </a:r>
            <a:r>
              <a:rPr lang="en-US" sz="300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Leader) return;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(auto const&amp; [_,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]: votes)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vote_granted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+=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peers.size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/ 2)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vote_count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&gt;=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majority_threshold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TransitionServerState</a:t>
            </a: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(Leader);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173A4A5-9786-48E7-98A0-A2A4C1E9B0F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372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18922</TotalTime>
  <Words>2972</Words>
  <Application>Microsoft Office PowerPoint</Application>
  <PresentationFormat>On-screen Show (16:9)</PresentationFormat>
  <Paragraphs>359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Courier New</vt:lpstr>
      <vt:lpstr>Verdana</vt:lpstr>
      <vt:lpstr>Wingdings</vt:lpstr>
      <vt:lpstr>Default Design</vt:lpstr>
      <vt:lpstr>Separate Code Per State</vt:lpstr>
      <vt:lpstr>Dispatch on Message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880</cp:revision>
  <cp:lastPrinted>2011-01-25T21:54:55Z</cp:lastPrinted>
  <dcterms:created xsi:type="dcterms:W3CDTF">2008-10-19T02:20:00Z</dcterms:created>
  <dcterms:modified xsi:type="dcterms:W3CDTF">2019-02-11T19:57:12Z</dcterms:modified>
</cp:coreProperties>
</file>