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8" r:id="rId2"/>
    <p:sldId id="419" r:id="rId3"/>
    <p:sldId id="420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EFF"/>
    <a:srgbClr val="FDE3E8"/>
    <a:srgbClr val="FFFFB9"/>
    <a:srgbClr val="FFE07D"/>
    <a:srgbClr val="D6B9EB"/>
    <a:srgbClr val="CCAAE6"/>
    <a:srgbClr val="F5E1CD"/>
    <a:srgbClr val="FCD8DF"/>
    <a:srgbClr val="CDEAFF"/>
    <a:srgbClr val="CD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03" d="100"/>
          <a:sy n="103" d="100"/>
        </p:scale>
        <p:origin x="114" y="2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E4CA-FEC6-4993-950B-B1C98915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19017-BB0B-4556-93A8-98DAB03C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CS 190 Lecture Notes: Raft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27EDC-AF90-405B-90D1-E859911B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C241D-7912-4A39-88A8-30E319B421F5}"/>
              </a:ext>
            </a:extLst>
          </p:cNvPr>
          <p:cNvSpPr/>
          <p:nvPr/>
        </p:nvSpPr>
        <p:spPr>
          <a:xfrm>
            <a:off x="297180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5B157-98D6-4626-84BB-E3C50C55D53E}"/>
              </a:ext>
            </a:extLst>
          </p:cNvPr>
          <p:cNvSpPr/>
          <p:nvPr/>
        </p:nvSpPr>
        <p:spPr>
          <a:xfrm>
            <a:off x="4480560" y="124587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91F505-EE80-469C-A957-473EEBB2142F}"/>
              </a:ext>
            </a:extLst>
          </p:cNvPr>
          <p:cNvSpPr/>
          <p:nvPr/>
        </p:nvSpPr>
        <p:spPr>
          <a:xfrm>
            <a:off x="498348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4F7741-97E7-4960-84F3-EEFF96B2DD66}"/>
              </a:ext>
            </a:extLst>
          </p:cNvPr>
          <p:cNvSpPr/>
          <p:nvPr/>
        </p:nvSpPr>
        <p:spPr>
          <a:xfrm>
            <a:off x="347472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B74939-BB8E-4A89-8C67-25CF7DAF1904}"/>
              </a:ext>
            </a:extLst>
          </p:cNvPr>
          <p:cNvSpPr/>
          <p:nvPr/>
        </p:nvSpPr>
        <p:spPr>
          <a:xfrm>
            <a:off x="3977640" y="124587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B3C298-456F-4985-93CD-058B976C4511}"/>
              </a:ext>
            </a:extLst>
          </p:cNvPr>
          <p:cNvSpPr/>
          <p:nvPr/>
        </p:nvSpPr>
        <p:spPr>
          <a:xfrm>
            <a:off x="548640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C8B5BE-3042-4AB3-9BEE-7EAB0A265B52}"/>
              </a:ext>
            </a:extLst>
          </p:cNvPr>
          <p:cNvSpPr/>
          <p:nvPr/>
        </p:nvSpPr>
        <p:spPr>
          <a:xfrm>
            <a:off x="598932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6D44F1-7950-4A6C-8531-31A3A5425E4E}"/>
              </a:ext>
            </a:extLst>
          </p:cNvPr>
          <p:cNvSpPr/>
          <p:nvPr/>
        </p:nvSpPr>
        <p:spPr>
          <a:xfrm>
            <a:off x="6492240" y="124587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73DB8BC-B640-4DCB-9DA5-32FA063582CC}"/>
              </a:ext>
            </a:extLst>
          </p:cNvPr>
          <p:cNvSpPr/>
          <p:nvPr/>
        </p:nvSpPr>
        <p:spPr>
          <a:xfrm>
            <a:off x="297180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994F25-C707-4795-8CA9-8B192841346F}"/>
              </a:ext>
            </a:extLst>
          </p:cNvPr>
          <p:cNvSpPr/>
          <p:nvPr/>
        </p:nvSpPr>
        <p:spPr>
          <a:xfrm>
            <a:off x="4480560" y="188595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7895BD-D1A4-4559-BA67-65ADEC1401F4}"/>
              </a:ext>
            </a:extLst>
          </p:cNvPr>
          <p:cNvSpPr/>
          <p:nvPr/>
        </p:nvSpPr>
        <p:spPr>
          <a:xfrm>
            <a:off x="4983480" y="188595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65FCED-60EF-41F9-AEEE-188AC5283E94}"/>
              </a:ext>
            </a:extLst>
          </p:cNvPr>
          <p:cNvSpPr/>
          <p:nvPr/>
        </p:nvSpPr>
        <p:spPr>
          <a:xfrm>
            <a:off x="347472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0A85FA-5702-4080-A5C5-8254390C2CB9}"/>
              </a:ext>
            </a:extLst>
          </p:cNvPr>
          <p:cNvSpPr/>
          <p:nvPr/>
        </p:nvSpPr>
        <p:spPr>
          <a:xfrm>
            <a:off x="3977640" y="188595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69644A-0532-4EFD-B1F4-887C7EC3E77B}"/>
              </a:ext>
            </a:extLst>
          </p:cNvPr>
          <p:cNvSpPr/>
          <p:nvPr/>
        </p:nvSpPr>
        <p:spPr>
          <a:xfrm>
            <a:off x="297180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3ADFE6-758F-4E71-8DCD-3F26BF4F022A}"/>
              </a:ext>
            </a:extLst>
          </p:cNvPr>
          <p:cNvSpPr/>
          <p:nvPr/>
        </p:nvSpPr>
        <p:spPr>
          <a:xfrm>
            <a:off x="4480560" y="252603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05B389-25FB-4EB5-A45E-1C8E4C930CE8}"/>
              </a:ext>
            </a:extLst>
          </p:cNvPr>
          <p:cNvSpPr/>
          <p:nvPr/>
        </p:nvSpPr>
        <p:spPr>
          <a:xfrm>
            <a:off x="498348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115DCC-E790-4F2D-B56B-82AB12E12C88}"/>
              </a:ext>
            </a:extLst>
          </p:cNvPr>
          <p:cNvSpPr/>
          <p:nvPr/>
        </p:nvSpPr>
        <p:spPr>
          <a:xfrm>
            <a:off x="347472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BDA4DB-0F2B-4A0D-AED1-D702A29F6DF1}"/>
              </a:ext>
            </a:extLst>
          </p:cNvPr>
          <p:cNvSpPr/>
          <p:nvPr/>
        </p:nvSpPr>
        <p:spPr>
          <a:xfrm>
            <a:off x="3977640" y="252603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DFBA53-71DD-4CBB-B5CA-AFE257B364D5}"/>
              </a:ext>
            </a:extLst>
          </p:cNvPr>
          <p:cNvSpPr/>
          <p:nvPr/>
        </p:nvSpPr>
        <p:spPr>
          <a:xfrm>
            <a:off x="548640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3ACD44B-15F0-4EDC-8211-E0360848CF77}"/>
              </a:ext>
            </a:extLst>
          </p:cNvPr>
          <p:cNvSpPr/>
          <p:nvPr/>
        </p:nvSpPr>
        <p:spPr>
          <a:xfrm>
            <a:off x="598932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B23E96-0959-46C4-8334-CC51CB991710}"/>
              </a:ext>
            </a:extLst>
          </p:cNvPr>
          <p:cNvSpPr/>
          <p:nvPr/>
        </p:nvSpPr>
        <p:spPr>
          <a:xfrm>
            <a:off x="6492240" y="252603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98A3F17-046E-4B16-BC1C-BEE692164E98}"/>
              </a:ext>
            </a:extLst>
          </p:cNvPr>
          <p:cNvSpPr/>
          <p:nvPr/>
        </p:nvSpPr>
        <p:spPr>
          <a:xfrm>
            <a:off x="297180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7F5A65-05F2-4760-966E-F606695C6D20}"/>
              </a:ext>
            </a:extLst>
          </p:cNvPr>
          <p:cNvSpPr/>
          <p:nvPr/>
        </p:nvSpPr>
        <p:spPr>
          <a:xfrm>
            <a:off x="3474720" y="316611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6B1ED60-2C31-4742-9B22-E8F5A5BCEB95}"/>
              </a:ext>
            </a:extLst>
          </p:cNvPr>
          <p:cNvSpPr/>
          <p:nvPr/>
        </p:nvSpPr>
        <p:spPr>
          <a:xfrm>
            <a:off x="297180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x = 3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F350653-2EA8-4EB3-B6E1-EFA96EB5390E}"/>
              </a:ext>
            </a:extLst>
          </p:cNvPr>
          <p:cNvSpPr/>
          <p:nvPr/>
        </p:nvSpPr>
        <p:spPr>
          <a:xfrm>
            <a:off x="4480560" y="3806190"/>
            <a:ext cx="502920" cy="50292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2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567EDC-439A-4C04-A811-9BE9A60B53BD}"/>
              </a:ext>
            </a:extLst>
          </p:cNvPr>
          <p:cNvSpPr/>
          <p:nvPr/>
        </p:nvSpPr>
        <p:spPr>
          <a:xfrm>
            <a:off x="498348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z = 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06B099-9591-46B0-97CA-A08042D8FB5C}"/>
              </a:ext>
            </a:extLst>
          </p:cNvPr>
          <p:cNvSpPr/>
          <p:nvPr/>
        </p:nvSpPr>
        <p:spPr>
          <a:xfrm>
            <a:off x="347472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1AE85DB-15FD-429B-AED6-14C4B1CB3656}"/>
              </a:ext>
            </a:extLst>
          </p:cNvPr>
          <p:cNvSpPr/>
          <p:nvPr/>
        </p:nvSpPr>
        <p:spPr>
          <a:xfrm>
            <a:off x="3977640" y="3806190"/>
            <a:ext cx="502920" cy="50292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200" dirty="0"/>
              <a:t>1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y = 9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E9CE72-F7E6-4F68-BB4F-04CDB7C899A8}"/>
              </a:ext>
            </a:extLst>
          </p:cNvPr>
          <p:cNvSpPr/>
          <p:nvPr/>
        </p:nvSpPr>
        <p:spPr>
          <a:xfrm>
            <a:off x="548640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y = 7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C26DBE3-B155-49E3-9C4F-9AB3F2175879}"/>
              </a:ext>
            </a:extLst>
          </p:cNvPr>
          <p:cNvSpPr/>
          <p:nvPr/>
        </p:nvSpPr>
        <p:spPr>
          <a:xfrm>
            <a:off x="5989320" y="3806190"/>
            <a:ext cx="502920" cy="50292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Bef>
                <a:spcPts val="600"/>
              </a:spcBef>
            </a:pPr>
            <a:r>
              <a:rPr lang="en-US" sz="1200" dirty="0"/>
              <a:t>3</a:t>
            </a:r>
          </a:p>
          <a:p>
            <a:pPr algn="ctr">
              <a:spcBef>
                <a:spcPts val="600"/>
              </a:spcBef>
            </a:pPr>
            <a:r>
              <a:rPr lang="en-US" sz="1200" dirty="0"/>
              <a:t>x = 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08EFC8-80FD-4952-B5F1-A799A0E6A0C0}"/>
              </a:ext>
            </a:extLst>
          </p:cNvPr>
          <p:cNvSpPr txBox="1"/>
          <p:nvPr/>
        </p:nvSpPr>
        <p:spPr>
          <a:xfrm>
            <a:off x="31591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2C08B6-A454-411E-B9E0-CD9B95C24B78}"/>
              </a:ext>
            </a:extLst>
          </p:cNvPr>
          <p:cNvSpPr txBox="1"/>
          <p:nvPr/>
        </p:nvSpPr>
        <p:spPr>
          <a:xfrm>
            <a:off x="36620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1942DA5-5352-49FF-9D16-45E23105148E}"/>
              </a:ext>
            </a:extLst>
          </p:cNvPr>
          <p:cNvSpPr txBox="1"/>
          <p:nvPr/>
        </p:nvSpPr>
        <p:spPr>
          <a:xfrm>
            <a:off x="41649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BB725D0-28DC-43CF-B833-5B02CF97F227}"/>
              </a:ext>
            </a:extLst>
          </p:cNvPr>
          <p:cNvSpPr txBox="1"/>
          <p:nvPr/>
        </p:nvSpPr>
        <p:spPr>
          <a:xfrm>
            <a:off x="466790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3ECC16-1CDF-4851-9D08-50FD923FA732}"/>
              </a:ext>
            </a:extLst>
          </p:cNvPr>
          <p:cNvSpPr txBox="1"/>
          <p:nvPr/>
        </p:nvSpPr>
        <p:spPr>
          <a:xfrm>
            <a:off x="517082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27EB70-7B2E-4A93-BED1-F07FB369E6ED}"/>
              </a:ext>
            </a:extLst>
          </p:cNvPr>
          <p:cNvSpPr txBox="1"/>
          <p:nvPr/>
        </p:nvSpPr>
        <p:spPr>
          <a:xfrm>
            <a:off x="567374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BA5F2FB-DA0C-47D3-87E1-ABBA2615C758}"/>
              </a:ext>
            </a:extLst>
          </p:cNvPr>
          <p:cNvSpPr txBox="1"/>
          <p:nvPr/>
        </p:nvSpPr>
        <p:spPr>
          <a:xfrm>
            <a:off x="617666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4027D0A-A414-4B71-8FFE-F4FEDBA5108F}"/>
              </a:ext>
            </a:extLst>
          </p:cNvPr>
          <p:cNvSpPr txBox="1"/>
          <p:nvPr/>
        </p:nvSpPr>
        <p:spPr>
          <a:xfrm>
            <a:off x="6679580" y="877431"/>
            <a:ext cx="12824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86B9FA9-1991-4E75-BF8E-CC4717832D25}"/>
              </a:ext>
            </a:extLst>
          </p:cNvPr>
          <p:cNvSpPr txBox="1"/>
          <p:nvPr/>
        </p:nvSpPr>
        <p:spPr>
          <a:xfrm>
            <a:off x="1916886" y="135883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8AE770A-FCC3-40F4-B289-D54550346741}"/>
              </a:ext>
            </a:extLst>
          </p:cNvPr>
          <p:cNvSpPr txBox="1"/>
          <p:nvPr/>
        </p:nvSpPr>
        <p:spPr>
          <a:xfrm>
            <a:off x="1916886" y="199891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15E735B-1A6D-48A8-8D02-EE5E84410B92}"/>
              </a:ext>
            </a:extLst>
          </p:cNvPr>
          <p:cNvSpPr txBox="1"/>
          <p:nvPr/>
        </p:nvSpPr>
        <p:spPr>
          <a:xfrm>
            <a:off x="1916886" y="263899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0A8A9F8-7A5B-4D03-A78B-DA1E0ECD8FB4}"/>
              </a:ext>
            </a:extLst>
          </p:cNvPr>
          <p:cNvSpPr txBox="1"/>
          <p:nvPr/>
        </p:nvSpPr>
        <p:spPr>
          <a:xfrm>
            <a:off x="1916886" y="327907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1DA7902-1A48-403E-8643-D3F17E3DAF93}"/>
              </a:ext>
            </a:extLst>
          </p:cNvPr>
          <p:cNvSpPr txBox="1"/>
          <p:nvPr/>
        </p:nvSpPr>
        <p:spPr>
          <a:xfrm>
            <a:off x="1916886" y="3919151"/>
            <a:ext cx="87203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Server 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0061F98-BC4D-495C-83B4-2EB91B8E4661}"/>
              </a:ext>
            </a:extLst>
          </p:cNvPr>
          <p:cNvSpPr txBox="1"/>
          <p:nvPr/>
        </p:nvSpPr>
        <p:spPr>
          <a:xfrm>
            <a:off x="7589520" y="877431"/>
            <a:ext cx="9233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log index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7E03D1A-BE5F-4DE8-809C-4C3881DAFC8E}"/>
              </a:ext>
            </a:extLst>
          </p:cNvPr>
          <p:cNvSpPr txBox="1"/>
          <p:nvPr/>
        </p:nvSpPr>
        <p:spPr>
          <a:xfrm>
            <a:off x="730399" y="1358831"/>
            <a:ext cx="6412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9B5129-DC9E-4FEA-B7E8-4EC2E3F435C2}"/>
              </a:ext>
            </a:extLst>
          </p:cNvPr>
          <p:cNvSpPr txBox="1"/>
          <p:nvPr/>
        </p:nvSpPr>
        <p:spPr>
          <a:xfrm>
            <a:off x="461094" y="2963859"/>
            <a:ext cx="91050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F8CE688-3790-4113-ACFC-E806883A6FAE}"/>
              </a:ext>
            </a:extLst>
          </p:cNvPr>
          <p:cNvSpPr txBox="1"/>
          <p:nvPr/>
        </p:nvSpPr>
        <p:spPr>
          <a:xfrm>
            <a:off x="3821514" y="4491990"/>
            <a:ext cx="18210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committed entries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5495065-F63D-4C02-B5A1-6808D73D9DFF}"/>
              </a:ext>
            </a:extLst>
          </p:cNvPr>
          <p:cNvSpPr txBox="1"/>
          <p:nvPr/>
        </p:nvSpPr>
        <p:spPr>
          <a:xfrm>
            <a:off x="7589520" y="1214664"/>
            <a:ext cx="4616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term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B037D6E-4270-40CB-AB7B-BE19FAC80EFF}"/>
              </a:ext>
            </a:extLst>
          </p:cNvPr>
          <p:cNvSpPr/>
          <p:nvPr/>
        </p:nvSpPr>
        <p:spPr>
          <a:xfrm flipH="1">
            <a:off x="1508760" y="1840230"/>
            <a:ext cx="132488" cy="251460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96B83A5-7BB9-4EE9-9D84-82767ECDA414}"/>
              </a:ext>
            </a:extLst>
          </p:cNvPr>
          <p:cNvCxnSpPr/>
          <p:nvPr/>
        </p:nvCxnSpPr>
        <p:spPr>
          <a:xfrm>
            <a:off x="2971800" y="4491990"/>
            <a:ext cx="3520440" cy="0"/>
          </a:xfrm>
          <a:prstGeom prst="line">
            <a:avLst/>
          </a:prstGeom>
          <a:ln w="19050" cap="rnd">
            <a:solidFill>
              <a:schemeClr val="accent4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E291EBD-1F0B-4456-A9A7-10C403B5C532}"/>
              </a:ext>
            </a:extLst>
          </p:cNvPr>
          <p:cNvCxnSpPr>
            <a:cxnSpLocks/>
          </p:cNvCxnSpPr>
          <p:nvPr/>
        </p:nvCxnSpPr>
        <p:spPr>
          <a:xfrm flipH="1">
            <a:off x="7040880" y="1354002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DFB15A6-9618-4E47-B848-9114D46BC2BD}"/>
              </a:ext>
            </a:extLst>
          </p:cNvPr>
          <p:cNvSpPr txBox="1"/>
          <p:nvPr/>
        </p:nvSpPr>
        <p:spPr>
          <a:xfrm>
            <a:off x="7589520" y="1471791"/>
            <a:ext cx="11887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command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B97D362-30CE-4671-A624-B25E137A4281}"/>
              </a:ext>
            </a:extLst>
          </p:cNvPr>
          <p:cNvCxnSpPr>
            <a:cxnSpLocks/>
          </p:cNvCxnSpPr>
          <p:nvPr/>
        </p:nvCxnSpPr>
        <p:spPr>
          <a:xfrm flipH="1">
            <a:off x="7040880" y="161838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36B3311-36A7-41E2-99DF-DCC8DC6CCB02}"/>
              </a:ext>
            </a:extLst>
          </p:cNvPr>
          <p:cNvCxnSpPr>
            <a:cxnSpLocks/>
          </p:cNvCxnSpPr>
          <p:nvPr/>
        </p:nvCxnSpPr>
        <p:spPr>
          <a:xfrm flipH="1">
            <a:off x="7040880" y="1017270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98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9AAF-3775-4C6C-B767-6540B052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Inconsistencies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6359-3246-4D67-822E-B407D1B0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FB1AC-0061-452B-9AE4-FD5F9434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29D6F7-19A6-4B90-B6A0-A087321E3C3C}"/>
              </a:ext>
            </a:extLst>
          </p:cNvPr>
          <p:cNvSpPr/>
          <p:nvPr/>
        </p:nvSpPr>
        <p:spPr>
          <a:xfrm>
            <a:off x="210312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07DA03-F9B8-4ECE-B07D-9AE52DD31C69}"/>
              </a:ext>
            </a:extLst>
          </p:cNvPr>
          <p:cNvSpPr/>
          <p:nvPr/>
        </p:nvSpPr>
        <p:spPr>
          <a:xfrm>
            <a:off x="246888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601A1C-8C6D-4531-B241-0B623D48102D}"/>
              </a:ext>
            </a:extLst>
          </p:cNvPr>
          <p:cNvSpPr/>
          <p:nvPr/>
        </p:nvSpPr>
        <p:spPr>
          <a:xfrm>
            <a:off x="2834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EB9833-D9D8-43B8-96C4-7A16A7D2104F}"/>
              </a:ext>
            </a:extLst>
          </p:cNvPr>
          <p:cNvSpPr/>
          <p:nvPr/>
        </p:nvSpPr>
        <p:spPr>
          <a:xfrm>
            <a:off x="3200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60FF29-BE9A-499C-BDAC-D855EF1D92E5}"/>
              </a:ext>
            </a:extLst>
          </p:cNvPr>
          <p:cNvSpPr/>
          <p:nvPr/>
        </p:nvSpPr>
        <p:spPr>
          <a:xfrm>
            <a:off x="35661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3B3587-0063-47B2-BFE1-23EA538B0529}"/>
              </a:ext>
            </a:extLst>
          </p:cNvPr>
          <p:cNvSpPr/>
          <p:nvPr/>
        </p:nvSpPr>
        <p:spPr>
          <a:xfrm>
            <a:off x="39319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39DC33-C105-43DD-A45E-7912BC4859D8}"/>
              </a:ext>
            </a:extLst>
          </p:cNvPr>
          <p:cNvSpPr/>
          <p:nvPr/>
        </p:nvSpPr>
        <p:spPr>
          <a:xfrm>
            <a:off x="429768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F2122E-375E-431E-85F0-B938036FEB8A}"/>
              </a:ext>
            </a:extLst>
          </p:cNvPr>
          <p:cNvSpPr/>
          <p:nvPr/>
        </p:nvSpPr>
        <p:spPr>
          <a:xfrm>
            <a:off x="466344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FDB357-2A68-4428-8E20-76228730D90C}"/>
              </a:ext>
            </a:extLst>
          </p:cNvPr>
          <p:cNvSpPr/>
          <p:nvPr/>
        </p:nvSpPr>
        <p:spPr>
          <a:xfrm>
            <a:off x="502920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69413-FA10-4710-80CC-7F9B57FE3B5A}"/>
              </a:ext>
            </a:extLst>
          </p:cNvPr>
          <p:cNvSpPr/>
          <p:nvPr/>
        </p:nvSpPr>
        <p:spPr>
          <a:xfrm>
            <a:off x="53949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5117D4-35CE-445C-9581-9CB33823FCCD}"/>
              </a:ext>
            </a:extLst>
          </p:cNvPr>
          <p:cNvSpPr/>
          <p:nvPr/>
        </p:nvSpPr>
        <p:spPr>
          <a:xfrm>
            <a:off x="210312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CAEC25-D600-4EC3-946C-22AACA56D7A5}"/>
              </a:ext>
            </a:extLst>
          </p:cNvPr>
          <p:cNvSpPr/>
          <p:nvPr/>
        </p:nvSpPr>
        <p:spPr>
          <a:xfrm>
            <a:off x="246888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B4B0B5-FB52-4382-8D93-1D0F53CFA2CF}"/>
              </a:ext>
            </a:extLst>
          </p:cNvPr>
          <p:cNvSpPr/>
          <p:nvPr/>
        </p:nvSpPr>
        <p:spPr>
          <a:xfrm>
            <a:off x="2834640" y="1703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5A0F8A-73F4-486A-A1F5-A71610636CF6}"/>
              </a:ext>
            </a:extLst>
          </p:cNvPr>
          <p:cNvSpPr/>
          <p:nvPr/>
        </p:nvSpPr>
        <p:spPr>
          <a:xfrm>
            <a:off x="320040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A73CBD-33C1-43CC-AA15-23FBC4FB5FE2}"/>
              </a:ext>
            </a:extLst>
          </p:cNvPr>
          <p:cNvSpPr/>
          <p:nvPr/>
        </p:nvSpPr>
        <p:spPr>
          <a:xfrm>
            <a:off x="3566160" y="17030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4D187D-0CF6-4A77-A846-C7C9876228EF}"/>
              </a:ext>
            </a:extLst>
          </p:cNvPr>
          <p:cNvSpPr/>
          <p:nvPr/>
        </p:nvSpPr>
        <p:spPr>
          <a:xfrm>
            <a:off x="393192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9DCDC7-8BA0-4CDD-B3D5-2D027D40FD40}"/>
              </a:ext>
            </a:extLst>
          </p:cNvPr>
          <p:cNvSpPr/>
          <p:nvPr/>
        </p:nvSpPr>
        <p:spPr>
          <a:xfrm>
            <a:off x="4297680" y="17030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A5B09F-CF38-4415-AF1B-748A4B6698FC}"/>
              </a:ext>
            </a:extLst>
          </p:cNvPr>
          <p:cNvSpPr/>
          <p:nvPr/>
        </p:nvSpPr>
        <p:spPr>
          <a:xfrm>
            <a:off x="466344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FDEF34-B491-4E33-974B-7493E5ABA4AC}"/>
              </a:ext>
            </a:extLst>
          </p:cNvPr>
          <p:cNvSpPr/>
          <p:nvPr/>
        </p:nvSpPr>
        <p:spPr>
          <a:xfrm>
            <a:off x="5029200" y="17030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55B532-4E2D-4102-A368-37E79B75D5AF}"/>
              </a:ext>
            </a:extLst>
          </p:cNvPr>
          <p:cNvSpPr/>
          <p:nvPr/>
        </p:nvSpPr>
        <p:spPr>
          <a:xfrm>
            <a:off x="210312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84534F-1A3F-457D-B23E-4C2C92FF531D}"/>
              </a:ext>
            </a:extLst>
          </p:cNvPr>
          <p:cNvSpPr/>
          <p:nvPr/>
        </p:nvSpPr>
        <p:spPr>
          <a:xfrm>
            <a:off x="246888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BF00E8-ED9A-4723-B858-8E8EE2A6F827}"/>
              </a:ext>
            </a:extLst>
          </p:cNvPr>
          <p:cNvSpPr/>
          <p:nvPr/>
        </p:nvSpPr>
        <p:spPr>
          <a:xfrm>
            <a:off x="2834640" y="21602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179EB26-38FC-47E2-9582-14F01C4615BF}"/>
              </a:ext>
            </a:extLst>
          </p:cNvPr>
          <p:cNvSpPr/>
          <p:nvPr/>
        </p:nvSpPr>
        <p:spPr>
          <a:xfrm>
            <a:off x="3200400" y="21602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D51180-F92E-4B00-B6E6-854C0DEC31DA}"/>
              </a:ext>
            </a:extLst>
          </p:cNvPr>
          <p:cNvSpPr/>
          <p:nvPr/>
        </p:nvSpPr>
        <p:spPr>
          <a:xfrm>
            <a:off x="576072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F3E4107-BEB2-44BE-B51C-D30A9EFA2670}"/>
              </a:ext>
            </a:extLst>
          </p:cNvPr>
          <p:cNvSpPr/>
          <p:nvPr/>
        </p:nvSpPr>
        <p:spPr>
          <a:xfrm>
            <a:off x="210312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3E12A30-2A87-4C01-8984-7C34AF600145}"/>
              </a:ext>
            </a:extLst>
          </p:cNvPr>
          <p:cNvSpPr/>
          <p:nvPr/>
        </p:nvSpPr>
        <p:spPr>
          <a:xfrm>
            <a:off x="246888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B51997E-5EB0-4E62-B927-6EBE5530BD0D}"/>
              </a:ext>
            </a:extLst>
          </p:cNvPr>
          <p:cNvSpPr/>
          <p:nvPr/>
        </p:nvSpPr>
        <p:spPr>
          <a:xfrm>
            <a:off x="2834640" y="26174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606C80-C2DA-46D4-A70E-3220DB711D71}"/>
              </a:ext>
            </a:extLst>
          </p:cNvPr>
          <p:cNvSpPr/>
          <p:nvPr/>
        </p:nvSpPr>
        <p:spPr>
          <a:xfrm>
            <a:off x="320040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642195-534C-4E81-B04B-FCBF00B9CE8F}"/>
              </a:ext>
            </a:extLst>
          </p:cNvPr>
          <p:cNvSpPr/>
          <p:nvPr/>
        </p:nvSpPr>
        <p:spPr>
          <a:xfrm>
            <a:off x="3566160" y="26174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3E87BC8-A458-48D9-A332-C2D52A8445DF}"/>
              </a:ext>
            </a:extLst>
          </p:cNvPr>
          <p:cNvSpPr/>
          <p:nvPr/>
        </p:nvSpPr>
        <p:spPr>
          <a:xfrm>
            <a:off x="393192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1E40235-A529-4C20-9635-84BF249838C7}"/>
              </a:ext>
            </a:extLst>
          </p:cNvPr>
          <p:cNvSpPr/>
          <p:nvPr/>
        </p:nvSpPr>
        <p:spPr>
          <a:xfrm>
            <a:off x="4297680" y="26174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47C97D-5DF1-4057-BA8F-0FDBC09005C7}"/>
              </a:ext>
            </a:extLst>
          </p:cNvPr>
          <p:cNvSpPr/>
          <p:nvPr/>
        </p:nvSpPr>
        <p:spPr>
          <a:xfrm>
            <a:off x="466344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E1E3E85-608E-441B-A924-68ECEEA8019B}"/>
              </a:ext>
            </a:extLst>
          </p:cNvPr>
          <p:cNvSpPr/>
          <p:nvPr/>
        </p:nvSpPr>
        <p:spPr>
          <a:xfrm>
            <a:off x="502920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81B1D4-68BE-4419-8A5B-E100CD735C60}"/>
              </a:ext>
            </a:extLst>
          </p:cNvPr>
          <p:cNvSpPr/>
          <p:nvPr/>
        </p:nvSpPr>
        <p:spPr>
          <a:xfrm>
            <a:off x="5394960" y="26174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F77822-C6C5-4DB1-87DB-050D7814F898}"/>
              </a:ext>
            </a:extLst>
          </p:cNvPr>
          <p:cNvSpPr/>
          <p:nvPr/>
        </p:nvSpPr>
        <p:spPr>
          <a:xfrm>
            <a:off x="576072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BE95D9C-23DA-41BE-9498-9C148DBEDB72}"/>
              </a:ext>
            </a:extLst>
          </p:cNvPr>
          <p:cNvSpPr/>
          <p:nvPr/>
        </p:nvSpPr>
        <p:spPr>
          <a:xfrm>
            <a:off x="210312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C87258-B3AC-47CC-8828-8B0163890ABB}"/>
              </a:ext>
            </a:extLst>
          </p:cNvPr>
          <p:cNvSpPr/>
          <p:nvPr/>
        </p:nvSpPr>
        <p:spPr>
          <a:xfrm>
            <a:off x="246888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B1E161-8A05-46EF-AC15-EFF177600FBA}"/>
              </a:ext>
            </a:extLst>
          </p:cNvPr>
          <p:cNvSpPr/>
          <p:nvPr/>
        </p:nvSpPr>
        <p:spPr>
          <a:xfrm>
            <a:off x="2834640" y="30746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59F25AB-6E43-4375-9676-27FA470F4A5A}"/>
              </a:ext>
            </a:extLst>
          </p:cNvPr>
          <p:cNvSpPr/>
          <p:nvPr/>
        </p:nvSpPr>
        <p:spPr>
          <a:xfrm>
            <a:off x="320040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A0FABD9-C895-4AB6-8CA6-2E4F74B487A4}"/>
              </a:ext>
            </a:extLst>
          </p:cNvPr>
          <p:cNvSpPr/>
          <p:nvPr/>
        </p:nvSpPr>
        <p:spPr>
          <a:xfrm>
            <a:off x="3566160" y="30746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0596097-1021-405E-B06E-F06644C41210}"/>
              </a:ext>
            </a:extLst>
          </p:cNvPr>
          <p:cNvSpPr/>
          <p:nvPr/>
        </p:nvSpPr>
        <p:spPr>
          <a:xfrm>
            <a:off x="393192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863BAAB-5449-4125-BF64-0EE04858FFFB}"/>
              </a:ext>
            </a:extLst>
          </p:cNvPr>
          <p:cNvSpPr/>
          <p:nvPr/>
        </p:nvSpPr>
        <p:spPr>
          <a:xfrm>
            <a:off x="4297680" y="30746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5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6DF8E9D-541B-47D2-B14D-469F95614EC3}"/>
              </a:ext>
            </a:extLst>
          </p:cNvPr>
          <p:cNvSpPr/>
          <p:nvPr/>
        </p:nvSpPr>
        <p:spPr>
          <a:xfrm>
            <a:off x="466344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E2081B-8B61-4F7B-BF74-5844B67A7D1C}"/>
              </a:ext>
            </a:extLst>
          </p:cNvPr>
          <p:cNvSpPr/>
          <p:nvPr/>
        </p:nvSpPr>
        <p:spPr>
          <a:xfrm>
            <a:off x="502920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9E67DB6-9D99-4B80-8338-E3C09B0CFC18}"/>
              </a:ext>
            </a:extLst>
          </p:cNvPr>
          <p:cNvSpPr/>
          <p:nvPr/>
        </p:nvSpPr>
        <p:spPr>
          <a:xfrm>
            <a:off x="5394960" y="30746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6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E99365D-41B1-4032-86CD-1C45810C317C}"/>
              </a:ext>
            </a:extLst>
          </p:cNvPr>
          <p:cNvSpPr/>
          <p:nvPr/>
        </p:nvSpPr>
        <p:spPr>
          <a:xfrm>
            <a:off x="210312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D64110-2F53-4E46-8E2E-CBCBAE236C14}"/>
              </a:ext>
            </a:extLst>
          </p:cNvPr>
          <p:cNvSpPr/>
          <p:nvPr/>
        </p:nvSpPr>
        <p:spPr>
          <a:xfrm>
            <a:off x="246888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182158D-496B-4778-B1E0-6DBD0E14A504}"/>
              </a:ext>
            </a:extLst>
          </p:cNvPr>
          <p:cNvSpPr/>
          <p:nvPr/>
        </p:nvSpPr>
        <p:spPr>
          <a:xfrm>
            <a:off x="2834640" y="3531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8221EA-BF3F-462D-AFD9-EFAE4888B6A5}"/>
              </a:ext>
            </a:extLst>
          </p:cNvPr>
          <p:cNvSpPr/>
          <p:nvPr/>
        </p:nvSpPr>
        <p:spPr>
          <a:xfrm>
            <a:off x="320040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7D43E27-7C2C-4CAB-9276-182DF502DA15}"/>
              </a:ext>
            </a:extLst>
          </p:cNvPr>
          <p:cNvSpPr/>
          <p:nvPr/>
        </p:nvSpPr>
        <p:spPr>
          <a:xfrm>
            <a:off x="356616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9309CDB-7CD6-4D5E-A658-142B145B9C2B}"/>
              </a:ext>
            </a:extLst>
          </p:cNvPr>
          <p:cNvSpPr/>
          <p:nvPr/>
        </p:nvSpPr>
        <p:spPr>
          <a:xfrm>
            <a:off x="210312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A002452-5D44-4D45-80B7-1E2F301E7CD7}"/>
              </a:ext>
            </a:extLst>
          </p:cNvPr>
          <p:cNvSpPr/>
          <p:nvPr/>
        </p:nvSpPr>
        <p:spPr>
          <a:xfrm>
            <a:off x="246888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5853D3-CE81-4558-96F1-4451587FC7DC}"/>
              </a:ext>
            </a:extLst>
          </p:cNvPr>
          <p:cNvSpPr/>
          <p:nvPr/>
        </p:nvSpPr>
        <p:spPr>
          <a:xfrm>
            <a:off x="2834640" y="39890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002AD1A-267F-41BC-8AC4-A2C8ED58887E}"/>
              </a:ext>
            </a:extLst>
          </p:cNvPr>
          <p:cNvSpPr/>
          <p:nvPr/>
        </p:nvSpPr>
        <p:spPr>
          <a:xfrm>
            <a:off x="320040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CA4A710-9345-4F29-B4A6-24FC07FDF346}"/>
              </a:ext>
            </a:extLst>
          </p:cNvPr>
          <p:cNvSpPr txBox="1"/>
          <p:nvPr/>
        </p:nvSpPr>
        <p:spPr>
          <a:xfrm>
            <a:off x="2236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0456957-B8CA-46E4-A903-52C1CFC7DA83}"/>
              </a:ext>
            </a:extLst>
          </p:cNvPr>
          <p:cNvSpPr txBox="1"/>
          <p:nvPr/>
        </p:nvSpPr>
        <p:spPr>
          <a:xfrm>
            <a:off x="26020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C25D93-3B66-4BEE-AAA2-59CD88D6B9D5}"/>
              </a:ext>
            </a:extLst>
          </p:cNvPr>
          <p:cNvSpPr txBox="1"/>
          <p:nvPr/>
        </p:nvSpPr>
        <p:spPr>
          <a:xfrm>
            <a:off x="2967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1F57B9E-D6FE-40F1-96FF-FE917C04F74F}"/>
              </a:ext>
            </a:extLst>
          </p:cNvPr>
          <p:cNvSpPr txBox="1"/>
          <p:nvPr/>
        </p:nvSpPr>
        <p:spPr>
          <a:xfrm>
            <a:off x="3333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A7789D7-CC4E-49C6-8531-2EB789991FEC}"/>
              </a:ext>
            </a:extLst>
          </p:cNvPr>
          <p:cNvSpPr txBox="1"/>
          <p:nvPr/>
        </p:nvSpPr>
        <p:spPr>
          <a:xfrm>
            <a:off x="3699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F03844B-BFC2-45F3-9736-E9616EC3AEE3}"/>
              </a:ext>
            </a:extLst>
          </p:cNvPr>
          <p:cNvSpPr txBox="1"/>
          <p:nvPr/>
        </p:nvSpPr>
        <p:spPr>
          <a:xfrm>
            <a:off x="40651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D6B5866-F5AF-4C1E-9E07-7DD7E7B5B2BF}"/>
              </a:ext>
            </a:extLst>
          </p:cNvPr>
          <p:cNvSpPr txBox="1"/>
          <p:nvPr/>
        </p:nvSpPr>
        <p:spPr>
          <a:xfrm>
            <a:off x="443086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7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799E61-F729-4093-9529-A77C7F44AAE9}"/>
              </a:ext>
            </a:extLst>
          </p:cNvPr>
          <p:cNvSpPr txBox="1"/>
          <p:nvPr/>
        </p:nvSpPr>
        <p:spPr>
          <a:xfrm>
            <a:off x="4796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6F242F2-7BB8-4F3F-97E7-64CD8664FF11}"/>
              </a:ext>
            </a:extLst>
          </p:cNvPr>
          <p:cNvSpPr txBox="1"/>
          <p:nvPr/>
        </p:nvSpPr>
        <p:spPr>
          <a:xfrm>
            <a:off x="5162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D183868-C21C-479F-A3BE-EA0909E89143}"/>
              </a:ext>
            </a:extLst>
          </p:cNvPr>
          <p:cNvSpPr txBox="1"/>
          <p:nvPr/>
        </p:nvSpPr>
        <p:spPr>
          <a:xfrm>
            <a:off x="547845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A8A0E4-B4D0-44F5-9FDD-75F43EA0D4AA}"/>
              </a:ext>
            </a:extLst>
          </p:cNvPr>
          <p:cNvSpPr txBox="1"/>
          <p:nvPr/>
        </p:nvSpPr>
        <p:spPr>
          <a:xfrm>
            <a:off x="5850882" y="971550"/>
            <a:ext cx="18543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61C5DEC-4687-4C4C-A22A-3FFB2BD47DFD}"/>
              </a:ext>
            </a:extLst>
          </p:cNvPr>
          <p:cNvSpPr/>
          <p:nvPr/>
        </p:nvSpPr>
        <p:spPr>
          <a:xfrm>
            <a:off x="6126480" y="3074670"/>
            <a:ext cx="365760" cy="365760"/>
          </a:xfrm>
          <a:prstGeom prst="rect">
            <a:avLst/>
          </a:prstGeom>
          <a:solidFill>
            <a:srgbClr val="F5E1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7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01CFD4D-EF06-4F7D-BF4B-E8DA47C08CAD}"/>
              </a:ext>
            </a:extLst>
          </p:cNvPr>
          <p:cNvSpPr/>
          <p:nvPr/>
        </p:nvSpPr>
        <p:spPr>
          <a:xfrm>
            <a:off x="393192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77BC980-9B2F-4FFF-9F88-36DEB3BDF938}"/>
              </a:ext>
            </a:extLst>
          </p:cNvPr>
          <p:cNvSpPr/>
          <p:nvPr/>
        </p:nvSpPr>
        <p:spPr>
          <a:xfrm>
            <a:off x="4297680" y="3531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BC279A3-7E11-4143-A2E5-7036D6DFB3CA}"/>
              </a:ext>
            </a:extLst>
          </p:cNvPr>
          <p:cNvSpPr/>
          <p:nvPr/>
        </p:nvSpPr>
        <p:spPr>
          <a:xfrm>
            <a:off x="356616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E65EA24-80B9-4403-9B61-B1FA40DBA952}"/>
              </a:ext>
            </a:extLst>
          </p:cNvPr>
          <p:cNvSpPr/>
          <p:nvPr/>
        </p:nvSpPr>
        <p:spPr>
          <a:xfrm>
            <a:off x="3931920" y="3989070"/>
            <a:ext cx="365760" cy="365760"/>
          </a:xfrm>
          <a:prstGeom prst="rect">
            <a:avLst/>
          </a:prstGeom>
          <a:solidFill>
            <a:srgbClr val="D6B9EB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B494DED-8DC9-411F-84B1-377240822835}"/>
              </a:ext>
            </a:extLst>
          </p:cNvPr>
          <p:cNvSpPr/>
          <p:nvPr/>
        </p:nvSpPr>
        <p:spPr>
          <a:xfrm>
            <a:off x="429768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46280B8-C139-4095-91B4-60F1F585E525}"/>
              </a:ext>
            </a:extLst>
          </p:cNvPr>
          <p:cNvSpPr/>
          <p:nvPr/>
        </p:nvSpPr>
        <p:spPr>
          <a:xfrm>
            <a:off x="46634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7E97227-4D10-4494-844A-95B91C82F36A}"/>
              </a:ext>
            </a:extLst>
          </p:cNvPr>
          <p:cNvSpPr/>
          <p:nvPr/>
        </p:nvSpPr>
        <p:spPr>
          <a:xfrm>
            <a:off x="50292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9317FE4-B931-4161-9C96-6DB0A8D47419}"/>
              </a:ext>
            </a:extLst>
          </p:cNvPr>
          <p:cNvSpPr/>
          <p:nvPr/>
        </p:nvSpPr>
        <p:spPr>
          <a:xfrm>
            <a:off x="534924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C6C96AD-9C01-4CE2-B5A6-474605E7F5A5}"/>
              </a:ext>
            </a:extLst>
          </p:cNvPr>
          <p:cNvSpPr/>
          <p:nvPr/>
        </p:nvSpPr>
        <p:spPr>
          <a:xfrm>
            <a:off x="5715000" y="3989070"/>
            <a:ext cx="365760" cy="365760"/>
          </a:xfrm>
          <a:prstGeom prst="rect">
            <a:avLst/>
          </a:prstGeom>
          <a:solidFill>
            <a:srgbClr val="FFE07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9EEA00E-9885-43C3-A3FB-350D4B0BF058}"/>
              </a:ext>
            </a:extLst>
          </p:cNvPr>
          <p:cNvSpPr txBox="1"/>
          <p:nvPr/>
        </p:nvSpPr>
        <p:spPr>
          <a:xfrm>
            <a:off x="1124808" y="1305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E31C5EB-9609-4C84-89F6-158FBA5CF8A7}"/>
              </a:ext>
            </a:extLst>
          </p:cNvPr>
          <p:cNvSpPr txBox="1"/>
          <p:nvPr/>
        </p:nvSpPr>
        <p:spPr>
          <a:xfrm>
            <a:off x="1097280" y="1762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E045EA-0DB5-40E7-9AB0-E11834BB1A6B}"/>
              </a:ext>
            </a:extLst>
          </p:cNvPr>
          <p:cNvSpPr txBox="1"/>
          <p:nvPr/>
        </p:nvSpPr>
        <p:spPr>
          <a:xfrm>
            <a:off x="1097280" y="22200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3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8C1CE8C-8F5C-4547-8805-AA6F3D9FA32F}"/>
              </a:ext>
            </a:extLst>
          </p:cNvPr>
          <p:cNvSpPr txBox="1"/>
          <p:nvPr/>
        </p:nvSpPr>
        <p:spPr>
          <a:xfrm>
            <a:off x="1097280" y="26772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7C44591-5720-4FC5-A5C5-3E02A17FE0AE}"/>
              </a:ext>
            </a:extLst>
          </p:cNvPr>
          <p:cNvSpPr txBox="1"/>
          <p:nvPr/>
        </p:nvSpPr>
        <p:spPr>
          <a:xfrm>
            <a:off x="1097280" y="31344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DB0D726-0782-47FD-99D3-B3BF3D137B21}"/>
              </a:ext>
            </a:extLst>
          </p:cNvPr>
          <p:cNvSpPr txBox="1"/>
          <p:nvPr/>
        </p:nvSpPr>
        <p:spPr>
          <a:xfrm>
            <a:off x="1097280" y="35916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CF6D995-7928-49D3-8D1A-4556BBA2860C}"/>
              </a:ext>
            </a:extLst>
          </p:cNvPr>
          <p:cNvSpPr txBox="1"/>
          <p:nvPr/>
        </p:nvSpPr>
        <p:spPr>
          <a:xfrm>
            <a:off x="1097280" y="4048840"/>
            <a:ext cx="77585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Server 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8A4EFBB-C081-49E5-9C69-E21641155993}"/>
              </a:ext>
            </a:extLst>
          </p:cNvPr>
          <p:cNvSpPr txBox="1"/>
          <p:nvPr/>
        </p:nvSpPr>
        <p:spPr>
          <a:xfrm>
            <a:off x="6995160" y="1305640"/>
            <a:ext cx="15084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leader for term 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D5148CD-ABDD-4BC2-A805-A83782D8C6FD}"/>
              </a:ext>
            </a:extLst>
          </p:cNvPr>
          <p:cNvSpPr txBox="1"/>
          <p:nvPr/>
        </p:nvSpPr>
        <p:spPr>
          <a:xfrm>
            <a:off x="6995160" y="2922996"/>
            <a:ext cx="80791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followers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B758E2D6-C950-4F4A-A0F4-9CF73772CF21}"/>
              </a:ext>
            </a:extLst>
          </p:cNvPr>
          <p:cNvSpPr/>
          <p:nvPr/>
        </p:nvSpPr>
        <p:spPr>
          <a:xfrm>
            <a:off x="6725512" y="1703070"/>
            <a:ext cx="132488" cy="2697480"/>
          </a:xfrm>
          <a:custGeom>
            <a:avLst/>
            <a:gdLst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115659"/>
              <a:gd name="connsiteY0" fmla="*/ 0 h 1648590"/>
              <a:gd name="connsiteX1" fmla="*/ 86768 w 115659"/>
              <a:gd name="connsiteY1" fmla="*/ 820958 h 1648590"/>
              <a:gd name="connsiteX2" fmla="*/ 6674 w 115659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6514 w 93282"/>
              <a:gd name="connsiteY0" fmla="*/ 0 h 1648590"/>
              <a:gd name="connsiteX1" fmla="*/ 93282 w 93282"/>
              <a:gd name="connsiteY1" fmla="*/ 820958 h 1648590"/>
              <a:gd name="connsiteX2" fmla="*/ 13188 w 93282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9"/>
              <a:gd name="connsiteX1" fmla="*/ 86768 w 86768"/>
              <a:gd name="connsiteY1" fmla="*/ 820958 h 1648599"/>
              <a:gd name="connsiteX2" fmla="*/ 6674 w 86768"/>
              <a:gd name="connsiteY2" fmla="*/ 1648590 h 1648599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  <a:gd name="connsiteX0" fmla="*/ 0 w 86768"/>
              <a:gd name="connsiteY0" fmla="*/ 0 h 1648590"/>
              <a:gd name="connsiteX1" fmla="*/ 86768 w 86768"/>
              <a:gd name="connsiteY1" fmla="*/ 820958 h 1648590"/>
              <a:gd name="connsiteX2" fmla="*/ 6674 w 86768"/>
              <a:gd name="connsiteY2" fmla="*/ 1648590 h 16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68" h="1648590">
                <a:moveTo>
                  <a:pt x="0" y="0"/>
                </a:moveTo>
                <a:cubicBezTo>
                  <a:pt x="151514" y="2"/>
                  <a:pt x="-82318" y="820957"/>
                  <a:pt x="86768" y="820958"/>
                </a:cubicBezTo>
                <a:cubicBezTo>
                  <a:pt x="-80094" y="816508"/>
                  <a:pt x="165048" y="1647805"/>
                  <a:pt x="6674" y="1648590"/>
                </a:cubicBez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82FF50C-EC5E-4611-A8FA-F7537C1058F0}"/>
              </a:ext>
            </a:extLst>
          </p:cNvPr>
          <p:cNvSpPr txBox="1"/>
          <p:nvPr/>
        </p:nvSpPr>
        <p:spPr>
          <a:xfrm>
            <a:off x="6995160" y="880110"/>
            <a:ext cx="41197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4"/>
                </a:solidFill>
              </a:rPr>
              <a:t>term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B04C8BA-19AB-4F5C-8249-738A12D6E9BD}"/>
              </a:ext>
            </a:extLst>
          </p:cNvPr>
          <p:cNvCxnSpPr>
            <a:cxnSpLocks/>
          </p:cNvCxnSpPr>
          <p:nvPr/>
        </p:nvCxnSpPr>
        <p:spPr>
          <a:xfrm flipH="1">
            <a:off x="5675086" y="1037771"/>
            <a:ext cx="1270000" cy="348343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A5F2AD-68D0-4973-9035-1E1DFA414EE8}"/>
              </a:ext>
            </a:extLst>
          </p:cNvPr>
          <p:cNvSpPr txBox="1"/>
          <p:nvPr/>
        </p:nvSpPr>
        <p:spPr>
          <a:xfrm>
            <a:off x="6209974" y="971550"/>
            <a:ext cx="19877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209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AC6-0502-4819-A40A-A13DFF7C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It Safe To Commit?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2EED3-216A-41FE-BD81-839784C1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Raft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CA392-2AA8-40D1-A0AB-C06A2D5A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00654-651D-40F4-A00C-8E5BBCB54AD2}"/>
              </a:ext>
            </a:extLst>
          </p:cNvPr>
          <p:cNvSpPr/>
          <p:nvPr/>
        </p:nvSpPr>
        <p:spPr>
          <a:xfrm>
            <a:off x="12344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464D7-B9E2-4A29-AEA1-73496F95365E}"/>
              </a:ext>
            </a:extLst>
          </p:cNvPr>
          <p:cNvSpPr/>
          <p:nvPr/>
        </p:nvSpPr>
        <p:spPr>
          <a:xfrm>
            <a:off x="16002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1E5BE-4BAC-4EEB-9AA4-7200B3C36804}"/>
              </a:ext>
            </a:extLst>
          </p:cNvPr>
          <p:cNvSpPr txBox="1"/>
          <p:nvPr/>
        </p:nvSpPr>
        <p:spPr>
          <a:xfrm>
            <a:off x="13676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B664A5-E982-472C-80A2-C7C4034E80EA}"/>
              </a:ext>
            </a:extLst>
          </p:cNvPr>
          <p:cNvSpPr txBox="1"/>
          <p:nvPr/>
        </p:nvSpPr>
        <p:spPr>
          <a:xfrm>
            <a:off x="17333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84430C-496D-4CCC-AEB2-6228EEAA6FFC}"/>
              </a:ext>
            </a:extLst>
          </p:cNvPr>
          <p:cNvSpPr txBox="1"/>
          <p:nvPr/>
        </p:nvSpPr>
        <p:spPr>
          <a:xfrm>
            <a:off x="822960" y="130564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6EA8B8-1DFE-4E71-8B4C-CEEE6B95B707}"/>
              </a:ext>
            </a:extLst>
          </p:cNvPr>
          <p:cNvSpPr/>
          <p:nvPr/>
        </p:nvSpPr>
        <p:spPr>
          <a:xfrm>
            <a:off x="26060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190A309-F2AE-478B-AA7F-2CECAB7B93D6}"/>
              </a:ext>
            </a:extLst>
          </p:cNvPr>
          <p:cNvSpPr/>
          <p:nvPr/>
        </p:nvSpPr>
        <p:spPr>
          <a:xfrm>
            <a:off x="29718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9B9DD4-9659-42F5-B0BE-3A4AD225BB4A}"/>
              </a:ext>
            </a:extLst>
          </p:cNvPr>
          <p:cNvSpPr txBox="1"/>
          <p:nvPr/>
        </p:nvSpPr>
        <p:spPr>
          <a:xfrm>
            <a:off x="27392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287935-0528-4767-A091-C912E61EF47E}"/>
              </a:ext>
            </a:extLst>
          </p:cNvPr>
          <p:cNvSpPr txBox="1"/>
          <p:nvPr/>
        </p:nvSpPr>
        <p:spPr>
          <a:xfrm>
            <a:off x="31049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BF782FF-BB0A-4AA6-A5B3-896EB9F6BC09}"/>
              </a:ext>
            </a:extLst>
          </p:cNvPr>
          <p:cNvSpPr/>
          <p:nvPr/>
        </p:nvSpPr>
        <p:spPr>
          <a:xfrm>
            <a:off x="12344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1F1539-BC0F-4FD6-9247-ADDAE1B7A920}"/>
              </a:ext>
            </a:extLst>
          </p:cNvPr>
          <p:cNvSpPr/>
          <p:nvPr/>
        </p:nvSpPr>
        <p:spPr>
          <a:xfrm>
            <a:off x="16002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3488C9-C913-4324-9503-8425835FB29B}"/>
              </a:ext>
            </a:extLst>
          </p:cNvPr>
          <p:cNvSpPr txBox="1"/>
          <p:nvPr/>
        </p:nvSpPr>
        <p:spPr>
          <a:xfrm>
            <a:off x="822960" y="185428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C12F3A9-3933-470C-A6D7-74F411316BF7}"/>
              </a:ext>
            </a:extLst>
          </p:cNvPr>
          <p:cNvSpPr/>
          <p:nvPr/>
        </p:nvSpPr>
        <p:spPr>
          <a:xfrm>
            <a:off x="12344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275F97-0B8C-4859-A03C-C0F1DDA6B9CD}"/>
              </a:ext>
            </a:extLst>
          </p:cNvPr>
          <p:cNvSpPr txBox="1"/>
          <p:nvPr/>
        </p:nvSpPr>
        <p:spPr>
          <a:xfrm>
            <a:off x="822960" y="240292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BCCDD1-0020-4674-AC02-501EA60A5E6F}"/>
              </a:ext>
            </a:extLst>
          </p:cNvPr>
          <p:cNvSpPr/>
          <p:nvPr/>
        </p:nvSpPr>
        <p:spPr>
          <a:xfrm>
            <a:off x="12344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C8BB44-A5BB-4B2C-84C9-F0E330ECD3E0}"/>
              </a:ext>
            </a:extLst>
          </p:cNvPr>
          <p:cNvSpPr txBox="1"/>
          <p:nvPr/>
        </p:nvSpPr>
        <p:spPr>
          <a:xfrm>
            <a:off x="822960" y="295156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S4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6AAAC1F-3A7B-407F-9558-42BC735F3F22}"/>
              </a:ext>
            </a:extLst>
          </p:cNvPr>
          <p:cNvSpPr/>
          <p:nvPr/>
        </p:nvSpPr>
        <p:spPr>
          <a:xfrm>
            <a:off x="12344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D7B353-3F83-4D41-A28D-C88AAF991954}"/>
              </a:ext>
            </a:extLst>
          </p:cNvPr>
          <p:cNvSpPr txBox="1"/>
          <p:nvPr/>
        </p:nvSpPr>
        <p:spPr>
          <a:xfrm>
            <a:off x="822960" y="3500200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/>
              <a:t>S5</a:t>
            </a:r>
            <a:endParaRPr lang="en-US" sz="16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21C968D-D937-4E4A-8915-3DCD2FFE6CF0}"/>
              </a:ext>
            </a:extLst>
          </p:cNvPr>
          <p:cNvSpPr/>
          <p:nvPr/>
        </p:nvSpPr>
        <p:spPr>
          <a:xfrm>
            <a:off x="397764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90B620-9B8E-4352-9A84-B464BCACB5EA}"/>
              </a:ext>
            </a:extLst>
          </p:cNvPr>
          <p:cNvSpPr/>
          <p:nvPr/>
        </p:nvSpPr>
        <p:spPr>
          <a:xfrm>
            <a:off x="434340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CE9889-4EB6-4C5C-8F92-0F1E62D89529}"/>
              </a:ext>
            </a:extLst>
          </p:cNvPr>
          <p:cNvSpPr/>
          <p:nvPr/>
        </p:nvSpPr>
        <p:spPr>
          <a:xfrm>
            <a:off x="470916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8312FE-F479-4F4B-B99A-5085F1EB32E8}"/>
              </a:ext>
            </a:extLst>
          </p:cNvPr>
          <p:cNvSpPr txBox="1"/>
          <p:nvPr/>
        </p:nvSpPr>
        <p:spPr>
          <a:xfrm>
            <a:off x="411082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119A18-485A-4430-A0E3-30A128AC81FE}"/>
              </a:ext>
            </a:extLst>
          </p:cNvPr>
          <p:cNvSpPr txBox="1"/>
          <p:nvPr/>
        </p:nvSpPr>
        <p:spPr>
          <a:xfrm>
            <a:off x="44765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5160405-093E-41A8-9C74-85B96669C585}"/>
              </a:ext>
            </a:extLst>
          </p:cNvPr>
          <p:cNvSpPr txBox="1"/>
          <p:nvPr/>
        </p:nvSpPr>
        <p:spPr>
          <a:xfrm>
            <a:off x="48423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0405C53-B3A1-4F30-A561-C7F6CBD23C91}"/>
              </a:ext>
            </a:extLst>
          </p:cNvPr>
          <p:cNvSpPr/>
          <p:nvPr/>
        </p:nvSpPr>
        <p:spPr>
          <a:xfrm>
            <a:off x="57150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B69793B-BFDA-4AE7-92A4-05A7423E6CDB}"/>
              </a:ext>
            </a:extLst>
          </p:cNvPr>
          <p:cNvSpPr/>
          <p:nvPr/>
        </p:nvSpPr>
        <p:spPr>
          <a:xfrm>
            <a:off x="6080760" y="124587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7E7B96-ABE0-475D-A682-67FC72AA3797}"/>
              </a:ext>
            </a:extLst>
          </p:cNvPr>
          <p:cNvSpPr txBox="1"/>
          <p:nvPr/>
        </p:nvSpPr>
        <p:spPr>
          <a:xfrm>
            <a:off x="58481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3BC5F6-8FD1-4185-9209-CCD16C57814E}"/>
              </a:ext>
            </a:extLst>
          </p:cNvPr>
          <p:cNvSpPr txBox="1"/>
          <p:nvPr/>
        </p:nvSpPr>
        <p:spPr>
          <a:xfrm>
            <a:off x="62139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430711-E5B8-4FDD-B51B-25FE9BA60B39}"/>
              </a:ext>
            </a:extLst>
          </p:cNvPr>
          <p:cNvSpPr/>
          <p:nvPr/>
        </p:nvSpPr>
        <p:spPr>
          <a:xfrm>
            <a:off x="7086600" y="124587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966A1A-6BCD-4ECA-9BCE-4A89DCB1DC61}"/>
              </a:ext>
            </a:extLst>
          </p:cNvPr>
          <p:cNvSpPr/>
          <p:nvPr/>
        </p:nvSpPr>
        <p:spPr>
          <a:xfrm>
            <a:off x="7452360" y="124587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4A963AB-C050-4043-B81C-DF86A16F0BF8}"/>
              </a:ext>
            </a:extLst>
          </p:cNvPr>
          <p:cNvSpPr/>
          <p:nvPr/>
        </p:nvSpPr>
        <p:spPr>
          <a:xfrm>
            <a:off x="7818120" y="124587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3999C0-46A0-46BC-BCAF-ED13AE31AA8E}"/>
              </a:ext>
            </a:extLst>
          </p:cNvPr>
          <p:cNvSpPr txBox="1"/>
          <p:nvPr/>
        </p:nvSpPr>
        <p:spPr>
          <a:xfrm>
            <a:off x="721978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9969DF-3369-4E05-94C3-E8473965C724}"/>
              </a:ext>
            </a:extLst>
          </p:cNvPr>
          <p:cNvSpPr txBox="1"/>
          <p:nvPr/>
        </p:nvSpPr>
        <p:spPr>
          <a:xfrm>
            <a:off x="758554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F004A7F-AC6A-4C59-84C1-BD84049A2DF3}"/>
              </a:ext>
            </a:extLst>
          </p:cNvPr>
          <p:cNvSpPr txBox="1"/>
          <p:nvPr/>
        </p:nvSpPr>
        <p:spPr>
          <a:xfrm>
            <a:off x="7951307" y="971550"/>
            <a:ext cx="99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9FE280-5338-4CB3-8639-C5A89E76B5A4}"/>
              </a:ext>
            </a:extLst>
          </p:cNvPr>
          <p:cNvSpPr/>
          <p:nvPr/>
        </p:nvSpPr>
        <p:spPr>
          <a:xfrm>
            <a:off x="26060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F90F7D6-6795-4643-A41B-707E3BC5E753}"/>
              </a:ext>
            </a:extLst>
          </p:cNvPr>
          <p:cNvSpPr/>
          <p:nvPr/>
        </p:nvSpPr>
        <p:spPr>
          <a:xfrm>
            <a:off x="29718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1AE76CD-A0F9-4B9D-B34C-28E806D8F722}"/>
              </a:ext>
            </a:extLst>
          </p:cNvPr>
          <p:cNvSpPr/>
          <p:nvPr/>
        </p:nvSpPr>
        <p:spPr>
          <a:xfrm>
            <a:off x="397764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91F4109-ED15-4CD6-940C-44EBFE637477}"/>
              </a:ext>
            </a:extLst>
          </p:cNvPr>
          <p:cNvSpPr/>
          <p:nvPr/>
        </p:nvSpPr>
        <p:spPr>
          <a:xfrm>
            <a:off x="434340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1B843C-95A2-4589-8485-795C3F8B4710}"/>
              </a:ext>
            </a:extLst>
          </p:cNvPr>
          <p:cNvSpPr/>
          <p:nvPr/>
        </p:nvSpPr>
        <p:spPr>
          <a:xfrm>
            <a:off x="57150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3F0670E-58A4-403E-8467-9B67CEB7CD77}"/>
              </a:ext>
            </a:extLst>
          </p:cNvPr>
          <p:cNvSpPr/>
          <p:nvPr/>
        </p:nvSpPr>
        <p:spPr>
          <a:xfrm>
            <a:off x="6080760" y="179451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0A92C01-EC5C-440B-9696-E4B67D351B58}"/>
              </a:ext>
            </a:extLst>
          </p:cNvPr>
          <p:cNvSpPr/>
          <p:nvPr/>
        </p:nvSpPr>
        <p:spPr>
          <a:xfrm>
            <a:off x="7086600" y="179451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68D6912-E288-463F-942A-65B41B591424}"/>
              </a:ext>
            </a:extLst>
          </p:cNvPr>
          <p:cNvSpPr/>
          <p:nvPr/>
        </p:nvSpPr>
        <p:spPr>
          <a:xfrm>
            <a:off x="7452360" y="179451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5CB2018-D37D-4894-AC29-FE278ED01A2C}"/>
              </a:ext>
            </a:extLst>
          </p:cNvPr>
          <p:cNvSpPr/>
          <p:nvPr/>
        </p:nvSpPr>
        <p:spPr>
          <a:xfrm>
            <a:off x="7818120" y="179451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6B87F07-05D8-4BA2-A1A2-8F0C51BBCB0F}"/>
              </a:ext>
            </a:extLst>
          </p:cNvPr>
          <p:cNvSpPr/>
          <p:nvPr/>
        </p:nvSpPr>
        <p:spPr>
          <a:xfrm>
            <a:off x="26060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CDEF0BF-1555-4B7B-9F1A-2DC7D6438800}"/>
              </a:ext>
            </a:extLst>
          </p:cNvPr>
          <p:cNvSpPr/>
          <p:nvPr/>
        </p:nvSpPr>
        <p:spPr>
          <a:xfrm>
            <a:off x="397764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5F8B29B-1DC5-40C6-81FD-F2189481C52F}"/>
              </a:ext>
            </a:extLst>
          </p:cNvPr>
          <p:cNvSpPr/>
          <p:nvPr/>
        </p:nvSpPr>
        <p:spPr>
          <a:xfrm>
            <a:off x="434340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BF58316-365A-41B3-8F3E-7589108A7460}"/>
              </a:ext>
            </a:extLst>
          </p:cNvPr>
          <p:cNvSpPr/>
          <p:nvPr/>
        </p:nvSpPr>
        <p:spPr>
          <a:xfrm>
            <a:off x="57150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3E2904E-4ED9-484F-9883-C940B5573590}"/>
              </a:ext>
            </a:extLst>
          </p:cNvPr>
          <p:cNvSpPr/>
          <p:nvPr/>
        </p:nvSpPr>
        <p:spPr>
          <a:xfrm>
            <a:off x="6080760" y="234315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6A09531-047E-4638-BDB7-52CBEE1B460C}"/>
              </a:ext>
            </a:extLst>
          </p:cNvPr>
          <p:cNvSpPr/>
          <p:nvPr/>
        </p:nvSpPr>
        <p:spPr>
          <a:xfrm>
            <a:off x="7086600" y="234315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25F4F01-2F12-4651-9389-4CB810397430}"/>
              </a:ext>
            </a:extLst>
          </p:cNvPr>
          <p:cNvSpPr/>
          <p:nvPr/>
        </p:nvSpPr>
        <p:spPr>
          <a:xfrm>
            <a:off x="7452360" y="2343150"/>
            <a:ext cx="365760" cy="365760"/>
          </a:xfrm>
          <a:prstGeom prst="rect">
            <a:avLst/>
          </a:prstGeom>
          <a:solidFill>
            <a:srgbClr val="FFFFB9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6C80A90-3457-4D3F-9F42-B7C096A2D07B}"/>
              </a:ext>
            </a:extLst>
          </p:cNvPr>
          <p:cNvSpPr/>
          <p:nvPr/>
        </p:nvSpPr>
        <p:spPr>
          <a:xfrm>
            <a:off x="7818120" y="2343150"/>
            <a:ext cx="365760" cy="365760"/>
          </a:xfrm>
          <a:prstGeom prst="rect">
            <a:avLst/>
          </a:prstGeom>
          <a:solidFill>
            <a:srgbClr val="FDE3E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07DC3A9-FC26-482F-B5A5-85BC006B629E}"/>
              </a:ext>
            </a:extLst>
          </p:cNvPr>
          <p:cNvSpPr/>
          <p:nvPr/>
        </p:nvSpPr>
        <p:spPr>
          <a:xfrm>
            <a:off x="26060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24245BE-157B-4BDC-B08D-9F138F1D5D16}"/>
              </a:ext>
            </a:extLst>
          </p:cNvPr>
          <p:cNvSpPr/>
          <p:nvPr/>
        </p:nvSpPr>
        <p:spPr>
          <a:xfrm>
            <a:off x="397764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ADDC09D-9E4E-4A7E-B989-07F1B24D8C72}"/>
              </a:ext>
            </a:extLst>
          </p:cNvPr>
          <p:cNvSpPr/>
          <p:nvPr/>
        </p:nvSpPr>
        <p:spPr>
          <a:xfrm>
            <a:off x="57150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84D10D-ED50-42FF-A981-C7FE48728733}"/>
              </a:ext>
            </a:extLst>
          </p:cNvPr>
          <p:cNvSpPr/>
          <p:nvPr/>
        </p:nvSpPr>
        <p:spPr>
          <a:xfrm>
            <a:off x="6080760" y="289179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AE305CE-5E42-449D-A912-52F6A28688CD}"/>
              </a:ext>
            </a:extLst>
          </p:cNvPr>
          <p:cNvSpPr/>
          <p:nvPr/>
        </p:nvSpPr>
        <p:spPr>
          <a:xfrm>
            <a:off x="7086600" y="289179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3E93CAD-9931-419E-A782-E49A00ADE847}"/>
              </a:ext>
            </a:extLst>
          </p:cNvPr>
          <p:cNvSpPr/>
          <p:nvPr/>
        </p:nvSpPr>
        <p:spPr>
          <a:xfrm>
            <a:off x="26060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1D1C6AA-CBF5-44A1-A5D5-8EC332AA3795}"/>
              </a:ext>
            </a:extLst>
          </p:cNvPr>
          <p:cNvSpPr/>
          <p:nvPr/>
        </p:nvSpPr>
        <p:spPr>
          <a:xfrm>
            <a:off x="29718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62D5316-88F6-4F12-AAD7-ED43B8A15DB9}"/>
              </a:ext>
            </a:extLst>
          </p:cNvPr>
          <p:cNvSpPr/>
          <p:nvPr/>
        </p:nvSpPr>
        <p:spPr>
          <a:xfrm>
            <a:off x="397764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EB3BF46-4009-4CF5-8614-504CB4210595}"/>
              </a:ext>
            </a:extLst>
          </p:cNvPr>
          <p:cNvSpPr/>
          <p:nvPr/>
        </p:nvSpPr>
        <p:spPr>
          <a:xfrm>
            <a:off x="57150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662140A-5A2D-4392-AD89-9CB2DDDF87DC}"/>
              </a:ext>
            </a:extLst>
          </p:cNvPr>
          <p:cNvSpPr/>
          <p:nvPr/>
        </p:nvSpPr>
        <p:spPr>
          <a:xfrm>
            <a:off x="60807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213DF6E-218E-496D-99BB-C162C77099B4}"/>
              </a:ext>
            </a:extLst>
          </p:cNvPr>
          <p:cNvSpPr/>
          <p:nvPr/>
        </p:nvSpPr>
        <p:spPr>
          <a:xfrm>
            <a:off x="7086600" y="3440430"/>
            <a:ext cx="365760" cy="365760"/>
          </a:xfrm>
          <a:prstGeom prst="rect">
            <a:avLst/>
          </a:prstGeom>
          <a:solidFill>
            <a:srgbClr val="CDFFCD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1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92B3D60-5998-4A5A-A92E-23F3C1D7FEA0}"/>
              </a:ext>
            </a:extLst>
          </p:cNvPr>
          <p:cNvSpPr/>
          <p:nvPr/>
        </p:nvSpPr>
        <p:spPr>
          <a:xfrm>
            <a:off x="434340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E853C3-1C19-4380-912B-1D7B2BF3EEA0}"/>
              </a:ext>
            </a:extLst>
          </p:cNvPr>
          <p:cNvSpPr/>
          <p:nvPr/>
        </p:nvSpPr>
        <p:spPr>
          <a:xfrm>
            <a:off x="7452360" y="3440430"/>
            <a:ext cx="365760" cy="365760"/>
          </a:xfrm>
          <a:prstGeom prst="rect">
            <a:avLst/>
          </a:prstGeom>
          <a:solidFill>
            <a:srgbClr val="D7EEF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spcBef>
                <a:spcPts val="600"/>
              </a:spcBef>
            </a:pPr>
            <a:r>
              <a:rPr lang="en-US" sz="1600" dirty="0"/>
              <a:t>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875E8B2-225E-4CD5-BAFC-8E8F6708FBFB}"/>
              </a:ext>
            </a:extLst>
          </p:cNvPr>
          <p:cNvSpPr txBox="1"/>
          <p:nvPr/>
        </p:nvSpPr>
        <p:spPr>
          <a:xfrm>
            <a:off x="12465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04E1FD-95D0-4AFC-A4C8-BBEFABA692A8}"/>
              </a:ext>
            </a:extLst>
          </p:cNvPr>
          <p:cNvSpPr txBox="1"/>
          <p:nvPr/>
        </p:nvSpPr>
        <p:spPr>
          <a:xfrm>
            <a:off x="261816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4A9FE8-EC90-4148-B9B6-F13A8C5152C1}"/>
              </a:ext>
            </a:extLst>
          </p:cNvPr>
          <p:cNvSpPr txBox="1"/>
          <p:nvPr/>
        </p:nvSpPr>
        <p:spPr>
          <a:xfrm>
            <a:off x="417264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D39E2F9-1F51-4767-9B48-18A18A2C45AC}"/>
              </a:ext>
            </a:extLst>
          </p:cNvPr>
          <p:cNvSpPr txBox="1"/>
          <p:nvPr/>
        </p:nvSpPr>
        <p:spPr>
          <a:xfrm>
            <a:off x="5727126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637536D-6772-4182-85D2-B4D75EACFBCA}"/>
              </a:ext>
            </a:extLst>
          </p:cNvPr>
          <p:cNvSpPr txBox="1"/>
          <p:nvPr/>
        </p:nvSpPr>
        <p:spPr>
          <a:xfrm>
            <a:off x="7248011" y="398907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Term 4’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2451736-C4EF-4830-9683-508232893083}"/>
              </a:ext>
            </a:extLst>
          </p:cNvPr>
          <p:cNvSpPr/>
          <p:nvPr/>
        </p:nvSpPr>
        <p:spPr>
          <a:xfrm>
            <a:off x="1234440" y="124587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194B3FB-6579-4E88-8EA2-F858DCBDDB79}"/>
              </a:ext>
            </a:extLst>
          </p:cNvPr>
          <p:cNvSpPr/>
          <p:nvPr/>
        </p:nvSpPr>
        <p:spPr>
          <a:xfrm>
            <a:off x="260604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B9004DC-30EB-4331-A996-59DF10310DA8}"/>
              </a:ext>
            </a:extLst>
          </p:cNvPr>
          <p:cNvSpPr/>
          <p:nvPr/>
        </p:nvSpPr>
        <p:spPr>
          <a:xfrm>
            <a:off x="397764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ED2C8D4-FE97-4A48-B910-D91A97252CFB}"/>
              </a:ext>
            </a:extLst>
          </p:cNvPr>
          <p:cNvSpPr/>
          <p:nvPr/>
        </p:nvSpPr>
        <p:spPr>
          <a:xfrm>
            <a:off x="7086600" y="1245870"/>
            <a:ext cx="109728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1139ADA-5D35-48AA-87F0-0ECA176CDE14}"/>
              </a:ext>
            </a:extLst>
          </p:cNvPr>
          <p:cNvSpPr/>
          <p:nvPr/>
        </p:nvSpPr>
        <p:spPr>
          <a:xfrm>
            <a:off x="5715000" y="3440430"/>
            <a:ext cx="731520" cy="36576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DB977B6-C8E0-4D3A-AF6A-171936A75993}"/>
              </a:ext>
            </a:extLst>
          </p:cNvPr>
          <p:cNvSpPr/>
          <p:nvPr/>
        </p:nvSpPr>
        <p:spPr>
          <a:xfrm>
            <a:off x="4659087" y="156754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E23A4C42-02D7-401B-98EE-D12E49DE4E2D}"/>
              </a:ext>
            </a:extLst>
          </p:cNvPr>
          <p:cNvSpPr/>
          <p:nvPr/>
        </p:nvSpPr>
        <p:spPr>
          <a:xfrm flipV="1">
            <a:off x="6400800" y="2716893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DF1A8520-603A-4862-8137-2A81BDC48F6E}"/>
              </a:ext>
            </a:extLst>
          </p:cNvPr>
          <p:cNvSpPr/>
          <p:nvPr/>
        </p:nvSpPr>
        <p:spPr>
          <a:xfrm>
            <a:off x="8135337" y="1573167"/>
            <a:ext cx="269886" cy="76925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886" h="769257">
                <a:moveTo>
                  <a:pt x="0" y="0"/>
                </a:moveTo>
                <a:cubicBezTo>
                  <a:pt x="345924" y="278190"/>
                  <a:pt x="336246" y="44752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AF381A88-719A-46D2-80EE-63328AF8DF23}"/>
              </a:ext>
            </a:extLst>
          </p:cNvPr>
          <p:cNvSpPr/>
          <p:nvPr/>
        </p:nvSpPr>
        <p:spPr>
          <a:xfrm flipV="1">
            <a:off x="6400798" y="3224168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6BDC892C-C768-4EE7-BDE7-3A2D77AD7DB3}"/>
              </a:ext>
            </a:extLst>
          </p:cNvPr>
          <p:cNvSpPr/>
          <p:nvPr/>
        </p:nvSpPr>
        <p:spPr>
          <a:xfrm>
            <a:off x="8141036" y="1573167"/>
            <a:ext cx="66793" cy="2540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29333"/>
              <a:gd name="connsiteY0" fmla="*/ 0 h 254000"/>
              <a:gd name="connsiteX1" fmla="*/ 21771 w 229333"/>
              <a:gd name="connsiteY1" fmla="*/ 254000 h 254000"/>
              <a:gd name="connsiteX0" fmla="*/ 0 w 195756"/>
              <a:gd name="connsiteY0" fmla="*/ 0 h 254000"/>
              <a:gd name="connsiteX1" fmla="*/ 21771 w 195756"/>
              <a:gd name="connsiteY1" fmla="*/ 254000 h 254000"/>
              <a:gd name="connsiteX0" fmla="*/ 0 w 91881"/>
              <a:gd name="connsiteY0" fmla="*/ 0 h 254000"/>
              <a:gd name="connsiteX1" fmla="*/ 21771 w 91881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  <a:gd name="connsiteX0" fmla="*/ 0 w 66793"/>
              <a:gd name="connsiteY0" fmla="*/ 0 h 254000"/>
              <a:gd name="connsiteX1" fmla="*/ 21771 w 66793"/>
              <a:gd name="connsiteY1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93" h="254000">
                <a:moveTo>
                  <a:pt x="0" y="0"/>
                </a:moveTo>
                <a:cubicBezTo>
                  <a:pt x="70153" y="104018"/>
                  <a:pt x="96760" y="157239"/>
                  <a:pt x="21771" y="2540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032810E7-E534-4B1B-8D2A-1DA803B6A77E}"/>
              </a:ext>
            </a:extLst>
          </p:cNvPr>
          <p:cNvSpPr/>
          <p:nvPr/>
        </p:nvSpPr>
        <p:spPr>
          <a:xfrm flipV="1">
            <a:off x="6400799" y="2205989"/>
            <a:ext cx="347683" cy="127217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683" h="769257">
                <a:moveTo>
                  <a:pt x="0" y="0"/>
                </a:moveTo>
                <a:cubicBezTo>
                  <a:pt x="520095" y="142155"/>
                  <a:pt x="372532" y="548454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83FDA930-110A-4376-9B90-02A79E638C7D}"/>
              </a:ext>
            </a:extLst>
          </p:cNvPr>
          <p:cNvSpPr/>
          <p:nvPr/>
        </p:nvSpPr>
        <p:spPr>
          <a:xfrm flipV="1">
            <a:off x="6400801" y="1611629"/>
            <a:ext cx="471073" cy="1866537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299590"/>
              <a:gd name="connsiteY0" fmla="*/ 0 h 769257"/>
              <a:gd name="connsiteX1" fmla="*/ 101600 w 299590"/>
              <a:gd name="connsiteY1" fmla="*/ 769257 h 769257"/>
              <a:gd name="connsiteX0" fmla="*/ 0 w 361052"/>
              <a:gd name="connsiteY0" fmla="*/ 0 h 769257"/>
              <a:gd name="connsiteX1" fmla="*/ 101600 w 361052"/>
              <a:gd name="connsiteY1" fmla="*/ 769257 h 769257"/>
              <a:gd name="connsiteX0" fmla="*/ 0 w 347683"/>
              <a:gd name="connsiteY0" fmla="*/ 0 h 769257"/>
              <a:gd name="connsiteX1" fmla="*/ 101600 w 347683"/>
              <a:gd name="connsiteY1" fmla="*/ 769257 h 769257"/>
              <a:gd name="connsiteX0" fmla="*/ 0 w 459430"/>
              <a:gd name="connsiteY0" fmla="*/ 0 h 769257"/>
              <a:gd name="connsiteX1" fmla="*/ 101600 w 459430"/>
              <a:gd name="connsiteY1" fmla="*/ 769257 h 769257"/>
              <a:gd name="connsiteX0" fmla="*/ 0 w 471073"/>
              <a:gd name="connsiteY0" fmla="*/ 0 h 769257"/>
              <a:gd name="connsiteX1" fmla="*/ 101600 w 471073"/>
              <a:gd name="connsiteY1" fmla="*/ 769257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1073" h="769257">
                <a:moveTo>
                  <a:pt x="0" y="0"/>
                </a:moveTo>
                <a:cubicBezTo>
                  <a:pt x="795867" y="91310"/>
                  <a:pt x="408818" y="545463"/>
                  <a:pt x="101600" y="769257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190C282-DFB6-4459-949B-7A4F32223AC9}"/>
              </a:ext>
            </a:extLst>
          </p:cNvPr>
          <p:cNvSpPr txBox="1"/>
          <p:nvPr/>
        </p:nvSpPr>
        <p:spPr>
          <a:xfrm>
            <a:off x="517434" y="651510"/>
            <a:ext cx="70726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leader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A3854FF-E421-4D0B-B2F6-B6E212E8BFBE}"/>
              </a:ext>
            </a:extLst>
          </p:cNvPr>
          <p:cNvSpPr/>
          <p:nvPr/>
        </p:nvSpPr>
        <p:spPr>
          <a:xfrm>
            <a:off x="868643" y="880110"/>
            <a:ext cx="300545" cy="355600"/>
          </a:xfrm>
          <a:custGeom>
            <a:avLst/>
            <a:gdLst>
              <a:gd name="connsiteX0" fmla="*/ 0 w 101600"/>
              <a:gd name="connsiteY0" fmla="*/ 0 h 769257"/>
              <a:gd name="connsiteX1" fmla="*/ 101600 w 101600"/>
              <a:gd name="connsiteY1" fmla="*/ 769257 h 769257"/>
              <a:gd name="connsiteX0" fmla="*/ 0 w 174416"/>
              <a:gd name="connsiteY0" fmla="*/ 0 h 769257"/>
              <a:gd name="connsiteX1" fmla="*/ 101600 w 174416"/>
              <a:gd name="connsiteY1" fmla="*/ 769257 h 769257"/>
              <a:gd name="connsiteX0" fmla="*/ 0 w 213579"/>
              <a:gd name="connsiteY0" fmla="*/ 0 h 769257"/>
              <a:gd name="connsiteX1" fmla="*/ 101600 w 213579"/>
              <a:gd name="connsiteY1" fmla="*/ 769257 h 769257"/>
              <a:gd name="connsiteX0" fmla="*/ 0 w 255444"/>
              <a:gd name="connsiteY0" fmla="*/ 0 h 769257"/>
              <a:gd name="connsiteX1" fmla="*/ 101600 w 255444"/>
              <a:gd name="connsiteY1" fmla="*/ 769257 h 769257"/>
              <a:gd name="connsiteX0" fmla="*/ 0 w 269886"/>
              <a:gd name="connsiteY0" fmla="*/ 0 h 769257"/>
              <a:gd name="connsiteX1" fmla="*/ 101600 w 269886"/>
              <a:gd name="connsiteY1" fmla="*/ 769257 h 769257"/>
              <a:gd name="connsiteX0" fmla="*/ 0 w 350905"/>
              <a:gd name="connsiteY0" fmla="*/ 0 h 355600"/>
              <a:gd name="connsiteX1" fmla="*/ 228541 w 350905"/>
              <a:gd name="connsiteY1" fmla="*/ 355600 h 355600"/>
              <a:gd name="connsiteX0" fmla="*/ 5 w 294714"/>
              <a:gd name="connsiteY0" fmla="*/ 0 h 355600"/>
              <a:gd name="connsiteX1" fmla="*/ 228546 w 294714"/>
              <a:gd name="connsiteY1" fmla="*/ 355600 h 355600"/>
              <a:gd name="connsiteX0" fmla="*/ 27 w 228568"/>
              <a:gd name="connsiteY0" fmla="*/ 0 h 355600"/>
              <a:gd name="connsiteX1" fmla="*/ 228568 w 228568"/>
              <a:gd name="connsiteY1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8568" h="355600">
                <a:moveTo>
                  <a:pt x="27" y="0"/>
                </a:moveTo>
                <a:cubicBezTo>
                  <a:pt x="-1756" y="234647"/>
                  <a:pt x="82392" y="273352"/>
                  <a:pt x="228568" y="355600"/>
                </a:cubicBezTo>
              </a:path>
            </a:pathLst>
          </a:custGeom>
          <a:noFill/>
          <a:ln w="158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8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18998</TotalTime>
  <Words>353</Words>
  <Application>Microsoft Office PowerPoint</Application>
  <PresentationFormat>On-screen Show (16:9)</PresentationFormat>
  <Paragraphs>244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Wingdings</vt:lpstr>
      <vt:lpstr>Default Design</vt:lpstr>
      <vt:lpstr>Log Structure</vt:lpstr>
      <vt:lpstr>Log Inconsistencies</vt:lpstr>
      <vt:lpstr>When Is It Safe To Commit?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877</cp:revision>
  <cp:lastPrinted>2011-01-25T21:54:55Z</cp:lastPrinted>
  <dcterms:created xsi:type="dcterms:W3CDTF">2008-10-19T02:20:00Z</dcterms:created>
  <dcterms:modified xsi:type="dcterms:W3CDTF">2021-01-13T22:15:47Z</dcterms:modified>
</cp:coreProperties>
</file>