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3"/>
  </p:notesMasterIdLst>
  <p:sldIdLst>
    <p:sldId id="426" r:id="rId2"/>
  </p:sldIdLst>
  <p:sldSz cx="9144000" cy="5143500" type="screen16x9"/>
  <p:notesSz cx="6858000" cy="9144000"/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CCF7"/>
    <a:srgbClr val="C0E0FA"/>
    <a:srgbClr val="E1F0FD"/>
    <a:srgbClr val="D7EEFF"/>
    <a:srgbClr val="FDDFE5"/>
    <a:srgbClr val="7B654F"/>
    <a:srgbClr val="967B60"/>
    <a:srgbClr val="F5FFF5"/>
    <a:srgbClr val="F4FCF4"/>
    <a:srgbClr val="EDF9E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552" autoAdjust="0"/>
    <p:restoredTop sz="94673" autoAdjust="0"/>
  </p:normalViewPr>
  <p:slideViewPr>
    <p:cSldViewPr>
      <p:cViewPr varScale="1">
        <p:scale>
          <a:sx n="103" d="100"/>
          <a:sy n="103" d="100"/>
        </p:scale>
        <p:origin x="114" y="222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162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45720" cy="4572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174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126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127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27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FF33C5A0-49AD-4456-B170-B4454905C7F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303960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2"/>
          <p:cNvSpPr>
            <a:spLocks noChangeArrowheads="1"/>
          </p:cNvSpPr>
          <p:nvPr userDrawn="1"/>
        </p:nvSpPr>
        <p:spPr bwMode="auto">
          <a:xfrm>
            <a:off x="457203" y="342902"/>
            <a:ext cx="8272463" cy="448984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19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028701"/>
            <a:ext cx="7772400" cy="1273969"/>
          </a:xfrm>
        </p:spPr>
        <p:txBody>
          <a:bodyPr/>
          <a:lstStyle>
            <a:lvl1pPr algn="ctr">
              <a:defRPr sz="32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noProof="0" dirty="0"/>
              <a:t>Click to edit Master title style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2857500"/>
            <a:ext cx="6400800" cy="914400"/>
          </a:xfrm>
        </p:spPr>
        <p:txBody>
          <a:bodyPr/>
          <a:lstStyle>
            <a:lvl1pPr marL="0" indent="0" algn="ctr">
              <a:spcBef>
                <a:spcPct val="0"/>
              </a:spcBef>
              <a:buFont typeface="Arial" charset="0"/>
              <a:buNone/>
              <a:defRPr sz="2400"/>
            </a:lvl1pPr>
          </a:lstStyle>
          <a:p>
            <a:pPr lvl="0"/>
            <a:r>
              <a:rPr lang="en-US" noProof="0" dirty="0"/>
              <a:t>Click to edit Master subtitle style</a:t>
            </a:r>
          </a:p>
        </p:txBody>
      </p:sp>
      <p:pic>
        <p:nvPicPr>
          <p:cNvPr id="1026" name="Picture 2" descr="C:\Users\ouster\Documents\Stanford\sponsoredResearch\Platform Lab\Logo\light backgrounds\platformlab-logo-vFINAL-color-pos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3160" y="3623310"/>
            <a:ext cx="4297680" cy="9401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703315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December 5, 2017</a:t>
            </a:r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CS 111 Lecture Notes: Directories</a:t>
            </a:r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304800" y="148590"/>
            <a:ext cx="8534400" cy="548640"/>
          </a:xfrm>
        </p:spPr>
        <p:txBody>
          <a:bodyPr/>
          <a:lstStyle>
            <a:lvl1pPr>
              <a:defRPr sz="30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14"/>
          </p:nvPr>
        </p:nvSpPr>
        <p:spPr>
          <a:xfrm>
            <a:off x="320040" y="788670"/>
            <a:ext cx="8503920" cy="384048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8168582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December 5, 2017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CS 111 Lecture Notes: Directories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6301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788670"/>
            <a:ext cx="4191000" cy="3840480"/>
          </a:xfrm>
        </p:spPr>
        <p:txBody>
          <a:bodyPr/>
          <a:lstStyle>
            <a:lvl1pPr marL="274320" indent="-274320">
              <a:spcBef>
                <a:spcPts val="900"/>
              </a:spcBef>
              <a:buClr>
                <a:schemeClr val="tx2"/>
              </a:buClr>
              <a:defRPr sz="1650"/>
            </a:lvl1pPr>
            <a:lvl2pPr marL="502920" indent="-228600">
              <a:spcBef>
                <a:spcPts val="350"/>
              </a:spcBef>
              <a:buClr>
                <a:schemeClr val="tx2"/>
              </a:buClr>
              <a:defRPr sz="1500"/>
            </a:lvl2pPr>
            <a:lvl3pPr marL="731520">
              <a:spcBef>
                <a:spcPts val="300"/>
              </a:spcBef>
              <a:buClr>
                <a:schemeClr val="tx2"/>
              </a:buClr>
              <a:defRPr sz="1350"/>
            </a:lvl3pPr>
            <a:lvl4pPr marL="1005840">
              <a:spcBef>
                <a:spcPts val="250"/>
              </a:spcBef>
              <a:buClr>
                <a:schemeClr val="tx2"/>
              </a:buClr>
              <a:defRPr sz="1200"/>
            </a:lvl4pPr>
            <a:lvl5pPr marL="1280160">
              <a:spcBef>
                <a:spcPts val="200"/>
              </a:spcBef>
              <a:buClr>
                <a:schemeClr val="tx2"/>
              </a:buCl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788670"/>
            <a:ext cx="4191000" cy="3840480"/>
          </a:xfrm>
        </p:spPr>
        <p:txBody>
          <a:bodyPr/>
          <a:lstStyle>
            <a:lvl1pPr marL="274320" indent="-274320">
              <a:spcBef>
                <a:spcPts val="900"/>
              </a:spcBef>
              <a:buClr>
                <a:schemeClr val="tx2"/>
              </a:buClr>
              <a:defRPr sz="1650"/>
            </a:lvl1pPr>
            <a:lvl2pPr marL="502920" indent="-228600">
              <a:spcBef>
                <a:spcPts val="350"/>
              </a:spcBef>
              <a:buClr>
                <a:schemeClr val="tx2"/>
              </a:buClr>
              <a:defRPr sz="1500"/>
            </a:lvl2pPr>
            <a:lvl3pPr marL="731520">
              <a:spcBef>
                <a:spcPts val="300"/>
              </a:spcBef>
              <a:buClr>
                <a:schemeClr val="tx2"/>
              </a:buClr>
              <a:defRPr sz="1350"/>
            </a:lvl3pPr>
            <a:lvl4pPr marL="1005840">
              <a:spcBef>
                <a:spcPts val="250"/>
              </a:spcBef>
              <a:buClr>
                <a:schemeClr val="tx2"/>
              </a:buClr>
              <a:defRPr sz="1200"/>
            </a:lvl4pPr>
            <a:lvl5pPr marL="1280160">
              <a:spcBef>
                <a:spcPts val="200"/>
              </a:spcBef>
              <a:buClr>
                <a:schemeClr val="tx2"/>
              </a:buCl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December 5, 2017</a:t>
            </a: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CS 111 Lecture Notes: Directories</a:t>
            </a: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1659D765-7126-4B95-ADF3-403BFECAA36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21204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December 5, 2017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CS 111 Lecture Notes: Directories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/>
          </p:nvPr>
        </p:nvSpPr>
        <p:spPr>
          <a:xfrm>
            <a:off x="320040" y="788670"/>
            <a:ext cx="2651760" cy="3841115"/>
          </a:xfrm>
        </p:spPr>
        <p:txBody>
          <a:bodyPr/>
          <a:lstStyle>
            <a:lvl2pPr marL="560070" indent="-285750">
              <a:defRPr lang="en-US" sz="1500" dirty="0" smtClean="0">
                <a:solidFill>
                  <a:schemeClr val="tx1"/>
                </a:solidFill>
                <a:latin typeface="+mn-lt"/>
              </a:defRPr>
            </a:lvl2pPr>
            <a:lvl3pPr marL="834390" indent="-285750">
              <a:defRPr lang="en-US" sz="1350" dirty="0" smtClean="0">
                <a:solidFill>
                  <a:schemeClr val="tx1"/>
                </a:solidFill>
                <a:latin typeface="+mn-lt"/>
              </a:defRPr>
            </a:lvl3pPr>
            <a:lvl4pPr>
              <a:defRPr lang="en-US" sz="1200" dirty="0" smtClean="0">
                <a:solidFill>
                  <a:schemeClr val="tx1"/>
                </a:solidFill>
                <a:latin typeface="+mn-lt"/>
              </a:defRPr>
            </a:lvl4pPr>
            <a:lvl5pPr>
              <a:defRPr lang="en-US" sz="1200" dirty="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marL="502920" lvl="1" indent="-228600" algn="l" rtl="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§"/>
            </a:pPr>
            <a:r>
              <a:rPr lang="en-US" dirty="0"/>
              <a:t>Second level</a:t>
            </a:r>
          </a:p>
          <a:p>
            <a:pPr marL="731520" lvl="2" indent="-18288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Arial" charset="0"/>
              <a:buChar char="●"/>
            </a:pPr>
            <a:r>
              <a:rPr lang="en-US" dirty="0"/>
              <a:t>Third level</a:t>
            </a:r>
          </a:p>
          <a:p>
            <a:pPr marL="1005840" lvl="3" indent="-182880" algn="l" rtl="0" eaLnBrk="0" fontAlgn="base" hangingPunct="0">
              <a:spcBef>
                <a:spcPts val="25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§"/>
            </a:pPr>
            <a:r>
              <a:rPr lang="en-US" dirty="0"/>
              <a:t>Fourth level</a:t>
            </a:r>
          </a:p>
          <a:p>
            <a:pPr marL="1280160" lvl="4" indent="-182880" algn="l" rtl="0" eaLnBrk="0" fontAlgn="base" hangingPunct="0">
              <a:spcBef>
                <a:spcPts val="2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Arial" charset="0"/>
              <a:buChar char="●"/>
            </a:pPr>
            <a:r>
              <a:rPr lang="en-US" dirty="0"/>
              <a:t>Fifth level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4"/>
          </p:nvPr>
        </p:nvSpPr>
        <p:spPr>
          <a:xfrm>
            <a:off x="3200400" y="788670"/>
            <a:ext cx="2697480" cy="3841115"/>
          </a:xfrm>
        </p:spPr>
        <p:txBody>
          <a:bodyPr/>
          <a:lstStyle>
            <a:lvl2pPr marL="560070" indent="-285750">
              <a:defRPr lang="en-US" sz="1500" dirty="0" smtClean="0">
                <a:solidFill>
                  <a:schemeClr val="tx1"/>
                </a:solidFill>
                <a:latin typeface="+mn-lt"/>
              </a:defRPr>
            </a:lvl2pPr>
            <a:lvl3pPr marL="834390" indent="-285750">
              <a:defRPr lang="en-US" sz="1350" dirty="0" smtClean="0">
                <a:solidFill>
                  <a:schemeClr val="tx1"/>
                </a:solidFill>
                <a:latin typeface="+mn-lt"/>
              </a:defRPr>
            </a:lvl3pPr>
            <a:lvl4pPr>
              <a:defRPr lang="en-US" sz="1200" dirty="0" smtClean="0">
                <a:solidFill>
                  <a:schemeClr val="tx1"/>
                </a:solidFill>
                <a:latin typeface="+mn-lt"/>
              </a:defRPr>
            </a:lvl4pPr>
            <a:lvl5pPr>
              <a:defRPr lang="en-US" sz="1200" dirty="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marL="502920" lvl="1" indent="-228600" algn="l" rtl="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§"/>
            </a:pPr>
            <a:r>
              <a:rPr lang="en-US" dirty="0"/>
              <a:t>Second level</a:t>
            </a:r>
          </a:p>
          <a:p>
            <a:pPr marL="731520" lvl="2" indent="-18288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Arial" charset="0"/>
              <a:buChar char="●"/>
            </a:pPr>
            <a:r>
              <a:rPr lang="en-US" dirty="0"/>
              <a:t>Third level</a:t>
            </a:r>
          </a:p>
          <a:p>
            <a:pPr marL="1005840" lvl="3" indent="-182880" algn="l" rtl="0" eaLnBrk="0" fontAlgn="base" hangingPunct="0">
              <a:spcBef>
                <a:spcPts val="25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§"/>
            </a:pPr>
            <a:r>
              <a:rPr lang="en-US" dirty="0"/>
              <a:t>Fourth level</a:t>
            </a:r>
          </a:p>
          <a:p>
            <a:pPr marL="1280160" lvl="4" indent="-182880" algn="l" rtl="0" eaLnBrk="0" fontAlgn="base" hangingPunct="0">
              <a:spcBef>
                <a:spcPts val="2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Arial" charset="0"/>
              <a:buChar char="●"/>
            </a:pPr>
            <a:r>
              <a:rPr lang="en-US" dirty="0"/>
              <a:t>Fifth level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5"/>
          </p:nvPr>
        </p:nvSpPr>
        <p:spPr>
          <a:xfrm>
            <a:off x="6126480" y="788670"/>
            <a:ext cx="2697480" cy="3841115"/>
          </a:xfrm>
        </p:spPr>
        <p:txBody>
          <a:bodyPr/>
          <a:lstStyle>
            <a:lvl2pPr marL="560070" indent="-285750">
              <a:defRPr lang="en-US" sz="1500" dirty="0" smtClean="0">
                <a:solidFill>
                  <a:schemeClr val="tx1"/>
                </a:solidFill>
                <a:latin typeface="+mn-lt"/>
              </a:defRPr>
            </a:lvl2pPr>
            <a:lvl3pPr marL="834390" indent="-285750">
              <a:defRPr lang="en-US" sz="1350" dirty="0" smtClean="0">
                <a:solidFill>
                  <a:schemeClr val="tx1"/>
                </a:solidFill>
                <a:latin typeface="+mn-lt"/>
              </a:defRPr>
            </a:lvl3pPr>
            <a:lvl4pPr>
              <a:defRPr lang="en-US" sz="1200" dirty="0" smtClean="0">
                <a:solidFill>
                  <a:schemeClr val="tx1"/>
                </a:solidFill>
                <a:latin typeface="+mn-lt"/>
              </a:defRPr>
            </a:lvl4pPr>
            <a:lvl5pPr>
              <a:defRPr lang="en-US" sz="1200" dirty="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marL="502920" lvl="1" indent="-228600" algn="l" rtl="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§"/>
            </a:pPr>
            <a:r>
              <a:rPr lang="en-US" dirty="0"/>
              <a:t>Second level</a:t>
            </a:r>
          </a:p>
          <a:p>
            <a:pPr marL="731520" lvl="2" indent="-18288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Arial" charset="0"/>
              <a:buChar char="●"/>
            </a:pPr>
            <a:r>
              <a:rPr lang="en-US" dirty="0"/>
              <a:t>Third level</a:t>
            </a:r>
          </a:p>
          <a:p>
            <a:pPr marL="1005840" lvl="3" indent="-182880" algn="l" rtl="0" eaLnBrk="0" fontAlgn="base" hangingPunct="0">
              <a:spcBef>
                <a:spcPts val="25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§"/>
            </a:pPr>
            <a:r>
              <a:rPr lang="en-US" dirty="0"/>
              <a:t>Fourth level</a:t>
            </a:r>
          </a:p>
          <a:p>
            <a:pPr marL="1280160" lvl="4" indent="-182880" algn="l" rtl="0" eaLnBrk="0" fontAlgn="base" hangingPunct="0">
              <a:spcBef>
                <a:spcPts val="2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Arial" charset="0"/>
              <a:buChar char="●"/>
            </a:pPr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5722033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December 5, 2017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CS 111 Lecture Notes: Directories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39194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04800" y="148590"/>
            <a:ext cx="8534400" cy="5486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20040" y="788670"/>
            <a:ext cx="8534400" cy="38404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04800" y="4864894"/>
            <a:ext cx="2286000" cy="2214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>
              <a:defRPr sz="800" smtClean="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r>
              <a:rPr lang="en-US"/>
              <a:t>December 5, 2017</a:t>
            </a:r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895600" y="4864894"/>
            <a:ext cx="3429000" cy="2214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800" smtClean="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r>
              <a:rPr lang="fr-FR"/>
              <a:t>CS 111 Lecture Notes: Directories</a:t>
            </a: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4864894"/>
            <a:ext cx="2286000" cy="2214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800" smtClean="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61" r:id="rId2"/>
    <p:sldLayoutId id="2147483672" r:id="rId3"/>
    <p:sldLayoutId id="2147483663" r:id="rId4"/>
    <p:sldLayoutId id="2147483673" r:id="rId5"/>
    <p:sldLayoutId id="2147483674" r:id="rId6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9pPr>
    </p:titleStyle>
    <p:bodyStyle>
      <a:lvl1pPr marL="274320" indent="-274320" algn="l" rtl="0" eaLnBrk="0" fontAlgn="base" hangingPunct="0">
        <a:spcBef>
          <a:spcPts val="900"/>
        </a:spcBef>
        <a:spcAft>
          <a:spcPct val="0"/>
        </a:spcAft>
        <a:buClr>
          <a:schemeClr val="tx2"/>
        </a:buClr>
        <a:buSzPct val="90000"/>
        <a:buFont typeface="Arial" charset="0"/>
        <a:buChar char="●"/>
        <a:defRPr sz="1800" b="1">
          <a:solidFill>
            <a:schemeClr val="tx1"/>
          </a:solidFill>
          <a:latin typeface="+mn-lt"/>
          <a:ea typeface="+mn-ea"/>
          <a:cs typeface="+mn-cs"/>
        </a:defRPr>
      </a:lvl1pPr>
      <a:lvl2pPr marL="594360" indent="-228600" algn="l" rtl="0" eaLnBrk="0" fontAlgn="base" hangingPunct="0">
        <a:spcBef>
          <a:spcPts val="350"/>
        </a:spcBef>
        <a:spcAft>
          <a:spcPct val="0"/>
        </a:spcAft>
        <a:buClr>
          <a:schemeClr val="tx2"/>
        </a:buClr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2pPr>
      <a:lvl3pPr marL="914400" indent="-182880" algn="l" rtl="0" eaLnBrk="0" fontAlgn="base" hangingPunct="0">
        <a:spcBef>
          <a:spcPts val="300"/>
        </a:spcBef>
        <a:spcAft>
          <a:spcPct val="0"/>
        </a:spcAft>
        <a:buClr>
          <a:schemeClr val="tx2"/>
        </a:buClr>
        <a:buSzPct val="90000"/>
        <a:buFont typeface="Arial" charset="0"/>
        <a:buChar char="●"/>
        <a:defRPr sz="1400">
          <a:solidFill>
            <a:schemeClr val="tx1"/>
          </a:solidFill>
          <a:latin typeface="+mn-lt"/>
        </a:defRPr>
      </a:lvl3pPr>
      <a:lvl4pPr marL="1280160" indent="-182880" algn="l" rtl="0" eaLnBrk="0" fontAlgn="base" hangingPunct="0">
        <a:spcBef>
          <a:spcPts val="250"/>
        </a:spcBef>
        <a:spcAft>
          <a:spcPct val="0"/>
        </a:spcAft>
        <a:buClr>
          <a:schemeClr val="tx2"/>
        </a:buClr>
        <a:buFont typeface="Wingdings" pitchFamily="2" charset="2"/>
        <a:buChar char="§"/>
        <a:defRPr sz="1200">
          <a:solidFill>
            <a:schemeClr val="tx1"/>
          </a:solidFill>
          <a:latin typeface="+mn-lt"/>
        </a:defRPr>
      </a:lvl4pPr>
      <a:lvl5pPr marL="1645920" indent="-182880" algn="l" rtl="0" eaLnBrk="0" fontAlgn="base" hangingPunct="0">
        <a:spcBef>
          <a:spcPts val="200"/>
        </a:spcBef>
        <a:spcAft>
          <a:spcPct val="0"/>
        </a:spcAft>
        <a:buClr>
          <a:schemeClr val="tx2"/>
        </a:buClr>
        <a:buSzPct val="90000"/>
        <a:buFont typeface="Arial" charset="0"/>
        <a:buChar char="●"/>
        <a:defRPr sz="12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0F82A6-A14A-4C32-A76E-C5C732FB3F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CS 111 Lecture Notes: Directories</a:t>
            </a: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2E827AD-E755-4ADA-BB72-9FF35DEE2B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Slide </a:t>
            </a:r>
            <a:fld id="{1659D765-7126-4B95-ADF3-403BFECAA360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808F12A3-6418-4DB3-A6D1-0A8C7ACD6E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UNIX Directories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32DF3FB3-3062-4D1C-A35B-053480EA5AFB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20040" y="834390"/>
            <a:ext cx="4937760" cy="3794760"/>
          </a:xfrm>
        </p:spPr>
        <p:txBody>
          <a:bodyPr/>
          <a:lstStyle/>
          <a:p>
            <a:r>
              <a:rPr lang="en-US" sz="2400" dirty="0"/>
              <a:t>Stored just like normal files</a:t>
            </a:r>
          </a:p>
          <a:p>
            <a:r>
              <a:rPr lang="en-US" sz="2400" dirty="0"/>
              <a:t>Collection of pairs:</a:t>
            </a:r>
            <a:br>
              <a:rPr lang="en-US" sz="2400" dirty="0"/>
            </a:br>
            <a:r>
              <a:rPr lang="en-US" sz="2400" dirty="0"/>
              <a:t>&lt;name, </a:t>
            </a:r>
            <a:r>
              <a:rPr lang="en-US" sz="2400" dirty="0" err="1"/>
              <a:t>i</a:t>
            </a:r>
            <a:r>
              <a:rPr lang="en-US" sz="2400" dirty="0"/>
              <a:t>-number&gt;</a:t>
            </a:r>
          </a:p>
          <a:p>
            <a:r>
              <a:rPr lang="en-US" sz="2400" dirty="0"/>
              <a:t>No particular order</a:t>
            </a:r>
          </a:p>
          <a:p>
            <a:r>
              <a:rPr lang="en-US" sz="2400" dirty="0"/>
              <a:t>I-numbers can refer to files</a:t>
            </a:r>
            <a:br>
              <a:rPr lang="en-US" sz="2400" dirty="0"/>
            </a:br>
            <a:r>
              <a:rPr lang="en-US" sz="2400" dirty="0"/>
              <a:t>or child directories</a:t>
            </a:r>
          </a:p>
          <a:p>
            <a:r>
              <a:rPr lang="en-US" sz="2400" dirty="0"/>
              <a:t>Root directory: </a:t>
            </a:r>
            <a:r>
              <a:rPr lang="en-US" sz="2400" dirty="0" err="1"/>
              <a:t>i</a:t>
            </a:r>
            <a:r>
              <a:rPr lang="en-US" sz="2400" dirty="0"/>
              <a:t>-number 2</a:t>
            </a:r>
          </a:p>
          <a:p>
            <a:endParaRPr lang="en-US" sz="2400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4D03993-3756-4CC3-B031-95F07B1172D8}"/>
              </a:ext>
            </a:extLst>
          </p:cNvPr>
          <p:cNvSpPr/>
          <p:nvPr/>
        </p:nvSpPr>
        <p:spPr>
          <a:xfrm>
            <a:off x="6172200" y="1474470"/>
            <a:ext cx="1554480" cy="32004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dirty="0">
                <a:latin typeface="Lucida Sans Typewriter" panose="020B0509030504030204" pitchFamily="49" charset="0"/>
              </a:rPr>
              <a:t>threads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07319A9-7C67-44F8-B097-87098B815598}"/>
              </a:ext>
            </a:extLst>
          </p:cNvPr>
          <p:cNvSpPr/>
          <p:nvPr/>
        </p:nvSpPr>
        <p:spPr>
          <a:xfrm>
            <a:off x="7726680" y="1474470"/>
            <a:ext cx="731520" cy="32004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dirty="0">
                <a:latin typeface="Lucida Sans Typewriter" panose="020B0509030504030204" pitchFamily="49" charset="0"/>
              </a:rPr>
              <a:t>96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3E392A4C-2D2D-4E1B-A669-7F9A5CE35FFA}"/>
              </a:ext>
            </a:extLst>
          </p:cNvPr>
          <p:cNvSpPr/>
          <p:nvPr/>
        </p:nvSpPr>
        <p:spPr>
          <a:xfrm>
            <a:off x="6172200" y="1794510"/>
            <a:ext cx="1554480" cy="320040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dirty="0">
                <a:latin typeface="Lucida Sans Typewriter" panose="020B0509030504030204" pitchFamily="49" charset="0"/>
              </a:rPr>
              <a:t>---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174007E1-C24C-4062-AFF7-C675A23B1AC3}"/>
              </a:ext>
            </a:extLst>
          </p:cNvPr>
          <p:cNvSpPr/>
          <p:nvPr/>
        </p:nvSpPr>
        <p:spPr>
          <a:xfrm>
            <a:off x="7726680" y="1794510"/>
            <a:ext cx="731520" cy="320040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dirty="0">
                <a:latin typeface="Lucida Sans Typewriter" panose="020B0509030504030204" pitchFamily="49" charset="0"/>
              </a:rPr>
              <a:t>0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21EF237D-C776-4AE5-9B59-FF1B4848F4FA}"/>
              </a:ext>
            </a:extLst>
          </p:cNvPr>
          <p:cNvSpPr/>
          <p:nvPr/>
        </p:nvSpPr>
        <p:spPr>
          <a:xfrm>
            <a:off x="6172200" y="2114550"/>
            <a:ext cx="1554480" cy="32004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dirty="0" err="1">
                <a:latin typeface="Lucida Sans Typewriter" panose="020B0509030504030204" pitchFamily="49" charset="0"/>
              </a:rPr>
              <a:t>filesys</a:t>
            </a:r>
            <a:endParaRPr lang="en-US" sz="1600" dirty="0">
              <a:latin typeface="Lucida Sans Typewriter" panose="020B0509030504030204" pitchFamily="49" charset="0"/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3DE6501F-E25E-47FC-A6A2-E48D8EDA560B}"/>
              </a:ext>
            </a:extLst>
          </p:cNvPr>
          <p:cNvSpPr/>
          <p:nvPr/>
        </p:nvSpPr>
        <p:spPr>
          <a:xfrm>
            <a:off x="7726680" y="2114550"/>
            <a:ext cx="731520" cy="32004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dirty="0">
                <a:latin typeface="Lucida Sans Typewriter" panose="020B0509030504030204" pitchFamily="49" charset="0"/>
              </a:rPr>
              <a:t>228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850F42EE-4796-43E3-B4E6-5378041F1C89}"/>
              </a:ext>
            </a:extLst>
          </p:cNvPr>
          <p:cNvSpPr/>
          <p:nvPr/>
        </p:nvSpPr>
        <p:spPr>
          <a:xfrm>
            <a:off x="6172200" y="2434590"/>
            <a:ext cx="1554480" cy="32004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dirty="0">
                <a:latin typeface="Lucida Sans Typewriter" panose="020B0509030504030204" pitchFamily="49" charset="0"/>
              </a:rPr>
              <a:t>lib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DD536543-CE98-4328-ABE8-EE6A67256329}"/>
              </a:ext>
            </a:extLst>
          </p:cNvPr>
          <p:cNvSpPr/>
          <p:nvPr/>
        </p:nvSpPr>
        <p:spPr>
          <a:xfrm>
            <a:off x="7726680" y="2434590"/>
            <a:ext cx="731520" cy="32004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dirty="0">
                <a:latin typeface="Lucida Sans Typewriter" panose="020B0509030504030204" pitchFamily="49" charset="0"/>
              </a:rPr>
              <a:t>1441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9F825542-7048-4F10-B7BE-16E679EFA31A}"/>
              </a:ext>
            </a:extLst>
          </p:cNvPr>
          <p:cNvSpPr/>
          <p:nvPr/>
        </p:nvSpPr>
        <p:spPr>
          <a:xfrm>
            <a:off x="6172200" y="2754630"/>
            <a:ext cx="1554480" cy="320040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600" dirty="0">
                <a:latin typeface="Lucida Sans Typewriter" panose="020B0509030504030204" pitchFamily="49" charset="0"/>
              </a:rPr>
              <a:t>---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E6687410-5228-4659-9D4A-9A454F308C13}"/>
              </a:ext>
            </a:extLst>
          </p:cNvPr>
          <p:cNvSpPr/>
          <p:nvPr/>
        </p:nvSpPr>
        <p:spPr>
          <a:xfrm>
            <a:off x="7726680" y="2754630"/>
            <a:ext cx="731520" cy="320040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dirty="0">
                <a:latin typeface="Lucida Sans Typewriter" panose="020B0509030504030204" pitchFamily="49" charset="0"/>
              </a:rPr>
              <a:t>0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30099612-393F-4C56-89AD-EE701512CEAD}"/>
              </a:ext>
            </a:extLst>
          </p:cNvPr>
          <p:cNvSpPr/>
          <p:nvPr/>
        </p:nvSpPr>
        <p:spPr>
          <a:xfrm>
            <a:off x="6172200" y="3074670"/>
            <a:ext cx="1554480" cy="32004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dirty="0">
                <a:latin typeface="Lucida Sans Typewriter" panose="020B0509030504030204" pitchFamily="49" charset="0"/>
              </a:rPr>
              <a:t>LICENSE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E10CD98F-F27B-45F8-9445-4826AE721C0A}"/>
              </a:ext>
            </a:extLst>
          </p:cNvPr>
          <p:cNvSpPr/>
          <p:nvPr/>
        </p:nvSpPr>
        <p:spPr>
          <a:xfrm>
            <a:off x="7726680" y="3074670"/>
            <a:ext cx="731520" cy="32004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dirty="0">
                <a:latin typeface="Lucida Sans Typewriter" panose="020B0509030504030204" pitchFamily="49" charset="0"/>
              </a:rPr>
              <a:t>656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C6939AD0-6DA1-43FF-8C35-D363D65094DD}"/>
              </a:ext>
            </a:extLst>
          </p:cNvPr>
          <p:cNvSpPr/>
          <p:nvPr/>
        </p:nvSpPr>
        <p:spPr>
          <a:xfrm>
            <a:off x="6172200" y="3394710"/>
            <a:ext cx="1554480" cy="32004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dirty="0" err="1">
                <a:latin typeface="Lucida Sans Typewriter" panose="020B0509030504030204" pitchFamily="49" charset="0"/>
              </a:rPr>
              <a:t>Make.config</a:t>
            </a:r>
            <a:endParaRPr lang="en-US" sz="1600" dirty="0">
              <a:latin typeface="Lucida Sans Typewriter" panose="020B0509030504030204" pitchFamily="49" charset="0"/>
            </a:endParaRP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89ED7FC7-E93A-4A06-BB70-A638BC5874E6}"/>
              </a:ext>
            </a:extLst>
          </p:cNvPr>
          <p:cNvSpPr/>
          <p:nvPr/>
        </p:nvSpPr>
        <p:spPr>
          <a:xfrm>
            <a:off x="7726680" y="3394710"/>
            <a:ext cx="731520" cy="32004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dirty="0">
                <a:latin typeface="Lucida Sans Typewriter" panose="020B0509030504030204" pitchFamily="49" charset="0"/>
              </a:rPr>
              <a:t>780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48C0AD00-9F9A-4085-8C03-B9FC8AE01A99}"/>
              </a:ext>
            </a:extLst>
          </p:cNvPr>
          <p:cNvSpPr/>
          <p:nvPr/>
        </p:nvSpPr>
        <p:spPr>
          <a:xfrm>
            <a:off x="6172200" y="3714750"/>
            <a:ext cx="1554480" cy="32004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dirty="0">
                <a:latin typeface="Lucida Sans Typewriter" panose="020B0509030504030204" pitchFamily="49" charset="0"/>
              </a:rPr>
              <a:t>tests</a:t>
            </a: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1385395A-FA25-44F7-A669-4935D096A4AF}"/>
              </a:ext>
            </a:extLst>
          </p:cNvPr>
          <p:cNvSpPr/>
          <p:nvPr/>
        </p:nvSpPr>
        <p:spPr>
          <a:xfrm>
            <a:off x="7726680" y="3714750"/>
            <a:ext cx="731520" cy="32004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dirty="0">
                <a:latin typeface="Lucida Sans Typewriter" panose="020B0509030504030204" pitchFamily="49" charset="0"/>
              </a:rPr>
              <a:t>6312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A5E75E7B-D7E9-4A18-96EF-E5C236D8FDC8}"/>
              </a:ext>
            </a:extLst>
          </p:cNvPr>
          <p:cNvSpPr/>
          <p:nvPr/>
        </p:nvSpPr>
        <p:spPr>
          <a:xfrm>
            <a:off x="6172200" y="4034790"/>
            <a:ext cx="2286000" cy="685800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dirty="0">
                <a:latin typeface="Lucida Sans Typewriter" panose="020B0509030504030204" pitchFamily="49" charset="0"/>
              </a:rPr>
              <a:t>…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93D28057-E194-475D-9C28-AD0A2A2B9758}"/>
              </a:ext>
            </a:extLst>
          </p:cNvPr>
          <p:cNvSpPr/>
          <p:nvPr/>
        </p:nvSpPr>
        <p:spPr>
          <a:xfrm>
            <a:off x="6172200" y="1154430"/>
            <a:ext cx="1554480" cy="32004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dirty="0" err="1">
                <a:latin typeface="Lucida Sans Typewriter" panose="020B0509030504030204" pitchFamily="49" charset="0"/>
              </a:rPr>
              <a:t>Makefile</a:t>
            </a:r>
            <a:endParaRPr lang="en-US" sz="1600" dirty="0">
              <a:latin typeface="Lucida Sans Typewriter" panose="020B0509030504030204" pitchFamily="49" charset="0"/>
            </a:endParaRP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01C6317C-1EDB-4545-9AC7-942D194B0D67}"/>
              </a:ext>
            </a:extLst>
          </p:cNvPr>
          <p:cNvSpPr/>
          <p:nvPr/>
        </p:nvSpPr>
        <p:spPr>
          <a:xfrm>
            <a:off x="7726680" y="1154430"/>
            <a:ext cx="731520" cy="32004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dirty="0">
                <a:latin typeface="Lucida Sans Typewriter" panose="020B0509030504030204" pitchFamily="49" charset="0"/>
              </a:rPr>
              <a:t>1443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25868794-905D-4924-B15D-76312C206315}"/>
              </a:ext>
            </a:extLst>
          </p:cNvPr>
          <p:cNvSpPr txBox="1"/>
          <p:nvPr/>
        </p:nvSpPr>
        <p:spPr>
          <a:xfrm>
            <a:off x="6172200" y="742950"/>
            <a:ext cx="2286000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2000" dirty="0"/>
              <a:t>Pintos </a:t>
            </a:r>
            <a:r>
              <a:rPr lang="en-US" sz="2000" dirty="0" err="1">
                <a:latin typeface="Lucida Sans Typewriter" panose="020B0509030504030204" pitchFamily="49" charset="0"/>
              </a:rPr>
              <a:t>src</a:t>
            </a:r>
            <a:r>
              <a:rPr lang="en-US" sz="2000" dirty="0"/>
              <a:t> directory</a:t>
            </a:r>
          </a:p>
        </p:txBody>
      </p:sp>
    </p:spTree>
    <p:extLst>
      <p:ext uri="{BB962C8B-B14F-4D97-AF65-F5344CB8AC3E}">
        <p14:creationId xmlns:p14="http://schemas.microsoft.com/office/powerpoint/2010/main" val="751299677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JO Colors">
      <a:dk1>
        <a:srgbClr val="000000"/>
      </a:dk1>
      <a:lt1>
        <a:srgbClr val="FFFFFF"/>
      </a:lt1>
      <a:dk2>
        <a:srgbClr val="0C5DA0"/>
      </a:dk2>
      <a:lt2>
        <a:srgbClr val="7F7F7F"/>
      </a:lt2>
      <a:accent1>
        <a:srgbClr val="75D071"/>
      </a:accent1>
      <a:accent2>
        <a:srgbClr val="E1FFE1"/>
      </a:accent2>
      <a:accent3>
        <a:srgbClr val="E5F4FF"/>
      </a:accent3>
      <a:accent4>
        <a:srgbClr val="9A0C27"/>
      </a:accent4>
      <a:accent5>
        <a:srgbClr val="FFFFB9"/>
      </a:accent5>
      <a:accent6>
        <a:srgbClr val="844F1A"/>
      </a:accent6>
      <a:hlink>
        <a:srgbClr val="005239"/>
      </a:hlink>
      <a:folHlink>
        <a:srgbClr val="A5001E"/>
      </a:folHlink>
    </a:clrScheme>
    <a:fontScheme name="Default Design">
      <a:majorFont>
        <a:latin typeface="Verdan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3"/>
        </a:solidFill>
        <a:ln w="19050">
          <a:solidFill>
            <a:schemeClr val="tx2"/>
          </a:solidFill>
        </a:ln>
      </a:spPr>
      <a:bodyPr rtlCol="0" anchor="ctr"/>
      <a:lstStyle>
        <a:defPPr algn="ctr">
          <a:defRPr sz="1600"/>
        </a:defPPr>
      </a:lstStyle>
      <a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a:style>
    </a:spDef>
    <a:lnDef>
      <a:spPr>
        <a:ln w="19050" cap="rnd">
          <a:tailEnd type="triangle" w="med" len="lg"/>
        </a:ln>
        <a:effectLst/>
      </a:spPr>
      <a:bodyPr/>
      <a:lstStyle/>
      <a:style>
        <a:lnRef idx="2">
          <a:schemeClr val="dk1"/>
        </a:lnRef>
        <a:fillRef idx="0">
          <a:schemeClr val="dk1"/>
        </a:fillRef>
        <a:effectRef idx="1">
          <a:schemeClr val="dk1"/>
        </a:effectRef>
        <a:fontRef idx="minor">
          <a:schemeClr val="tx1"/>
        </a:fontRef>
      </a:style>
    </a:lnDef>
    <a:txDef>
      <a:spPr>
        <a:noFill/>
      </a:spPr>
      <a:bodyPr wrap="none" lIns="0" tIns="0" rIns="0" bIns="0" rtlCol="0">
        <a:spAutoFit/>
      </a:bodyPr>
      <a:lstStyle>
        <a:defPPr>
          <a:defRPr dirty="0" smtClean="0"/>
        </a:defPPr>
      </a:lstStyle>
    </a:tx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A5001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5239"/>
        </a:hlink>
        <a:folHlink>
          <a:srgbClr val="A5001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D5EAFF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E7F3FF"/>
        </a:accent5>
        <a:accent6>
          <a:srgbClr val="2D2D8A"/>
        </a:accent6>
        <a:hlink>
          <a:srgbClr val="005239"/>
        </a:hlink>
        <a:folHlink>
          <a:srgbClr val="A5001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D5EAFF"/>
        </a:accent1>
        <a:accent2>
          <a:srgbClr val="0050A0"/>
        </a:accent2>
        <a:accent3>
          <a:srgbClr val="FFFFFF"/>
        </a:accent3>
        <a:accent4>
          <a:srgbClr val="000000"/>
        </a:accent4>
        <a:accent5>
          <a:srgbClr val="E7F3FF"/>
        </a:accent5>
        <a:accent6>
          <a:srgbClr val="004891"/>
        </a:accent6>
        <a:hlink>
          <a:srgbClr val="005239"/>
        </a:hlink>
        <a:folHlink>
          <a:srgbClr val="A5001E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18326</TotalTime>
  <Words>66</Words>
  <Application>Microsoft Office PowerPoint</Application>
  <PresentationFormat>On-screen Show (16:9)</PresentationFormat>
  <Paragraphs>28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Lucida Sans Typewriter</vt:lpstr>
      <vt:lpstr>Verdana</vt:lpstr>
      <vt:lpstr>Wingdings</vt:lpstr>
      <vt:lpstr>Default Design</vt:lpstr>
      <vt:lpstr>UNIX Directories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John Ousterhout</dc:creator>
  <cp:lastModifiedBy>ouster</cp:lastModifiedBy>
  <cp:revision>868</cp:revision>
  <cp:lastPrinted>2011-01-25T21:54:55Z</cp:lastPrinted>
  <dcterms:created xsi:type="dcterms:W3CDTF">2008-10-19T02:20:00Z</dcterms:created>
  <dcterms:modified xsi:type="dcterms:W3CDTF">2020-12-24T19:05:49Z</dcterms:modified>
</cp:coreProperties>
</file>