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427" r:id="rId2"/>
    <p:sldId id="428" r:id="rId3"/>
    <p:sldId id="429" r:id="rId4"/>
    <p:sldId id="430" r:id="rId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20" d="100"/>
          <a:sy n="120" d="100"/>
        </p:scale>
        <p:origin x="258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Disks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Disks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AC856-108E-4773-82D3-CA95A5D7B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Disk Drive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7D3E1F-42AB-44CC-88E1-5C7170D21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AA59B-DB65-417A-B168-0407430BD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5" name="Picture 8" descr="disk3">
            <a:extLst>
              <a:ext uri="{FF2B5EF4-FFF2-40B4-BE49-F238E27FC236}">
                <a16:creationId xmlns:a16="http://schemas.microsoft.com/office/drawing/2014/main" id="{73B55A44-7119-4044-B808-5DB3F0C60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965" y="1663100"/>
            <a:ext cx="4370070" cy="246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9">
            <a:extLst>
              <a:ext uri="{FF2B5EF4-FFF2-40B4-BE49-F238E27FC236}">
                <a16:creationId xmlns:a16="http://schemas.microsoft.com/office/drawing/2014/main" id="{C953C33B-24BE-41A4-8994-1852783F0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760" y="1154430"/>
            <a:ext cx="11240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folHlink"/>
                </a:solidFill>
              </a:rPr>
              <a:t>Platters</a:t>
            </a:r>
          </a:p>
        </p:txBody>
      </p:sp>
      <p:sp>
        <p:nvSpPr>
          <p:cNvPr id="8" name="Line 10">
            <a:extLst>
              <a:ext uri="{FF2B5EF4-FFF2-40B4-BE49-F238E27FC236}">
                <a16:creationId xmlns:a16="http://schemas.microsoft.com/office/drawing/2014/main" id="{3C0E122D-E1D4-4362-A5B6-A2BC276CC43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23560" y="1565910"/>
            <a:ext cx="762000" cy="457200"/>
          </a:xfrm>
          <a:prstGeom prst="line">
            <a:avLst/>
          </a:prstGeom>
          <a:noFill/>
          <a:ln w="15875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11">
            <a:extLst>
              <a:ext uri="{FF2B5EF4-FFF2-40B4-BE49-F238E27FC236}">
                <a16:creationId xmlns:a16="http://schemas.microsoft.com/office/drawing/2014/main" id="{31B5D96E-0B09-42CB-BD1C-62CC5C1DB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714750"/>
            <a:ext cx="12394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folHlink"/>
                </a:solidFill>
              </a:rPr>
              <a:t>Actuator</a:t>
            </a: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C5BF3DF9-9E15-473C-B5B9-6269A470F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1720" y="880110"/>
            <a:ext cx="181344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folHlink"/>
                </a:solidFill>
              </a:rPr>
              <a:t>Actuator Arm</a:t>
            </a: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27DC64AD-5259-48B1-92F3-8127362CA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577590"/>
            <a:ext cx="81304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folHlink"/>
                </a:solidFill>
              </a:rPr>
              <a:t>Head</a:t>
            </a:r>
          </a:p>
        </p:txBody>
      </p:sp>
      <p:sp>
        <p:nvSpPr>
          <p:cNvPr id="12" name="Line 15">
            <a:extLst>
              <a:ext uri="{FF2B5EF4-FFF2-40B4-BE49-F238E27FC236}">
                <a16:creationId xmlns:a16="http://schemas.microsoft.com/office/drawing/2014/main" id="{D1B7F6C7-EDF8-47BA-984B-0556C0E7745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94960" y="2526030"/>
            <a:ext cx="1371600" cy="1051560"/>
          </a:xfrm>
          <a:prstGeom prst="line">
            <a:avLst/>
          </a:prstGeom>
          <a:noFill/>
          <a:ln w="15875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6">
            <a:extLst>
              <a:ext uri="{FF2B5EF4-FFF2-40B4-BE49-F238E27FC236}">
                <a16:creationId xmlns:a16="http://schemas.microsoft.com/office/drawing/2014/main" id="{2F292C56-6462-43CC-BE36-8DAAE699D3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1291590"/>
            <a:ext cx="960120" cy="1051560"/>
          </a:xfrm>
          <a:prstGeom prst="line">
            <a:avLst/>
          </a:prstGeom>
          <a:noFill/>
          <a:ln w="15875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7">
            <a:extLst>
              <a:ext uri="{FF2B5EF4-FFF2-40B4-BE49-F238E27FC236}">
                <a16:creationId xmlns:a16="http://schemas.microsoft.com/office/drawing/2014/main" id="{A4510DED-234C-4E36-822C-81EF6D5153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5999" y="2646947"/>
            <a:ext cx="821585" cy="1113523"/>
          </a:xfrm>
          <a:prstGeom prst="line">
            <a:avLst/>
          </a:prstGeom>
          <a:noFill/>
          <a:ln w="15875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2C6C308-B20A-45B6-859E-986D1BABD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0640" y="2251710"/>
            <a:ext cx="263525" cy="276225"/>
          </a:xfrm>
          <a:prstGeom prst="ellipse">
            <a:avLst/>
          </a:prstGeom>
          <a:noFill/>
          <a:ln w="158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881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6B76EC-BB9C-431C-A268-65A9A3B62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7386DD-12AC-4725-8E3F-267B1C289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4" name="Picture 5" descr="diskHead">
            <a:extLst>
              <a:ext uri="{FF2B5EF4-FFF2-40B4-BE49-F238E27FC236}">
                <a16:creationId xmlns:a16="http://schemas.microsoft.com/office/drawing/2014/main" id="{BA4B9A90-96BB-4FC3-9A39-DB629FDA3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05890"/>
            <a:ext cx="9144000" cy="675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527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B203A5B-4F11-409F-AF02-D00EF382A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Old-Style Magnetic Tape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016AA0-D7BF-4C6F-82EF-199C8AA00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6E7B9D-3678-419D-B863-ADD4646D9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9" name="Picture 4" descr="tape">
            <a:extLst>
              <a:ext uri="{FF2B5EF4-FFF2-40B4-BE49-F238E27FC236}">
                <a16:creationId xmlns:a16="http://schemas.microsoft.com/office/drawing/2014/main" id="{FAE3FC28-C9D2-49DD-B195-0DDAC4D97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540" y="697230"/>
            <a:ext cx="6598920" cy="43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281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CCFB9-2B36-45E3-9A22-49C179951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360 Datacenter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72AF00-6340-43E2-B44C-ADD8B997A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5A07BA-666E-4B4F-912E-B714DCE60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Picture 4" descr="ibm_360">
            <a:extLst>
              <a:ext uri="{FF2B5EF4-FFF2-40B4-BE49-F238E27FC236}">
                <a16:creationId xmlns:a16="http://schemas.microsoft.com/office/drawing/2014/main" id="{478E01A8-F813-4F97-957E-DDFDCF7D6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27494"/>
            <a:ext cx="6096000" cy="439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03097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18375</TotalTime>
  <Words>46</Words>
  <Application>Microsoft Office PowerPoint</Application>
  <PresentationFormat>On-screen Show (16:9)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Verdana</vt:lpstr>
      <vt:lpstr>Wingdings</vt:lpstr>
      <vt:lpstr>Default Design</vt:lpstr>
      <vt:lpstr>Hard Disk Drive</vt:lpstr>
      <vt:lpstr>PowerPoint Presentation</vt:lpstr>
      <vt:lpstr>Old-Style Magnetic Tape</vt:lpstr>
      <vt:lpstr>System 360 Datacenter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869</cp:revision>
  <cp:lastPrinted>2011-01-25T21:54:55Z</cp:lastPrinted>
  <dcterms:created xsi:type="dcterms:W3CDTF">2008-10-19T02:20:00Z</dcterms:created>
  <dcterms:modified xsi:type="dcterms:W3CDTF">2021-05-05T17:10:23Z</dcterms:modified>
</cp:coreProperties>
</file>