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450" r:id="rId2"/>
    <p:sldId id="451" r:id="rId3"/>
    <p:sldId id="452" r:id="rId4"/>
    <p:sldId id="456" r:id="rId5"/>
    <p:sldId id="457" r:id="rId6"/>
    <p:sldId id="458" r:id="rId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9" d="100"/>
          <a:sy n="129" d="100"/>
        </p:scale>
        <p:origin x="96" y="62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1292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std::atomic&lt;int&gt; locked(0);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while (</a:t>
            </a:r>
            <a:r>
              <a:rPr lang="en-US" sz="1600" b="0" dirty="0" err="1">
                <a:latin typeface="Lucida Sans Typewriter" panose="020B0509030504030204" pitchFamily="49" charset="0"/>
              </a:rPr>
              <a:t>locked.exchange</a:t>
            </a:r>
            <a:r>
              <a:rPr lang="en-US" sz="16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39928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std::atomic&lt;int&gt; locked(0);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q;</a:t>
            </a: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</a:t>
            </a:r>
            <a:r>
              <a:rPr lang="en-US" sz="1600" b="0" dirty="0">
                <a:latin typeface="Lucida Sans Typewriter" panose="020B0509030504030204" pitchFamily="49" charset="0"/>
              </a:rPr>
              <a:t> (</a:t>
            </a:r>
            <a:r>
              <a:rPr lang="en-US" sz="1600" b="0" dirty="0" err="1">
                <a:latin typeface="Lucida Sans Typewriter" panose="020B0509030504030204" pitchFamily="49" charset="0"/>
              </a:rPr>
              <a:t>locked.exchange</a:t>
            </a:r>
            <a:r>
              <a:rPr lang="en-US" sz="16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 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std::atomic&lt;int&gt; spinlock;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  <a:endParaRPr lang="en-US" sz="1200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04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std::atomic&lt;int&gt; spinlock;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-&gt;state = BLOCKED;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reschedule();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std::atomic&lt;int&gt; spinlock;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-&gt;state = BLOCKED;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reschedule();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66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19200</TotalTime>
  <Words>775</Words>
  <Application>Microsoft Office PowerPoint</Application>
  <PresentationFormat>On-screen Show (16:9)</PresentationFormat>
  <Paragraphs>175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Lucida Sans Typewriter</vt:lpstr>
      <vt:lpstr>Verdana</vt:lpstr>
      <vt:lpstr>Wingdings</vt:lpstr>
      <vt:lpstr>Default Design</vt:lpstr>
      <vt:lpstr>Uniprocessor Lock Implementation</vt:lpstr>
      <vt:lpstr>Locks for Multi-Core, v1</vt:lpstr>
      <vt:lpstr>Locks for Multi-Core, v2</vt:lpstr>
      <vt:lpstr>Locks for Multi-Core, v3</vt:lpstr>
      <vt:lpstr>Locks for Multi-Core, v4</vt:lpstr>
      <vt:lpstr>Locks for Multi-Core, v5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910</cp:revision>
  <cp:lastPrinted>2011-01-25T21:54:55Z</cp:lastPrinted>
  <dcterms:created xsi:type="dcterms:W3CDTF">2008-10-19T02:20:00Z</dcterms:created>
  <dcterms:modified xsi:type="dcterms:W3CDTF">2021-04-12T18:23:52Z</dcterms:modified>
</cp:coreProperties>
</file>