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48" r:id="rId2"/>
    <p:sldId id="449" r:id="rId3"/>
    <p:sldId id="453" r:id="rId4"/>
    <p:sldId id="454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6" d="100"/>
          <a:sy n="96" d="100"/>
        </p:scale>
        <p:origin x="33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873297-18BB-4935-9014-174FD8EFE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04FD38-CF10-49E7-8612-5310C959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5D6407-6D75-4411-A6BC-4DFB902C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 With Locks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0ED44-6A0F-4C93-AB65-847F248C45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80360" y="788670"/>
            <a:ext cx="3383280" cy="384048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Both threads: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std::mutex </a:t>
            </a:r>
            <a:r>
              <a:rPr lang="en-US" b="0" dirty="0" err="1">
                <a:latin typeface="Lucida Sans Typewriter" panose="020B0509030504030204" pitchFamily="49" charset="0"/>
              </a:rPr>
              <a:t>mutex</a:t>
            </a:r>
            <a:r>
              <a:rPr lang="en-US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mutex.lock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mutex.unlock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4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19100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std::mutex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</a:t>
            </a:r>
            <a:r>
              <a:rPr lang="en-US" sz="120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1910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 =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25196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std::mutex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</a:t>
            </a:r>
            <a:r>
              <a:rPr lang="en-US" sz="105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2672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2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25196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std::mutex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</a:t>
            </a:r>
            <a:r>
              <a:rPr lang="en-US" sz="105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std::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condition_variable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charRemoved.wait</a:t>
            </a:r>
            <a:r>
              <a:rPr lang="en-US" sz="1050" b="0">
                <a:solidFill>
                  <a:schemeClr val="tx2"/>
                </a:solidFill>
                <a:latin typeface="Lucida Sans Typewriter" panose="020B0509030504030204" pitchFamily="49" charset="0"/>
              </a:rPr>
              <a:t>(mutex);</a:t>
            </a:r>
            <a:endParaRPr lang="en-US" sz="1050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charAdded.notify_one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2672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charAdded.wait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(mutex);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charRemoved.notify_one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Pentagon 1">
            <a:extLst>
              <a:ext uri="{FF2B5EF4-FFF2-40B4-BE49-F238E27FC236}">
                <a16:creationId xmlns:a16="http://schemas.microsoft.com/office/drawing/2014/main" id="{D77563E0-BA7E-4AEC-9BCE-4DF1D2FEFB3D}"/>
              </a:ext>
            </a:extLst>
          </p:cNvPr>
          <p:cNvSpPr/>
          <p:nvPr/>
        </p:nvSpPr>
        <p:spPr>
          <a:xfrm>
            <a:off x="5806440" y="4217670"/>
            <a:ext cx="502920" cy="274320"/>
          </a:xfrm>
          <a:prstGeom prst="homePlate">
            <a:avLst/>
          </a:prstGeom>
          <a:solidFill>
            <a:schemeClr val="tx2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BBE28360-9A51-45A0-8896-8DF71FA5473E}"/>
              </a:ext>
            </a:extLst>
          </p:cNvPr>
          <p:cNvSpPr/>
          <p:nvPr/>
        </p:nvSpPr>
        <p:spPr>
          <a:xfrm>
            <a:off x="6492240" y="4217670"/>
            <a:ext cx="502920" cy="274320"/>
          </a:xfrm>
          <a:prstGeom prst="homePlate">
            <a:avLst/>
          </a:prstGeom>
          <a:solidFill>
            <a:srgbClr val="C0000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EEDC940A-6C46-4E75-BD3F-B6BFFA631DDE}"/>
              </a:ext>
            </a:extLst>
          </p:cNvPr>
          <p:cNvSpPr/>
          <p:nvPr/>
        </p:nvSpPr>
        <p:spPr>
          <a:xfrm>
            <a:off x="7178040" y="4217670"/>
            <a:ext cx="502920" cy="274320"/>
          </a:xfrm>
          <a:prstGeom prst="homePlate">
            <a:avLst/>
          </a:prstGeom>
          <a:solidFill>
            <a:srgbClr val="7B4917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T3</a:t>
            </a:r>
          </a:p>
        </p:txBody>
      </p:sp>
    </p:spTree>
    <p:extLst>
      <p:ext uri="{BB962C8B-B14F-4D97-AF65-F5344CB8AC3E}">
        <p14:creationId xmlns:p14="http://schemas.microsoft.com/office/powerpoint/2010/main" val="32673449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18975</TotalTime>
  <Words>651</Words>
  <Application>Microsoft Office PowerPoint</Application>
  <PresentationFormat>On-screen Show (16:9)</PresentationFormat>
  <Paragraphs>144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Too Much Milk With Locks</vt:lpstr>
      <vt:lpstr>Producer/Consumer, v1</vt:lpstr>
      <vt:lpstr>Producer/Consumer, v2</vt:lpstr>
      <vt:lpstr>Producer/Consumer, v3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902</cp:revision>
  <cp:lastPrinted>2011-01-25T21:54:55Z</cp:lastPrinted>
  <dcterms:created xsi:type="dcterms:W3CDTF">2008-10-19T02:20:00Z</dcterms:created>
  <dcterms:modified xsi:type="dcterms:W3CDTF">2021-04-07T17:07:03Z</dcterms:modified>
</cp:coreProperties>
</file>