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25" r:id="rId2"/>
    <p:sldId id="427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92" d="100"/>
          <a:sy n="92" d="100"/>
        </p:scale>
        <p:origin x="348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18172-AE49-4A33-B682-5E9499345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69887-FE9F-4E38-8ADA-60AE8282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C9237C-C589-4A71-B947-004C22916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Fork/Exec Example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79D40A-B0EB-46A1-AE5E-F8ECA8B335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63040" y="1245870"/>
            <a:ext cx="5669280" cy="310896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0" dirty="0" err="1">
                <a:latin typeface="Lucida Sans Typewriter" panose="020B0509030504030204" pitchFamily="49" charset="0"/>
              </a:rPr>
              <a:t>int</a:t>
            </a:r>
            <a:r>
              <a:rPr lang="en-US" sz="2000" b="0" dirty="0">
                <a:latin typeface="Lucida Sans Typewriter" panose="020B0509030504030204" pitchFamily="49" charset="0"/>
              </a:rPr>
              <a:t> </a:t>
            </a:r>
            <a:r>
              <a:rPr lang="en-US" sz="2000" b="0" dirty="0" err="1">
                <a:latin typeface="Lucida Sans Typewriter" panose="020B0509030504030204" pitchFamily="49" charset="0"/>
              </a:rPr>
              <a:t>pid</a:t>
            </a:r>
            <a:r>
              <a:rPr lang="en-US" sz="2000" b="0" dirty="0">
                <a:latin typeface="Lucida Sans Typewriter" panose="020B0509030504030204" pitchFamily="49" charset="0"/>
              </a:rPr>
              <a:t> = fork();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if (</a:t>
            </a:r>
            <a:r>
              <a:rPr lang="en-US" sz="2000" b="0" dirty="0" err="1">
                <a:latin typeface="Lucida Sans Typewriter" panose="020B0509030504030204" pitchFamily="49" charset="0"/>
              </a:rPr>
              <a:t>pid</a:t>
            </a:r>
            <a:r>
              <a:rPr lang="en-US" sz="2000" b="0" dirty="0">
                <a:latin typeface="Lucida Sans Typewriter" panose="020B0509030504030204" pitchFamily="49" charset="0"/>
              </a:rPr>
              <a:t>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    </a:t>
            </a:r>
            <a:r>
              <a:rPr lang="en-US" sz="2000" b="0" dirty="0" err="1">
                <a:latin typeface="Lucida Sans Typewriter" panose="020B0509030504030204" pitchFamily="49" charset="0"/>
              </a:rPr>
              <a:t>execv</a:t>
            </a:r>
            <a:r>
              <a:rPr lang="en-US" sz="2000" b="0" dirty="0">
                <a:latin typeface="Lucida Sans Typewriter" panose="020B0509030504030204" pitchFamily="49" charset="0"/>
              </a:rPr>
              <a:t>(“/bin</a:t>
            </a:r>
            <a:r>
              <a:rPr lang="en-US" sz="2000" b="0">
                <a:latin typeface="Lucida Sans Typewriter" panose="020B0509030504030204" pitchFamily="49" charset="0"/>
              </a:rPr>
              <a:t>/ls”, </a:t>
            </a:r>
            <a:r>
              <a:rPr lang="en-US" sz="2000" b="0" dirty="0" err="1">
                <a:latin typeface="Lucida Sans Typewriter" panose="020B0509030504030204" pitchFamily="49" charset="0"/>
              </a:rPr>
              <a:t>argv</a:t>
            </a:r>
            <a:r>
              <a:rPr lang="en-US" sz="2000" b="0" dirty="0">
                <a:latin typeface="Lucida Sans Typewriter" panose="020B0509030504030204" pitchFamily="49" charset="0"/>
              </a:rPr>
              <a:t>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} else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    </a:t>
            </a:r>
            <a:r>
              <a:rPr lang="en-US" sz="2000" b="0" dirty="0" err="1">
                <a:latin typeface="Lucida Sans Typewriter" panose="020B0509030504030204" pitchFamily="49" charset="0"/>
              </a:rPr>
              <a:t>waitpid</a:t>
            </a:r>
            <a:r>
              <a:rPr lang="en-US" sz="2000" b="0" dirty="0">
                <a:latin typeface="Lucida Sans Typewriter" panose="020B0509030504030204" pitchFamily="49" charset="0"/>
              </a:rPr>
              <a:t>(</a:t>
            </a:r>
            <a:r>
              <a:rPr lang="en-US" sz="2000" b="0" dirty="0" err="1">
                <a:latin typeface="Lucida Sans Typewriter" panose="020B0509030504030204" pitchFamily="49" charset="0"/>
              </a:rPr>
              <a:t>pid</a:t>
            </a:r>
            <a:r>
              <a:rPr lang="en-US" sz="2000" b="0" dirty="0">
                <a:latin typeface="Lucida Sans Typewriter" panose="020B0509030504030204" pitchFamily="49" charset="0"/>
              </a:rPr>
              <a:t>, &amp;status, options);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};</a:t>
            </a:r>
          </a:p>
          <a:p>
            <a:endParaRPr lang="en-US" dirty="0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FB532DC8-B592-44D6-B6D4-C078F268A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7395" y="1900555"/>
            <a:ext cx="1863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folHlink"/>
                </a:solidFill>
              </a:rPr>
              <a:t>Child process</a:t>
            </a:r>
          </a:p>
        </p:txBody>
      </p:sp>
      <p:sp>
        <p:nvSpPr>
          <p:cNvPr id="10" name="Line 5">
            <a:extLst>
              <a:ext uri="{FF2B5EF4-FFF2-40B4-BE49-F238E27FC236}">
                <a16:creationId xmlns:a16="http://schemas.microsoft.com/office/drawing/2014/main" id="{1456AD9D-EB0D-4FA2-8D02-E1450031CB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14999" y="2097405"/>
            <a:ext cx="1397634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466871B2-194F-45F9-9643-1B2B1062D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851910"/>
            <a:ext cx="201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folHlink"/>
                </a:solidFill>
              </a:rPr>
              <a:t>Parent process</a:t>
            </a:r>
          </a:p>
        </p:txBody>
      </p:sp>
      <p:sp>
        <p:nvSpPr>
          <p:cNvPr id="12" name="Line 7">
            <a:extLst>
              <a:ext uri="{FF2B5EF4-FFF2-40B4-BE49-F238E27FC236}">
                <a16:creationId xmlns:a16="http://schemas.microsoft.com/office/drawing/2014/main" id="{4F78A623-E420-4C54-9C0C-D0A1F334992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71800" y="2891790"/>
            <a:ext cx="960120" cy="100584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85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18172-AE49-4A33-B682-5E9499345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69887-FE9F-4E38-8ADA-60AE8282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C9237C-C589-4A71-B947-004C22916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Process Creation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79D40A-B0EB-46A1-AE5E-F8ECA8B335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80110"/>
            <a:ext cx="8503920" cy="347472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BOOL </a:t>
            </a:r>
            <a:r>
              <a:rPr lang="en-US" sz="1700" b="0" dirty="0" err="1">
                <a:latin typeface="Lucida Sans Typewriter" panose="020B0509030504030204" pitchFamily="49" charset="0"/>
              </a:rPr>
              <a:t>CreateProcess</a:t>
            </a:r>
            <a:r>
              <a:rPr lang="en-US" sz="1700" b="0" dirty="0">
                <a:latin typeface="Lucida Sans Typewriter" panose="020B0509030504030204" pitchFamily="49" charset="0"/>
              </a:rPr>
              <a:t>( 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LPCTSTR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lpApplicationName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lpCommandLine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LPSECURITY_ATTRIBUTES 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lpProcessAttributes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LPSECURITY_ATTRIBUTES </a:t>
            </a:r>
            <a:r>
              <a:rPr lang="en-US" sz="1700" b="0" dirty="0" err="1">
                <a:latin typeface="Lucida Sans Typewriter" panose="020B0509030504030204" pitchFamily="49" charset="0"/>
              </a:rPr>
              <a:t>lpThreadAttributes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BOOL </a:t>
            </a:r>
            <a:r>
              <a:rPr lang="en-US" sz="1700" b="0" dirty="0" err="1">
                <a:latin typeface="Lucida Sans Typewriter" panose="020B0509030504030204" pitchFamily="49" charset="0"/>
              </a:rPr>
              <a:t>bInheritHandles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DWORD </a:t>
            </a:r>
            <a:r>
              <a:rPr lang="en-US" sz="1700" b="0" dirty="0" err="1">
                <a:latin typeface="Lucida Sans Typewriter" panose="020B0509030504030204" pitchFamily="49" charset="0"/>
              </a:rPr>
              <a:t>dwCreationFlags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LPVOID </a:t>
            </a:r>
            <a:r>
              <a:rPr lang="en-US" sz="1700" b="0" dirty="0" err="1">
                <a:latin typeface="Lucida Sans Typewriter" panose="020B0509030504030204" pitchFamily="49" charset="0"/>
              </a:rPr>
              <a:t>lpEnvironment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LPCTSTR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lpCurrentDirectory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LPSTARTUPINFO </a:t>
            </a:r>
            <a:r>
              <a:rPr lang="en-US" sz="1700" b="0" dirty="0" err="1">
                <a:latin typeface="Lucida Sans Typewriter" panose="020B0509030504030204" pitchFamily="49" charset="0"/>
              </a:rPr>
              <a:t>lpStartupInfo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LPPROCESS_INFORMATION 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lpProcessInformation</a:t>
            </a:r>
            <a:endParaRPr lang="en-US" sz="17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17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 err="1">
                <a:latin typeface="Lucida Sans Typewriter" panose="020B0509030504030204" pitchFamily="49" charset="0"/>
              </a:rPr>
              <a:t>WaitForSingleObject</a:t>
            </a:r>
            <a:r>
              <a:rPr lang="en-US" sz="1700" b="0" dirty="0">
                <a:latin typeface="Lucida Sans Typewriter" panose="020B0509030504030204" pitchFamily="49" charset="0"/>
              </a:rPr>
              <a:t>(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lpProcessInformation</a:t>
            </a:r>
            <a:r>
              <a:rPr lang="en-US" sz="1700" b="0" dirty="0">
                <a:latin typeface="Lucida Sans Typewriter" panose="020B0509030504030204" pitchFamily="49" charset="0"/>
              </a:rPr>
              <a:t>-&gt;</a:t>
            </a:r>
            <a:r>
              <a:rPr lang="en-US" sz="1700" b="0" dirty="0" err="1">
                <a:latin typeface="Lucida Sans Typewriter" panose="020B0509030504030204" pitchFamily="49" charset="0"/>
              </a:rPr>
              <a:t>hProcess</a:t>
            </a:r>
            <a:r>
              <a:rPr lang="en-US" sz="1700" b="0" dirty="0">
                <a:latin typeface="Lucida Sans Typewriter" panose="020B0509030504030204" pitchFamily="49" charset="0"/>
              </a:rPr>
              <a:t>, INFINITE);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47080210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18447</TotalTime>
  <Words>138</Words>
  <Application>Microsoft Office PowerPoint</Application>
  <PresentationFormat>On-screen Show (16:9)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Lucida Sans Typewriter</vt:lpstr>
      <vt:lpstr>Verdana</vt:lpstr>
      <vt:lpstr>Wingdings</vt:lpstr>
      <vt:lpstr>Default Design</vt:lpstr>
      <vt:lpstr>Linux Fork/Exec Example</vt:lpstr>
      <vt:lpstr>Windows Process Creation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869</cp:revision>
  <cp:lastPrinted>2011-01-25T21:54:55Z</cp:lastPrinted>
  <dcterms:created xsi:type="dcterms:W3CDTF">2008-10-19T02:20:00Z</dcterms:created>
  <dcterms:modified xsi:type="dcterms:W3CDTF">2021-03-27T22:09:25Z</dcterms:modified>
</cp:coreProperties>
</file>