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26" r:id="rId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95" d="100"/>
          <a:sy n="95" d="100"/>
        </p:scale>
        <p:origin x="91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F82A6-A14A-4C32-A76E-C5C732FB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Directories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827AD-E755-4ADA-BB72-9FF35DE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8F12A3-6418-4DB3-A6D1-0A8C7ACD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Directories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DF3FB3-3062-4D1C-A35B-053480EA5A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34390"/>
            <a:ext cx="4937760" cy="3794760"/>
          </a:xfrm>
        </p:spPr>
        <p:txBody>
          <a:bodyPr/>
          <a:lstStyle/>
          <a:p>
            <a:r>
              <a:rPr lang="en-US" sz="2400" dirty="0"/>
              <a:t>Stored just like normal files</a:t>
            </a:r>
          </a:p>
          <a:p>
            <a:r>
              <a:rPr lang="en-US" sz="2400" dirty="0"/>
              <a:t>Collection of pairs:</a:t>
            </a:r>
            <a:br>
              <a:rPr lang="en-US" sz="2400" dirty="0"/>
            </a:br>
            <a:r>
              <a:rPr lang="en-US" sz="2400" dirty="0"/>
              <a:t>&lt;name, </a:t>
            </a:r>
            <a:r>
              <a:rPr lang="en-US" sz="2400" dirty="0" err="1"/>
              <a:t>i</a:t>
            </a:r>
            <a:r>
              <a:rPr lang="en-US" sz="2400" dirty="0"/>
              <a:t>-number&gt;</a:t>
            </a:r>
          </a:p>
          <a:p>
            <a:r>
              <a:rPr lang="en-US" sz="2400" dirty="0"/>
              <a:t>No particular order</a:t>
            </a:r>
          </a:p>
          <a:p>
            <a:r>
              <a:rPr lang="en-US" sz="2400" dirty="0"/>
              <a:t>I-numbers can refer to files</a:t>
            </a:r>
            <a:br>
              <a:rPr lang="en-US" sz="2400" dirty="0"/>
            </a:br>
            <a:r>
              <a:rPr lang="en-US" sz="2400" dirty="0"/>
              <a:t>or child directories</a:t>
            </a:r>
          </a:p>
          <a:p>
            <a:r>
              <a:rPr lang="en-US" sz="2400" dirty="0"/>
              <a:t>Root directory: </a:t>
            </a:r>
            <a:r>
              <a:rPr lang="en-US" sz="2400" dirty="0" err="1"/>
              <a:t>i</a:t>
            </a:r>
            <a:r>
              <a:rPr lang="en-US" sz="2400"/>
              <a:t>-number 1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D03993-3756-4CC3-B031-95F07B1172D8}"/>
              </a:ext>
            </a:extLst>
          </p:cNvPr>
          <p:cNvSpPr/>
          <p:nvPr/>
        </p:nvSpPr>
        <p:spPr>
          <a:xfrm>
            <a:off x="5897880" y="147447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movietest.cc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7319A9-7C67-44F8-B097-87098B815598}"/>
              </a:ext>
            </a:extLst>
          </p:cNvPr>
          <p:cNvSpPr/>
          <p:nvPr/>
        </p:nvSpPr>
        <p:spPr>
          <a:xfrm>
            <a:off x="7726680" y="147447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96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392A4C-2D2D-4E1B-A669-7F9A5CE35FFA}"/>
              </a:ext>
            </a:extLst>
          </p:cNvPr>
          <p:cNvSpPr/>
          <p:nvPr/>
        </p:nvSpPr>
        <p:spPr>
          <a:xfrm>
            <a:off x="5897880" y="1794510"/>
            <a:ext cx="182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74007E1-C24C-4062-AFF7-C675A23B1AC3}"/>
              </a:ext>
            </a:extLst>
          </p:cNvPr>
          <p:cNvSpPr/>
          <p:nvPr/>
        </p:nvSpPr>
        <p:spPr>
          <a:xfrm>
            <a:off x="7726680" y="179451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EF237D-C776-4AE5-9B59-FF1B4848F4FA}"/>
              </a:ext>
            </a:extLst>
          </p:cNvPr>
          <p:cNvSpPr/>
          <p:nvPr/>
        </p:nvSpPr>
        <p:spPr>
          <a:xfrm>
            <a:off x="5896051" y="2114550"/>
            <a:ext cx="1830629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samples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E6501F-E25E-47FC-A6A2-E48D8EDA560B}"/>
              </a:ext>
            </a:extLst>
          </p:cNvPr>
          <p:cNvSpPr/>
          <p:nvPr/>
        </p:nvSpPr>
        <p:spPr>
          <a:xfrm>
            <a:off x="7726680" y="2114550"/>
            <a:ext cx="731520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228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0F42EE-4796-43E3-B4E6-5378041F1C89}"/>
              </a:ext>
            </a:extLst>
          </p:cNvPr>
          <p:cNvSpPr/>
          <p:nvPr/>
        </p:nvSpPr>
        <p:spPr>
          <a:xfrm>
            <a:off x="5897880" y="243459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>
                <a:latin typeface="Lucida Sans Typewriter" panose="020B0509030504030204" pitchFamily="49" charset="0"/>
              </a:rPr>
              <a:t>movie.h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536543-CE98-4328-ABE8-EE6A67256329}"/>
              </a:ext>
            </a:extLst>
          </p:cNvPr>
          <p:cNvSpPr/>
          <p:nvPr/>
        </p:nvSpPr>
        <p:spPr>
          <a:xfrm>
            <a:off x="7726680" y="243459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1441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25542-7048-4F10-B7BE-16E679EFA31A}"/>
              </a:ext>
            </a:extLst>
          </p:cNvPr>
          <p:cNvSpPr/>
          <p:nvPr/>
        </p:nvSpPr>
        <p:spPr>
          <a:xfrm>
            <a:off x="5897880" y="2754630"/>
            <a:ext cx="182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---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687410-5228-4659-9D4A-9A454F308C13}"/>
              </a:ext>
            </a:extLst>
          </p:cNvPr>
          <p:cNvSpPr/>
          <p:nvPr/>
        </p:nvSpPr>
        <p:spPr>
          <a:xfrm>
            <a:off x="7726680" y="2754630"/>
            <a:ext cx="73152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099612-393F-4C56-89AD-EE701512CEAD}"/>
              </a:ext>
            </a:extLst>
          </p:cNvPr>
          <p:cNvSpPr/>
          <p:nvPr/>
        </p:nvSpPr>
        <p:spPr>
          <a:xfrm>
            <a:off x="5897880" y="307467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questions.txt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CD98F-F27B-45F8-9445-4826AE721C0A}"/>
              </a:ext>
            </a:extLst>
          </p:cNvPr>
          <p:cNvSpPr/>
          <p:nvPr/>
        </p:nvSpPr>
        <p:spPr>
          <a:xfrm>
            <a:off x="7726680" y="307467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656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939AD0-6DA1-43FF-8C35-D363D65094DD}"/>
              </a:ext>
            </a:extLst>
          </p:cNvPr>
          <p:cNvSpPr/>
          <p:nvPr/>
        </p:nvSpPr>
        <p:spPr>
          <a:xfrm>
            <a:off x="5897880" y="339471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latin typeface="Lucida Sans Typewriter" panose="020B0509030504030204" pitchFamily="49" charset="0"/>
              </a:rPr>
              <a:t>movie.cc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ED7FC7-E93A-4A06-BB70-A638BC5874E6}"/>
              </a:ext>
            </a:extLst>
          </p:cNvPr>
          <p:cNvSpPr/>
          <p:nvPr/>
        </p:nvSpPr>
        <p:spPr>
          <a:xfrm>
            <a:off x="7726680" y="339471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780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C0AD00-9F9A-4085-8C03-B9FC8AE01A99}"/>
              </a:ext>
            </a:extLst>
          </p:cNvPr>
          <p:cNvSpPr/>
          <p:nvPr/>
        </p:nvSpPr>
        <p:spPr>
          <a:xfrm>
            <a:off x="5897880" y="371475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>
                <a:latin typeface="Lucida Sans Typewriter" panose="020B0509030504030204" pitchFamily="49" charset="0"/>
              </a:rPr>
              <a:t>buggy.c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85395A-FA25-44F7-A669-4935D096A4AF}"/>
              </a:ext>
            </a:extLst>
          </p:cNvPr>
          <p:cNvSpPr/>
          <p:nvPr/>
        </p:nvSpPr>
        <p:spPr>
          <a:xfrm>
            <a:off x="7726680" y="371475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latin typeface="Lucida Sans Typewriter" panose="020B0509030504030204" pitchFamily="49" charset="0"/>
              </a:rPr>
              <a:t>6312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5E75E7B-D7E9-4A18-96EF-E5C236D8FDC8}"/>
              </a:ext>
            </a:extLst>
          </p:cNvPr>
          <p:cNvSpPr/>
          <p:nvPr/>
        </p:nvSpPr>
        <p:spPr>
          <a:xfrm>
            <a:off x="5897880" y="4034790"/>
            <a:ext cx="256032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D28057-E194-475D-9C28-AD0A2A2B9758}"/>
              </a:ext>
            </a:extLst>
          </p:cNvPr>
          <p:cNvSpPr/>
          <p:nvPr/>
        </p:nvSpPr>
        <p:spPr>
          <a:xfrm>
            <a:off x="5897880" y="1154430"/>
            <a:ext cx="182880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Lucida Sans Typewriter" panose="020B0509030504030204" pitchFamily="49" charset="0"/>
              </a:rPr>
              <a:t>Makefile</a:t>
            </a: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C6317C-1EDB-4545-9AC7-942D194B0D67}"/>
              </a:ext>
            </a:extLst>
          </p:cNvPr>
          <p:cNvSpPr/>
          <p:nvPr/>
        </p:nvSpPr>
        <p:spPr>
          <a:xfrm>
            <a:off x="7726680" y="1154430"/>
            <a:ext cx="73152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Lucida Sans Typewriter" panose="020B0509030504030204" pitchFamily="49" charset="0"/>
              </a:rPr>
              <a:t>1443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868794-905D-4924-B15D-76312C206315}"/>
              </a:ext>
            </a:extLst>
          </p:cNvPr>
          <p:cNvSpPr txBox="1"/>
          <p:nvPr/>
        </p:nvSpPr>
        <p:spPr>
          <a:xfrm>
            <a:off x="6035040" y="742950"/>
            <a:ext cx="24231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latin typeface="Lucida Sans Typewriter" panose="020B0509030504030204" pitchFamily="49" charset="0"/>
              </a:rPr>
              <a:t>assign0</a:t>
            </a:r>
            <a:r>
              <a:rPr lang="en-US" sz="2000" dirty="0"/>
              <a:t> directory</a:t>
            </a:r>
          </a:p>
        </p:txBody>
      </p:sp>
    </p:spTree>
    <p:extLst>
      <p:ext uri="{BB962C8B-B14F-4D97-AF65-F5344CB8AC3E}">
        <p14:creationId xmlns:p14="http://schemas.microsoft.com/office/powerpoint/2010/main" val="75129967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18453</TotalTime>
  <Words>73</Words>
  <Application>Microsoft Office PowerPoint</Application>
  <PresentationFormat>On-screen Show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Lucida Sans Typewriter</vt:lpstr>
      <vt:lpstr>Verdana</vt:lpstr>
      <vt:lpstr>Wingdings</vt:lpstr>
      <vt:lpstr>Default Design</vt:lpstr>
      <vt:lpstr>UNIX Directories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872</cp:revision>
  <cp:lastPrinted>2011-01-25T21:54:55Z</cp:lastPrinted>
  <dcterms:created xsi:type="dcterms:W3CDTF">2008-10-19T02:20:00Z</dcterms:created>
  <dcterms:modified xsi:type="dcterms:W3CDTF">2023-05-22T19:42:33Z</dcterms:modified>
</cp:coreProperties>
</file>