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31" r:id="rId2"/>
    <p:sldId id="432" r:id="rId3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BA"/>
    <a:srgbClr val="D81C1C"/>
    <a:srgbClr val="99CCF7"/>
    <a:srgbClr val="C0E0FA"/>
    <a:srgbClr val="E1F0FD"/>
    <a:srgbClr val="D7EEFF"/>
    <a:srgbClr val="FDDFE5"/>
    <a:srgbClr val="7B654F"/>
    <a:srgbClr val="967B60"/>
    <a:srgbClr val="F5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73" autoAdjust="0"/>
  </p:normalViewPr>
  <p:slideViewPr>
    <p:cSldViewPr>
      <p:cViewPr varScale="1">
        <p:scale>
          <a:sx n="172" d="100"/>
          <a:sy n="172" d="100"/>
        </p:scale>
        <p:origin x="360" y="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3" y="342902"/>
            <a:ext cx="8272463" cy="4489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1"/>
            <a:ext cx="7772400" cy="1273969"/>
          </a:xfrm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9144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 sz="2400"/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1026" name="Picture 2" descr="C:\Users\ouster\Documents\Stanford\sponsoredResearch\Platform Lab\Logo\light backgrounds\platformlab-logo-vFINAL-color-po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3623310"/>
            <a:ext cx="4297680" cy="9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148590"/>
            <a:ext cx="8534400" cy="548640"/>
          </a:xfrm>
        </p:spPr>
        <p:txBody>
          <a:bodyPr/>
          <a:lstStyle>
            <a:lvl1pPr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320040" y="788670"/>
            <a:ext cx="8503920" cy="384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88670"/>
            <a:ext cx="4191000" cy="3840480"/>
          </a:xfrm>
        </p:spPr>
        <p:txBody>
          <a:bodyPr/>
          <a:lstStyle>
            <a:lvl1pPr marL="274320" indent="-274320">
              <a:spcBef>
                <a:spcPts val="900"/>
              </a:spcBef>
              <a:buClr>
                <a:schemeClr val="tx2"/>
              </a:buClr>
              <a:defRPr sz="1650"/>
            </a:lvl1pPr>
            <a:lvl2pPr marL="502920" indent="-228600">
              <a:spcBef>
                <a:spcPts val="350"/>
              </a:spcBef>
              <a:buClr>
                <a:schemeClr val="tx2"/>
              </a:buClr>
              <a:defRPr sz="1500"/>
            </a:lvl2pPr>
            <a:lvl3pPr marL="731520">
              <a:spcBef>
                <a:spcPts val="300"/>
              </a:spcBef>
              <a:buClr>
                <a:schemeClr val="tx2"/>
              </a:buClr>
              <a:defRPr sz="1350"/>
            </a:lvl3pPr>
            <a:lvl4pPr marL="1005840">
              <a:spcBef>
                <a:spcPts val="250"/>
              </a:spcBef>
              <a:buClr>
                <a:schemeClr val="tx2"/>
              </a:buClr>
              <a:defRPr sz="1200"/>
            </a:lvl4pPr>
            <a:lvl5pPr marL="1280160">
              <a:spcBef>
                <a:spcPts val="200"/>
              </a:spcBef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20040" y="788670"/>
            <a:ext cx="265176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0040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126480" y="788670"/>
            <a:ext cx="2697480" cy="3841115"/>
          </a:xfrm>
        </p:spPr>
        <p:txBody>
          <a:bodyPr/>
          <a:lstStyle>
            <a:lvl2pPr marL="560070" indent="-285750">
              <a:defRPr lang="en-US" sz="1500" dirty="0" smtClean="0">
                <a:solidFill>
                  <a:schemeClr val="tx1"/>
                </a:solidFill>
                <a:latin typeface="+mn-lt"/>
              </a:defRPr>
            </a:lvl2pPr>
            <a:lvl3pPr marL="834390" indent="-285750">
              <a:defRPr lang="en-US" sz="1350" dirty="0" smtClean="0">
                <a:solidFill>
                  <a:schemeClr val="tx1"/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/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502920" lvl="1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Second level</a:t>
            </a:r>
          </a:p>
          <a:p>
            <a:pPr marL="731520" lvl="2" indent="-18288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Third level</a:t>
            </a:r>
          </a:p>
          <a:p>
            <a:pPr marL="1005840" lvl="3" indent="-182880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280160" lvl="4" indent="-182880" algn="l" rtl="0" eaLnBrk="0" fontAlgn="base" hangingPunct="0">
              <a:spcBef>
                <a:spcPts val="2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●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20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1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48590"/>
            <a:ext cx="853440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788670"/>
            <a:ext cx="853440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December 5, 2017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4864894"/>
            <a:ext cx="3429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64894"/>
            <a:ext cx="2286000" cy="2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3" r:id="rId4"/>
    <p:sldLayoutId id="2147483673" r:id="rId5"/>
    <p:sldLayoutId id="214748367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274320" indent="-27432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800" b="1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rtl="0" eaLnBrk="0" fontAlgn="base" hangingPunct="0">
        <a:spcBef>
          <a:spcPts val="3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914400" indent="-182880" algn="l" rtl="0" eaLnBrk="0" fontAlgn="base" hangingPunct="0">
        <a:spcBef>
          <a:spcPts val="3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400">
          <a:solidFill>
            <a:schemeClr val="tx1"/>
          </a:solidFill>
          <a:latin typeface="+mn-lt"/>
        </a:defRPr>
      </a:lvl3pPr>
      <a:lvl4pPr marL="1280160" indent="-182880" algn="l" rtl="0" eaLnBrk="0" fontAlgn="base" hangingPunct="0">
        <a:spcBef>
          <a:spcPts val="25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4pPr>
      <a:lvl5pPr marL="1645920" indent="-182880" algn="l" rtl="0" eaLnBrk="0" fontAlgn="base" hangingPunct="0">
        <a:spcBef>
          <a:spcPts val="200"/>
        </a:spcBef>
        <a:spcAft>
          <a:spcPct val="0"/>
        </a:spcAft>
        <a:buClr>
          <a:schemeClr val="tx2"/>
        </a:buClr>
        <a:buSzPct val="90000"/>
        <a:buFont typeface="Arial" charset="0"/>
        <a:buChar char="●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AE8E-FA57-4639-93F4-A90F67D1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 FAT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504CE-87AE-413C-8F62-ED589EF55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7D787-FC11-4978-96DA-9D1ED83A0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954481-3087-4B56-8074-6B42F0241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38303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free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A2D766-CC26-4731-A0C8-9714DDF9F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DA3401E5-AC42-48F5-92B0-4BC166C58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640" y="697230"/>
            <a:ext cx="19202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File Allocation Table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B89AA6-9B00-493E-BC95-B0D99D3E8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" y="2205990"/>
            <a:ext cx="1143000" cy="118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r>
              <a:rPr lang="en-US" dirty="0"/>
              <a:t>A: 6</a:t>
            </a:r>
          </a:p>
          <a:p>
            <a:r>
              <a:rPr lang="en-US" dirty="0"/>
              <a:t>B: 1</a:t>
            </a:r>
          </a:p>
          <a:p>
            <a:r>
              <a:rPr lang="en-US" dirty="0"/>
              <a:t>...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C48780D8-BC54-4412-8B65-8A7C7EC65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5040" y="222885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6FFD6814-C92D-4E7D-83E4-EC24EC3C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21" name="Text Box 20">
            <a:extLst>
              <a:ext uri="{FF2B5EF4-FFF2-40B4-BE49-F238E27FC236}">
                <a16:creationId xmlns:a16="http://schemas.microsoft.com/office/drawing/2014/main" id="{10248097-8A28-4501-AEDE-F20D5A043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2" name="Text Box 21">
            <a:extLst>
              <a:ext uri="{FF2B5EF4-FFF2-40B4-BE49-F238E27FC236}">
                <a16:creationId xmlns:a16="http://schemas.microsoft.com/office/drawing/2014/main" id="{3487F9A6-E40D-498B-9932-4A45BC435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4640" y="240442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3" name="Text Box 22">
            <a:extLst>
              <a:ext uri="{FF2B5EF4-FFF2-40B4-BE49-F238E27FC236}">
                <a16:creationId xmlns:a16="http://schemas.microsoft.com/office/drawing/2014/main" id="{6F8A4741-704F-49E8-AE7A-CF64AE1A3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40573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4" name="Text Box 23">
            <a:extLst>
              <a:ext uri="{FF2B5EF4-FFF2-40B4-BE49-F238E27FC236}">
                <a16:creationId xmlns:a16="http://schemas.microsoft.com/office/drawing/2014/main" id="{16E75F68-552F-4343-8DE6-8F5CB0C37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72577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1" name="Text Box 30">
            <a:extLst>
              <a:ext uri="{FF2B5EF4-FFF2-40B4-BE49-F238E27FC236}">
                <a16:creationId xmlns:a16="http://schemas.microsoft.com/office/drawing/2014/main" id="{51089466-5FAF-44C1-BDF7-86D43366B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1748790"/>
            <a:ext cx="647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File A:</a:t>
            </a:r>
          </a:p>
        </p:txBody>
      </p:sp>
      <p:sp>
        <p:nvSpPr>
          <p:cNvPr id="37" name="Text Box 39">
            <a:extLst>
              <a:ext uri="{FF2B5EF4-FFF2-40B4-BE49-F238E27FC236}">
                <a16:creationId xmlns:a16="http://schemas.microsoft.com/office/drawing/2014/main" id="{2A13318E-1B43-40B7-AC88-AD3A57531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0" y="2921953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File B:</a:t>
            </a:r>
          </a:p>
        </p:txBody>
      </p:sp>
      <p:sp>
        <p:nvSpPr>
          <p:cNvPr id="39" name="Text Box 43">
            <a:extLst>
              <a:ext uri="{FF2B5EF4-FFF2-40B4-BE49-F238E27FC236}">
                <a16:creationId xmlns:a16="http://schemas.microsoft.com/office/drawing/2014/main" id="{E2D3AB21-9FC7-49CD-AE17-0998B588D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1824673"/>
            <a:ext cx="141732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dirty="0"/>
              <a:t>Directory (5)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84D1994-E806-424A-84AB-2C6037CF3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170307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E7E72BB-F975-45DC-8181-6282EC9D5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02311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43" name="Text Box 22">
            <a:extLst>
              <a:ext uri="{FF2B5EF4-FFF2-40B4-BE49-F238E27FC236}">
                <a16:creationId xmlns:a16="http://schemas.microsoft.com/office/drawing/2014/main" id="{A54D46DF-96E3-4A36-8C3B-20811F09E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04581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4" name="Text Box 23">
            <a:extLst>
              <a:ext uri="{FF2B5EF4-FFF2-40B4-BE49-F238E27FC236}">
                <a16:creationId xmlns:a16="http://schemas.microsoft.com/office/drawing/2014/main" id="{1ACA7F6A-04D0-4144-8ECF-3162AA1FF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380" y="2365851"/>
            <a:ext cx="1282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82D6A3B-5EA6-48F2-B538-1F97AA250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34315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6E9C74-4B59-40EF-BFD7-C6262B24D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66319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7" name="Text Box 22">
            <a:extLst>
              <a:ext uri="{FF2B5EF4-FFF2-40B4-BE49-F238E27FC236}">
                <a16:creationId xmlns:a16="http://schemas.microsoft.com/office/drawing/2014/main" id="{A8D7464E-84C1-42E6-9FD1-1CEC60F53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380" y="2685891"/>
            <a:ext cx="1282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48" name="Text Box 23">
            <a:extLst>
              <a:ext uri="{FF2B5EF4-FFF2-40B4-BE49-F238E27FC236}">
                <a16:creationId xmlns:a16="http://schemas.microsoft.com/office/drawing/2014/main" id="{5A081BA6-533D-4FAE-A36D-74B5401C9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00593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57A1930-2919-4DCD-BE51-EAA594520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298323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08D384F-A740-46CC-9460-57D4ED0C7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30327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51" name="Text Box 22">
            <a:extLst>
              <a:ext uri="{FF2B5EF4-FFF2-40B4-BE49-F238E27FC236}">
                <a16:creationId xmlns:a16="http://schemas.microsoft.com/office/drawing/2014/main" id="{4CC8D4A2-14C6-4C0C-9309-CA3B8555F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32597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52" name="Text Box 23">
            <a:extLst>
              <a:ext uri="{FF2B5EF4-FFF2-40B4-BE49-F238E27FC236}">
                <a16:creationId xmlns:a16="http://schemas.microsoft.com/office/drawing/2014/main" id="{6D057344-F556-49F4-9081-2ECA83DB6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646011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7684CA1-98F3-44CF-A259-99F168099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623310"/>
            <a:ext cx="1005840" cy="32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free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181CA3-3446-4AA1-8B89-42F0DA851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840" y="3943350"/>
            <a:ext cx="1005840" cy="7315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8CEDB1-C9CC-4CC9-A202-613BC221B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17">
            <a:extLst>
              <a:ext uri="{FF2B5EF4-FFF2-40B4-BE49-F238E27FC236}">
                <a16:creationId xmlns:a16="http://schemas.microsoft.com/office/drawing/2014/main" id="{A98FF574-6B6B-4C64-9224-89572C5545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8040" y="222885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98358D5-8103-4840-95DE-F4296749E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240" y="206883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886B88-32D1-4F41-80D8-97D2F975C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240" y="325755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7">
            <a:extLst>
              <a:ext uri="{FF2B5EF4-FFF2-40B4-BE49-F238E27FC236}">
                <a16:creationId xmlns:a16="http://schemas.microsoft.com/office/drawing/2014/main" id="{18A706EA-1387-4EF7-B873-A0CBB35F2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5040" y="341757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Text Box 19">
            <a:extLst>
              <a:ext uri="{FF2B5EF4-FFF2-40B4-BE49-F238E27FC236}">
                <a16:creationId xmlns:a16="http://schemas.microsoft.com/office/drawing/2014/main" id="{64FE2029-632C-48E0-B9F1-C85B9B6B6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640" y="359314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2" name="Text Box 20">
            <a:extLst>
              <a:ext uri="{FF2B5EF4-FFF2-40B4-BE49-F238E27FC236}">
                <a16:creationId xmlns:a16="http://schemas.microsoft.com/office/drawing/2014/main" id="{4628966F-08FB-477B-8D94-352C2B642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640" y="359314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E165898-AD7D-45AA-97CB-77E2C2C78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240" y="3257550"/>
            <a:ext cx="685800" cy="320040"/>
          </a:xfrm>
          <a:prstGeom prst="rect">
            <a:avLst/>
          </a:prstGeom>
          <a:solidFill>
            <a:srgbClr val="E1E1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5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8DAA2-E1DB-4769-BF8A-3069F129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Scheduling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1F07BE-0935-4480-8DBC-B31A9F62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CS 111 Lecture Notes: File Systems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D760F-6BFA-4004-93FE-0CABCEDE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1" name="Rectangle 228">
            <a:extLst>
              <a:ext uri="{FF2B5EF4-FFF2-40B4-BE49-F238E27FC236}">
                <a16:creationId xmlns:a16="http://schemas.microsoft.com/office/drawing/2014/main" id="{5AEF4658-2999-4E8F-8795-019DFEF45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383030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19">
            <a:extLst>
              <a:ext uri="{FF2B5EF4-FFF2-40B4-BE49-F238E27FC236}">
                <a16:creationId xmlns:a16="http://schemas.microsoft.com/office/drawing/2014/main" id="{38FC79ED-4ED0-43BB-8A51-A4410EA18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560" y="788352"/>
            <a:ext cx="1320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Pending I/</a:t>
            </a:r>
            <a:r>
              <a:rPr lang="en-US" dirty="0" err="1">
                <a:solidFill>
                  <a:schemeClr val="tx2"/>
                </a:solidFill>
              </a:rPr>
              <a:t>Os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7" name="Line 20">
            <a:extLst>
              <a:ext uri="{FF2B5EF4-FFF2-40B4-BE49-F238E27FC236}">
                <a16:creationId xmlns:a16="http://schemas.microsoft.com/office/drawing/2014/main" id="{5375BBAF-7C95-4E42-AEB0-968EB32D1A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23">
            <a:extLst>
              <a:ext uri="{FF2B5EF4-FFF2-40B4-BE49-F238E27FC236}">
                <a16:creationId xmlns:a16="http://schemas.microsoft.com/office/drawing/2014/main" id="{90A522DB-9092-471C-877C-613497B812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8648" y="1062990"/>
            <a:ext cx="256032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Text Box 27">
            <a:extLst>
              <a:ext uri="{FF2B5EF4-FFF2-40B4-BE49-F238E27FC236}">
                <a16:creationId xmlns:a16="http://schemas.microsoft.com/office/drawing/2014/main" id="{3BE60F96-06A7-4EF0-9C28-B0C05AFE2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397" y="785991"/>
            <a:ext cx="166712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rgbClr val="D81C1C"/>
                </a:solidFill>
              </a:rPr>
              <a:t>Most Recent I/O</a:t>
            </a:r>
          </a:p>
        </p:txBody>
      </p:sp>
      <p:sp>
        <p:nvSpPr>
          <p:cNvPr id="44" name="Line 20">
            <a:extLst>
              <a:ext uri="{FF2B5EF4-FFF2-40B4-BE49-F238E27FC236}">
                <a16:creationId xmlns:a16="http://schemas.microsoft.com/office/drawing/2014/main" id="{93AEE2A0-F6F6-4475-A1BB-8201D8BCA5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20">
            <a:extLst>
              <a:ext uri="{FF2B5EF4-FFF2-40B4-BE49-F238E27FC236}">
                <a16:creationId xmlns:a16="http://schemas.microsoft.com/office/drawing/2014/main" id="{C6827E7D-1D70-468E-A32A-CC1E4CE79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480" y="1062990"/>
            <a:ext cx="0" cy="32004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01A89B7E-FF23-4557-91CA-4A57A59DF2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0560" y="1062990"/>
            <a:ext cx="0" cy="320040"/>
          </a:xfrm>
          <a:prstGeom prst="line">
            <a:avLst/>
          </a:prstGeom>
          <a:noFill/>
          <a:ln w="15875">
            <a:solidFill>
              <a:srgbClr val="D81C1C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228">
            <a:extLst>
              <a:ext uri="{FF2B5EF4-FFF2-40B4-BE49-F238E27FC236}">
                <a16:creationId xmlns:a16="http://schemas.microsoft.com/office/drawing/2014/main" id="{95B46501-44F7-4480-8FA9-1316F041D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97589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ectangle 229">
            <a:extLst>
              <a:ext uri="{FF2B5EF4-FFF2-40B4-BE49-F238E27FC236}">
                <a16:creationId xmlns:a16="http://schemas.microsoft.com/office/drawing/2014/main" id="{2420D639-5D4E-45D8-BA8E-CECBA663D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229">
            <a:extLst>
              <a:ext uri="{FF2B5EF4-FFF2-40B4-BE49-F238E27FC236}">
                <a16:creationId xmlns:a16="http://schemas.microsoft.com/office/drawing/2014/main" id="{00D8AD9F-6BB8-43CF-A4CE-BF7781A45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229">
            <a:extLst>
              <a:ext uri="{FF2B5EF4-FFF2-40B4-BE49-F238E27FC236}">
                <a16:creationId xmlns:a16="http://schemas.microsoft.com/office/drawing/2014/main" id="{BFA63C0F-2CEB-4821-B18A-59B86CE52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229">
            <a:extLst>
              <a:ext uri="{FF2B5EF4-FFF2-40B4-BE49-F238E27FC236}">
                <a16:creationId xmlns:a16="http://schemas.microsoft.com/office/drawing/2014/main" id="{DEBE470A-C956-4B26-AFF4-974D583B6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229">
            <a:extLst>
              <a:ext uri="{FF2B5EF4-FFF2-40B4-BE49-F238E27FC236}">
                <a16:creationId xmlns:a16="http://schemas.microsoft.com/office/drawing/2014/main" id="{092CE2A5-B9E2-432C-98CB-C9E665422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229">
            <a:extLst>
              <a:ext uri="{FF2B5EF4-FFF2-40B4-BE49-F238E27FC236}">
                <a16:creationId xmlns:a16="http://schemas.microsoft.com/office/drawing/2014/main" id="{4A322CE1-74A5-462D-B056-DCB5D3934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229">
            <a:extLst>
              <a:ext uri="{FF2B5EF4-FFF2-40B4-BE49-F238E27FC236}">
                <a16:creationId xmlns:a16="http://schemas.microsoft.com/office/drawing/2014/main" id="{A2621F0C-D1BB-46B3-A386-51469C0E3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22974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229">
            <a:extLst>
              <a:ext uri="{FF2B5EF4-FFF2-40B4-BE49-F238E27FC236}">
                <a16:creationId xmlns:a16="http://schemas.microsoft.com/office/drawing/2014/main" id="{275ECB9A-D96A-4A88-B14B-0FDD508A2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Rectangle 229">
            <a:extLst>
              <a:ext uri="{FF2B5EF4-FFF2-40B4-BE49-F238E27FC236}">
                <a16:creationId xmlns:a16="http://schemas.microsoft.com/office/drawing/2014/main" id="{CBBCAEF0-5562-4D54-BC95-1DB0AB1B0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Rectangle 229">
            <a:extLst>
              <a:ext uri="{FF2B5EF4-FFF2-40B4-BE49-F238E27FC236}">
                <a16:creationId xmlns:a16="http://schemas.microsoft.com/office/drawing/2014/main" id="{E238A1EF-AF6D-4831-9F04-B87C9D47D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Rectangle 229">
            <a:extLst>
              <a:ext uri="{FF2B5EF4-FFF2-40B4-BE49-F238E27FC236}">
                <a16:creationId xmlns:a16="http://schemas.microsoft.com/office/drawing/2014/main" id="{E2E768DE-D5EE-432C-BBE5-8EFF407B0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229">
            <a:extLst>
              <a:ext uri="{FF2B5EF4-FFF2-40B4-BE49-F238E27FC236}">
                <a16:creationId xmlns:a16="http://schemas.microsoft.com/office/drawing/2014/main" id="{912F55C7-85F2-4AA6-B96C-294D6E936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Rectangle 229">
            <a:extLst>
              <a:ext uri="{FF2B5EF4-FFF2-40B4-BE49-F238E27FC236}">
                <a16:creationId xmlns:a16="http://schemas.microsoft.com/office/drawing/2014/main" id="{9E1FCAC0-1451-4B76-8B7B-564BB2F64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Rectangle 229">
            <a:extLst>
              <a:ext uri="{FF2B5EF4-FFF2-40B4-BE49-F238E27FC236}">
                <a16:creationId xmlns:a16="http://schemas.microsoft.com/office/drawing/2014/main" id="{4DC45890-0C3C-4289-BCC2-0590315A6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22974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228">
            <a:extLst>
              <a:ext uri="{FF2B5EF4-FFF2-40B4-BE49-F238E27FC236}">
                <a16:creationId xmlns:a16="http://schemas.microsoft.com/office/drawing/2014/main" id="{C75B8CEF-86E7-4070-A124-2B4AC3AA5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211989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Rectangle 228">
            <a:extLst>
              <a:ext uri="{FF2B5EF4-FFF2-40B4-BE49-F238E27FC236}">
                <a16:creationId xmlns:a16="http://schemas.microsoft.com/office/drawing/2014/main" id="{D8E57D69-B5A4-47FA-845E-18635388D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126388"/>
            <a:ext cx="7635240" cy="274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Freeform 288">
            <a:extLst>
              <a:ext uri="{FF2B5EF4-FFF2-40B4-BE49-F238E27FC236}">
                <a16:creationId xmlns:a16="http://schemas.microsoft.com/office/drawing/2014/main" id="{63B3096C-1E23-468F-AAF1-41E46AEB9219}"/>
              </a:ext>
            </a:extLst>
          </p:cNvPr>
          <p:cNvSpPr>
            <a:spLocks/>
          </p:cNvSpPr>
          <p:nvPr/>
        </p:nvSpPr>
        <p:spPr bwMode="auto">
          <a:xfrm flipV="1">
            <a:off x="4480560" y="2114550"/>
            <a:ext cx="6400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5" name="Freeform 288">
            <a:extLst>
              <a:ext uri="{FF2B5EF4-FFF2-40B4-BE49-F238E27FC236}">
                <a16:creationId xmlns:a16="http://schemas.microsoft.com/office/drawing/2014/main" id="{D576DC51-7F89-4B20-A5E8-0BA73E5CBA83}"/>
              </a:ext>
            </a:extLst>
          </p:cNvPr>
          <p:cNvSpPr>
            <a:spLocks/>
          </p:cNvSpPr>
          <p:nvPr/>
        </p:nvSpPr>
        <p:spPr bwMode="auto">
          <a:xfrm flipV="1">
            <a:off x="5120640" y="2114550"/>
            <a:ext cx="1737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6" name="Freeform 290">
            <a:extLst>
              <a:ext uri="{FF2B5EF4-FFF2-40B4-BE49-F238E27FC236}">
                <a16:creationId xmlns:a16="http://schemas.microsoft.com/office/drawing/2014/main" id="{CF9BC0AC-3DDB-4842-A7A6-D9AC6829D4F4}"/>
              </a:ext>
            </a:extLst>
          </p:cNvPr>
          <p:cNvSpPr>
            <a:spLocks/>
          </p:cNvSpPr>
          <p:nvPr/>
        </p:nvSpPr>
        <p:spPr bwMode="auto">
          <a:xfrm flipH="1">
            <a:off x="6673705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" name="Freeform 290">
            <a:extLst>
              <a:ext uri="{FF2B5EF4-FFF2-40B4-BE49-F238E27FC236}">
                <a16:creationId xmlns:a16="http://schemas.microsoft.com/office/drawing/2014/main" id="{25D96C45-716F-45CB-B685-7590D3D89280}"/>
              </a:ext>
            </a:extLst>
          </p:cNvPr>
          <p:cNvSpPr>
            <a:spLocks/>
          </p:cNvSpPr>
          <p:nvPr/>
        </p:nvSpPr>
        <p:spPr bwMode="auto">
          <a:xfrm flipH="1">
            <a:off x="6492240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" name="Freeform 290">
            <a:extLst>
              <a:ext uri="{FF2B5EF4-FFF2-40B4-BE49-F238E27FC236}">
                <a16:creationId xmlns:a16="http://schemas.microsoft.com/office/drawing/2014/main" id="{0BF61F41-B56E-4732-839A-862CB7CC3BCA}"/>
              </a:ext>
            </a:extLst>
          </p:cNvPr>
          <p:cNvSpPr>
            <a:spLocks/>
          </p:cNvSpPr>
          <p:nvPr/>
        </p:nvSpPr>
        <p:spPr bwMode="auto">
          <a:xfrm flipH="1">
            <a:off x="4754880" y="2571750"/>
            <a:ext cx="17373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Freeform 288">
            <a:extLst>
              <a:ext uri="{FF2B5EF4-FFF2-40B4-BE49-F238E27FC236}">
                <a16:creationId xmlns:a16="http://schemas.microsoft.com/office/drawing/2014/main" id="{3DBC6B54-B4A7-4507-9E00-2EC7BBED129C}"/>
              </a:ext>
            </a:extLst>
          </p:cNvPr>
          <p:cNvSpPr>
            <a:spLocks/>
          </p:cNvSpPr>
          <p:nvPr/>
        </p:nvSpPr>
        <p:spPr bwMode="auto">
          <a:xfrm flipV="1">
            <a:off x="2697480" y="2114550"/>
            <a:ext cx="10515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1" name="Freeform 288">
            <a:extLst>
              <a:ext uri="{FF2B5EF4-FFF2-40B4-BE49-F238E27FC236}">
                <a16:creationId xmlns:a16="http://schemas.microsoft.com/office/drawing/2014/main" id="{FC3B1288-E3E1-41D0-A08E-A4A094D9BB5F}"/>
              </a:ext>
            </a:extLst>
          </p:cNvPr>
          <p:cNvSpPr>
            <a:spLocks/>
          </p:cNvSpPr>
          <p:nvPr/>
        </p:nvSpPr>
        <p:spPr bwMode="auto">
          <a:xfrm flipV="1">
            <a:off x="3749040" y="1977390"/>
            <a:ext cx="4526280" cy="32004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2" name="Freeform 290">
            <a:extLst>
              <a:ext uri="{FF2B5EF4-FFF2-40B4-BE49-F238E27FC236}">
                <a16:creationId xmlns:a16="http://schemas.microsoft.com/office/drawing/2014/main" id="{5C1F8500-775B-4358-9ACA-C96BF09847D3}"/>
              </a:ext>
            </a:extLst>
          </p:cNvPr>
          <p:cNvSpPr>
            <a:spLocks/>
          </p:cNvSpPr>
          <p:nvPr/>
        </p:nvSpPr>
        <p:spPr bwMode="auto">
          <a:xfrm flipH="1">
            <a:off x="7818120" y="2571750"/>
            <a:ext cx="45720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Freeform 290">
            <a:extLst>
              <a:ext uri="{FF2B5EF4-FFF2-40B4-BE49-F238E27FC236}">
                <a16:creationId xmlns:a16="http://schemas.microsoft.com/office/drawing/2014/main" id="{AD2F3F86-4B66-422B-8349-B8D087A5D851}"/>
              </a:ext>
            </a:extLst>
          </p:cNvPr>
          <p:cNvSpPr>
            <a:spLocks/>
          </p:cNvSpPr>
          <p:nvPr/>
        </p:nvSpPr>
        <p:spPr bwMode="auto">
          <a:xfrm flipH="1">
            <a:off x="1737360" y="2571750"/>
            <a:ext cx="6080760" cy="27432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" name="Freeform 290">
            <a:extLst>
              <a:ext uri="{FF2B5EF4-FFF2-40B4-BE49-F238E27FC236}">
                <a16:creationId xmlns:a16="http://schemas.microsoft.com/office/drawing/2014/main" id="{965A0E9E-A54C-4B54-8BF2-F7713E7B69C2}"/>
              </a:ext>
            </a:extLst>
          </p:cNvPr>
          <p:cNvSpPr>
            <a:spLocks/>
          </p:cNvSpPr>
          <p:nvPr/>
        </p:nvSpPr>
        <p:spPr bwMode="auto">
          <a:xfrm flipH="1">
            <a:off x="1554480" y="2571750"/>
            <a:ext cx="18288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Freeform 288">
            <a:extLst>
              <a:ext uri="{FF2B5EF4-FFF2-40B4-BE49-F238E27FC236}">
                <a16:creationId xmlns:a16="http://schemas.microsoft.com/office/drawing/2014/main" id="{D4BEA5BB-4517-44FE-A3E8-BD9C9F6A4422}"/>
              </a:ext>
            </a:extLst>
          </p:cNvPr>
          <p:cNvSpPr>
            <a:spLocks/>
          </p:cNvSpPr>
          <p:nvPr/>
        </p:nvSpPr>
        <p:spPr bwMode="auto">
          <a:xfrm flipV="1">
            <a:off x="1554480" y="2114550"/>
            <a:ext cx="1600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6" name="Freeform 290">
            <a:extLst>
              <a:ext uri="{FF2B5EF4-FFF2-40B4-BE49-F238E27FC236}">
                <a16:creationId xmlns:a16="http://schemas.microsoft.com/office/drawing/2014/main" id="{9DA5C6AB-499A-4821-893A-B3B4F5140CDC}"/>
              </a:ext>
            </a:extLst>
          </p:cNvPr>
          <p:cNvSpPr>
            <a:spLocks/>
          </p:cNvSpPr>
          <p:nvPr/>
        </p:nvSpPr>
        <p:spPr bwMode="auto">
          <a:xfrm flipH="1">
            <a:off x="2697480" y="2571750"/>
            <a:ext cx="169164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" name="Freeform 290">
            <a:extLst>
              <a:ext uri="{FF2B5EF4-FFF2-40B4-BE49-F238E27FC236}">
                <a16:creationId xmlns:a16="http://schemas.microsoft.com/office/drawing/2014/main" id="{9EBE7495-B6DA-4417-98EE-FB82A2E5650A}"/>
              </a:ext>
            </a:extLst>
          </p:cNvPr>
          <p:cNvSpPr>
            <a:spLocks/>
          </p:cNvSpPr>
          <p:nvPr/>
        </p:nvSpPr>
        <p:spPr bwMode="auto">
          <a:xfrm flipH="1">
            <a:off x="4389120" y="25717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" name="Rectangle 229">
            <a:extLst>
              <a:ext uri="{FF2B5EF4-FFF2-40B4-BE49-F238E27FC236}">
                <a16:creationId xmlns:a16="http://schemas.microsoft.com/office/drawing/2014/main" id="{AE0C3867-4E5D-4DF8-8048-83BC5200D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Rectangle 229">
            <a:extLst>
              <a:ext uri="{FF2B5EF4-FFF2-40B4-BE49-F238E27FC236}">
                <a16:creationId xmlns:a16="http://schemas.microsoft.com/office/drawing/2014/main" id="{BDE6369C-C2DF-4A24-9C82-FBCB4B81A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" name="Rectangle 229">
            <a:extLst>
              <a:ext uri="{FF2B5EF4-FFF2-40B4-BE49-F238E27FC236}">
                <a16:creationId xmlns:a16="http://schemas.microsoft.com/office/drawing/2014/main" id="{0B6BFC61-43AF-44C9-B393-FDDE6230A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" name="Rectangle 229">
            <a:extLst>
              <a:ext uri="{FF2B5EF4-FFF2-40B4-BE49-F238E27FC236}">
                <a16:creationId xmlns:a16="http://schemas.microsoft.com/office/drawing/2014/main" id="{EA3E5324-720A-4799-BBF9-1380D4B8C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Rectangle 229">
            <a:extLst>
              <a:ext uri="{FF2B5EF4-FFF2-40B4-BE49-F238E27FC236}">
                <a16:creationId xmlns:a16="http://schemas.microsoft.com/office/drawing/2014/main" id="{DCA5454D-DE44-4641-9DD6-8C7758060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" name="Rectangle 229">
            <a:extLst>
              <a:ext uri="{FF2B5EF4-FFF2-40B4-BE49-F238E27FC236}">
                <a16:creationId xmlns:a16="http://schemas.microsoft.com/office/drawing/2014/main" id="{F81A8241-B544-4D00-8A95-39EB7059D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Rectangle 229">
            <a:extLst>
              <a:ext uri="{FF2B5EF4-FFF2-40B4-BE49-F238E27FC236}">
                <a16:creationId xmlns:a16="http://schemas.microsoft.com/office/drawing/2014/main" id="{9CA6FE2A-7B20-4297-ACA7-AEA14135B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32118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Rectangle 229">
            <a:extLst>
              <a:ext uri="{FF2B5EF4-FFF2-40B4-BE49-F238E27FC236}">
                <a16:creationId xmlns:a16="http://schemas.microsoft.com/office/drawing/2014/main" id="{1CDC6092-0FF8-4E52-913C-000307A5B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Rectangle 229">
            <a:extLst>
              <a:ext uri="{FF2B5EF4-FFF2-40B4-BE49-F238E27FC236}">
                <a16:creationId xmlns:a16="http://schemas.microsoft.com/office/drawing/2014/main" id="{3081CD89-7549-409C-9ED3-8CC607316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Rectangle 229">
            <a:extLst>
              <a:ext uri="{FF2B5EF4-FFF2-40B4-BE49-F238E27FC236}">
                <a16:creationId xmlns:a16="http://schemas.microsoft.com/office/drawing/2014/main" id="{BB8E5593-04FE-4584-B1E1-EED8C7514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" name="Rectangle 229">
            <a:extLst>
              <a:ext uri="{FF2B5EF4-FFF2-40B4-BE49-F238E27FC236}">
                <a16:creationId xmlns:a16="http://schemas.microsoft.com/office/drawing/2014/main" id="{5981B398-D8BA-480B-94F2-ED4B2EC5D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" name="Rectangle 229">
            <a:extLst>
              <a:ext uri="{FF2B5EF4-FFF2-40B4-BE49-F238E27FC236}">
                <a16:creationId xmlns:a16="http://schemas.microsoft.com/office/drawing/2014/main" id="{9587780A-2815-454D-8B9A-7A5858BDB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1" name="Rectangle 229">
            <a:extLst>
              <a:ext uri="{FF2B5EF4-FFF2-40B4-BE49-F238E27FC236}">
                <a16:creationId xmlns:a16="http://schemas.microsoft.com/office/drawing/2014/main" id="{413E87D9-C3D2-4A1F-A6BC-218FBA2CF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" name="Rectangle 229">
            <a:extLst>
              <a:ext uri="{FF2B5EF4-FFF2-40B4-BE49-F238E27FC236}">
                <a16:creationId xmlns:a16="http://schemas.microsoft.com/office/drawing/2014/main" id="{35540235-5628-4B69-8F16-0B052A4F1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2118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" name="Rectangle 229">
            <a:extLst>
              <a:ext uri="{FF2B5EF4-FFF2-40B4-BE49-F238E27FC236}">
                <a16:creationId xmlns:a16="http://schemas.microsoft.com/office/drawing/2014/main" id="{E930FF01-DABB-41C3-9D5C-CCE11554B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" name="Rectangle 229">
            <a:extLst>
              <a:ext uri="{FF2B5EF4-FFF2-40B4-BE49-F238E27FC236}">
                <a16:creationId xmlns:a16="http://schemas.microsoft.com/office/drawing/2014/main" id="{62F3960C-DE3A-4AB1-AD14-C2D7B3AFB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5" name="Rectangle 229">
            <a:extLst>
              <a:ext uri="{FF2B5EF4-FFF2-40B4-BE49-F238E27FC236}">
                <a16:creationId xmlns:a16="http://schemas.microsoft.com/office/drawing/2014/main" id="{E0E9E8F3-2E72-43B1-AB9A-89ADF6F64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" name="Rectangle 229">
            <a:extLst>
              <a:ext uri="{FF2B5EF4-FFF2-40B4-BE49-F238E27FC236}">
                <a16:creationId xmlns:a16="http://schemas.microsoft.com/office/drawing/2014/main" id="{11CB47D1-98FC-46E8-ACB0-0022F884F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" name="Rectangle 229">
            <a:extLst>
              <a:ext uri="{FF2B5EF4-FFF2-40B4-BE49-F238E27FC236}">
                <a16:creationId xmlns:a16="http://schemas.microsoft.com/office/drawing/2014/main" id="{48D33EA9-BA0C-4BD9-90EC-5D1F55F9B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Rectangle 229">
            <a:extLst>
              <a:ext uri="{FF2B5EF4-FFF2-40B4-BE49-F238E27FC236}">
                <a16:creationId xmlns:a16="http://schemas.microsoft.com/office/drawing/2014/main" id="{B6BA28C9-162A-4EEE-8758-ADBFCC775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Rectangle 229">
            <a:extLst>
              <a:ext uri="{FF2B5EF4-FFF2-40B4-BE49-F238E27FC236}">
                <a16:creationId xmlns:a16="http://schemas.microsoft.com/office/drawing/2014/main" id="{73CC7804-AAB9-4818-B897-85418926F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41262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Rectangle 229">
            <a:extLst>
              <a:ext uri="{FF2B5EF4-FFF2-40B4-BE49-F238E27FC236}">
                <a16:creationId xmlns:a16="http://schemas.microsoft.com/office/drawing/2014/main" id="{303A351B-10A7-42BD-92E2-1A47DDD3F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Rectangle 229">
            <a:extLst>
              <a:ext uri="{FF2B5EF4-FFF2-40B4-BE49-F238E27FC236}">
                <a16:creationId xmlns:a16="http://schemas.microsoft.com/office/drawing/2014/main" id="{E40771B3-EBBE-4D52-BDF8-BF69863DF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Rectangle 229">
            <a:extLst>
              <a:ext uri="{FF2B5EF4-FFF2-40B4-BE49-F238E27FC236}">
                <a16:creationId xmlns:a16="http://schemas.microsoft.com/office/drawing/2014/main" id="{A29DF632-D43D-43DA-99EE-F1AD501EA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Rectangle 229">
            <a:extLst>
              <a:ext uri="{FF2B5EF4-FFF2-40B4-BE49-F238E27FC236}">
                <a16:creationId xmlns:a16="http://schemas.microsoft.com/office/drawing/2014/main" id="{2F081193-EBAA-46BE-B251-31E3F77B5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Rectangle 229">
            <a:extLst>
              <a:ext uri="{FF2B5EF4-FFF2-40B4-BE49-F238E27FC236}">
                <a16:creationId xmlns:a16="http://schemas.microsoft.com/office/drawing/2014/main" id="{75821FBD-EF41-4CF6-A8EA-FDEF1F9FE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Rectangle 229">
            <a:extLst>
              <a:ext uri="{FF2B5EF4-FFF2-40B4-BE49-F238E27FC236}">
                <a16:creationId xmlns:a16="http://schemas.microsoft.com/office/drawing/2014/main" id="{8493784A-E434-4A51-9121-6FB8959F8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Rectangle 229">
            <a:extLst>
              <a:ext uri="{FF2B5EF4-FFF2-40B4-BE49-F238E27FC236}">
                <a16:creationId xmlns:a16="http://schemas.microsoft.com/office/drawing/2014/main" id="{A639E214-C4DF-4EB8-A3E1-BD11F3D29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1262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Rectangle 229">
            <a:extLst>
              <a:ext uri="{FF2B5EF4-FFF2-40B4-BE49-F238E27FC236}">
                <a16:creationId xmlns:a16="http://schemas.microsoft.com/office/drawing/2014/main" id="{40D7DA4C-5664-4881-86E6-0BBDB444B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Rectangle 229">
            <a:extLst>
              <a:ext uri="{FF2B5EF4-FFF2-40B4-BE49-F238E27FC236}">
                <a16:creationId xmlns:a16="http://schemas.microsoft.com/office/drawing/2014/main" id="{A0AF47A5-1F32-4376-A633-52D415CA0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4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Rectangle 229">
            <a:extLst>
              <a:ext uri="{FF2B5EF4-FFF2-40B4-BE49-F238E27FC236}">
                <a16:creationId xmlns:a16="http://schemas.microsoft.com/office/drawing/2014/main" id="{262013CE-0D3A-4C48-B87D-DB02A7CA6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Rectangle 229">
            <a:extLst>
              <a:ext uri="{FF2B5EF4-FFF2-40B4-BE49-F238E27FC236}">
                <a16:creationId xmlns:a16="http://schemas.microsoft.com/office/drawing/2014/main" id="{127CC7AF-9959-4494-BF4B-34BD29AE1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Rectangle 229">
            <a:extLst>
              <a:ext uri="{FF2B5EF4-FFF2-40B4-BE49-F238E27FC236}">
                <a16:creationId xmlns:a16="http://schemas.microsoft.com/office/drawing/2014/main" id="{3A9ED8BE-B3F5-405C-8419-01C4BBA6E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3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Rectangle 229">
            <a:extLst>
              <a:ext uri="{FF2B5EF4-FFF2-40B4-BE49-F238E27FC236}">
                <a16:creationId xmlns:a16="http://schemas.microsoft.com/office/drawing/2014/main" id="{03B5EE55-E6FF-4D39-891C-5DC950DB9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Rectangle 229">
            <a:extLst>
              <a:ext uri="{FF2B5EF4-FFF2-40B4-BE49-F238E27FC236}">
                <a16:creationId xmlns:a16="http://schemas.microsoft.com/office/drawing/2014/main" id="{DDB8CC96-A797-449A-9146-00A4CA78F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840" y="1383030"/>
            <a:ext cx="91440" cy="274320"/>
          </a:xfrm>
          <a:prstGeom prst="rect">
            <a:avLst/>
          </a:prstGeom>
          <a:solidFill>
            <a:srgbClr val="D81C1C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Rectangle 229">
            <a:extLst>
              <a:ext uri="{FF2B5EF4-FFF2-40B4-BE49-F238E27FC236}">
                <a16:creationId xmlns:a16="http://schemas.microsoft.com/office/drawing/2014/main" id="{5B65521E-B98B-43C5-85E4-E2C001E1F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916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Rectangle 229">
            <a:extLst>
              <a:ext uri="{FF2B5EF4-FFF2-40B4-BE49-F238E27FC236}">
                <a16:creationId xmlns:a16="http://schemas.microsoft.com/office/drawing/2014/main" id="{7458A575-1EFB-4F84-9DEC-527E1CC0A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49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Rectangle 229">
            <a:extLst>
              <a:ext uri="{FF2B5EF4-FFF2-40B4-BE49-F238E27FC236}">
                <a16:creationId xmlns:a16="http://schemas.microsoft.com/office/drawing/2014/main" id="{77BF1E8E-778A-4C77-83A7-BE7E9BEE6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652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Rectangle 229">
            <a:extLst>
              <a:ext uri="{FF2B5EF4-FFF2-40B4-BE49-F238E27FC236}">
                <a16:creationId xmlns:a16="http://schemas.microsoft.com/office/drawing/2014/main" id="{D01F7F60-14DB-4968-A7DA-5FB4E43B6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Rectangle 229">
            <a:extLst>
              <a:ext uri="{FF2B5EF4-FFF2-40B4-BE49-F238E27FC236}">
                <a16:creationId xmlns:a16="http://schemas.microsoft.com/office/drawing/2014/main" id="{81A281EE-19FE-4C3B-94E6-37B3C35BF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8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Rectangle 229">
            <a:extLst>
              <a:ext uri="{FF2B5EF4-FFF2-40B4-BE49-F238E27FC236}">
                <a16:creationId xmlns:a16="http://schemas.microsoft.com/office/drawing/2014/main" id="{0E524215-0A92-4664-87A6-54CEBD5A6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Rectangle 229">
            <a:extLst>
              <a:ext uri="{FF2B5EF4-FFF2-40B4-BE49-F238E27FC236}">
                <a16:creationId xmlns:a16="http://schemas.microsoft.com/office/drawing/2014/main" id="{32BB398A-2BFD-4857-94D9-C7E3F06D4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383030"/>
            <a:ext cx="91440" cy="274320"/>
          </a:xfrm>
          <a:prstGeom prst="rect">
            <a:avLst/>
          </a:prstGeom>
          <a:solidFill>
            <a:srgbClr val="0E6CBA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Text Box 79">
            <a:extLst>
              <a:ext uri="{FF2B5EF4-FFF2-40B4-BE49-F238E27FC236}">
                <a16:creationId xmlns:a16="http://schemas.microsoft.com/office/drawing/2014/main" id="{91158D1B-F8AF-4073-873A-9F7F2012B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2297430"/>
            <a:ext cx="52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FIFO</a:t>
            </a:r>
          </a:p>
        </p:txBody>
      </p:sp>
      <p:sp>
        <p:nvSpPr>
          <p:cNvPr id="152" name="Text Box 80">
            <a:extLst>
              <a:ext uri="{FF2B5EF4-FFF2-40B4-BE49-F238E27FC236}">
                <a16:creationId xmlns:a16="http://schemas.microsoft.com/office/drawing/2014/main" id="{D94C4685-D31C-4B36-92B7-A17F1A871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3211830"/>
            <a:ext cx="584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SPTF</a:t>
            </a:r>
          </a:p>
        </p:txBody>
      </p:sp>
      <p:sp>
        <p:nvSpPr>
          <p:cNvPr id="153" name="Text Box 81">
            <a:extLst>
              <a:ext uri="{FF2B5EF4-FFF2-40B4-BE49-F238E27FC236}">
                <a16:creationId xmlns:a16="http://schemas.microsoft.com/office/drawing/2014/main" id="{C5DDAF45-C61C-44C9-987A-B36F9F1D3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4126230"/>
            <a:ext cx="520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Scan</a:t>
            </a:r>
          </a:p>
        </p:txBody>
      </p:sp>
      <p:sp>
        <p:nvSpPr>
          <p:cNvPr id="154" name="Freeform 288">
            <a:extLst>
              <a:ext uri="{FF2B5EF4-FFF2-40B4-BE49-F238E27FC236}">
                <a16:creationId xmlns:a16="http://schemas.microsoft.com/office/drawing/2014/main" id="{87C902F5-74D1-4382-8D78-B2ECB8D5DA39}"/>
              </a:ext>
            </a:extLst>
          </p:cNvPr>
          <p:cNvSpPr>
            <a:spLocks/>
          </p:cNvSpPr>
          <p:nvPr/>
        </p:nvSpPr>
        <p:spPr bwMode="auto">
          <a:xfrm flipH="1" flipV="1">
            <a:off x="4389120" y="3028950"/>
            <a:ext cx="9144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6" name="Freeform 288">
            <a:extLst>
              <a:ext uri="{FF2B5EF4-FFF2-40B4-BE49-F238E27FC236}">
                <a16:creationId xmlns:a16="http://schemas.microsoft.com/office/drawing/2014/main" id="{755BC55B-A06D-4084-8335-359390E4D9D3}"/>
              </a:ext>
            </a:extLst>
          </p:cNvPr>
          <p:cNvSpPr>
            <a:spLocks/>
          </p:cNvSpPr>
          <p:nvPr/>
        </p:nvSpPr>
        <p:spPr bwMode="auto">
          <a:xfrm>
            <a:off x="4389120" y="34861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7" name="Freeform 288">
            <a:extLst>
              <a:ext uri="{FF2B5EF4-FFF2-40B4-BE49-F238E27FC236}">
                <a16:creationId xmlns:a16="http://schemas.microsoft.com/office/drawing/2014/main" id="{E178558F-3858-4A9E-B95E-8B6CFC99B007}"/>
              </a:ext>
            </a:extLst>
          </p:cNvPr>
          <p:cNvSpPr>
            <a:spLocks/>
          </p:cNvSpPr>
          <p:nvPr/>
        </p:nvSpPr>
        <p:spPr bwMode="auto">
          <a:xfrm>
            <a:off x="4754880" y="3486150"/>
            <a:ext cx="365760" cy="13716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8" name="Freeform 288">
            <a:extLst>
              <a:ext uri="{FF2B5EF4-FFF2-40B4-BE49-F238E27FC236}">
                <a16:creationId xmlns:a16="http://schemas.microsoft.com/office/drawing/2014/main" id="{915B2581-81E4-4172-AB65-5014A914250F}"/>
              </a:ext>
            </a:extLst>
          </p:cNvPr>
          <p:cNvSpPr>
            <a:spLocks/>
          </p:cNvSpPr>
          <p:nvPr/>
        </p:nvSpPr>
        <p:spPr bwMode="auto">
          <a:xfrm flipH="1" flipV="1">
            <a:off x="3749040" y="2937510"/>
            <a:ext cx="1371600" cy="27432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9" name="Freeform 288">
            <a:extLst>
              <a:ext uri="{FF2B5EF4-FFF2-40B4-BE49-F238E27FC236}">
                <a16:creationId xmlns:a16="http://schemas.microsoft.com/office/drawing/2014/main" id="{20633A8A-1409-4D92-97BD-C487F8DDBF4F}"/>
              </a:ext>
            </a:extLst>
          </p:cNvPr>
          <p:cNvSpPr>
            <a:spLocks/>
          </p:cNvSpPr>
          <p:nvPr/>
        </p:nvSpPr>
        <p:spPr bwMode="auto">
          <a:xfrm flipH="1" flipV="1">
            <a:off x="3154679" y="3028950"/>
            <a:ext cx="594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0" name="Freeform 288">
            <a:extLst>
              <a:ext uri="{FF2B5EF4-FFF2-40B4-BE49-F238E27FC236}">
                <a16:creationId xmlns:a16="http://schemas.microsoft.com/office/drawing/2014/main" id="{08F5B8C9-1899-490C-B656-90A2CE74D031}"/>
              </a:ext>
            </a:extLst>
          </p:cNvPr>
          <p:cNvSpPr>
            <a:spLocks/>
          </p:cNvSpPr>
          <p:nvPr/>
        </p:nvSpPr>
        <p:spPr bwMode="auto">
          <a:xfrm flipH="1" flipV="1">
            <a:off x="2697480" y="30289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1" name="Freeform 288">
            <a:extLst>
              <a:ext uri="{FF2B5EF4-FFF2-40B4-BE49-F238E27FC236}">
                <a16:creationId xmlns:a16="http://schemas.microsoft.com/office/drawing/2014/main" id="{542DC37E-9AAB-4BF7-BCD0-9109AFEFE874}"/>
              </a:ext>
            </a:extLst>
          </p:cNvPr>
          <p:cNvSpPr>
            <a:spLocks/>
          </p:cNvSpPr>
          <p:nvPr/>
        </p:nvSpPr>
        <p:spPr bwMode="auto">
          <a:xfrm flipH="1" flipV="1">
            <a:off x="1737360" y="30289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2" name="Freeform 288">
            <a:extLst>
              <a:ext uri="{FF2B5EF4-FFF2-40B4-BE49-F238E27FC236}">
                <a16:creationId xmlns:a16="http://schemas.microsoft.com/office/drawing/2014/main" id="{F522953C-F733-48C0-B784-648EE45C8738}"/>
              </a:ext>
            </a:extLst>
          </p:cNvPr>
          <p:cNvSpPr>
            <a:spLocks/>
          </p:cNvSpPr>
          <p:nvPr/>
        </p:nvSpPr>
        <p:spPr bwMode="auto">
          <a:xfrm flipH="1" flipV="1">
            <a:off x="155448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3" name="Freeform 288">
            <a:extLst>
              <a:ext uri="{FF2B5EF4-FFF2-40B4-BE49-F238E27FC236}">
                <a16:creationId xmlns:a16="http://schemas.microsoft.com/office/drawing/2014/main" id="{36A410DA-2037-4110-BA74-721A3DFCFB95}"/>
              </a:ext>
            </a:extLst>
          </p:cNvPr>
          <p:cNvSpPr>
            <a:spLocks/>
          </p:cNvSpPr>
          <p:nvPr/>
        </p:nvSpPr>
        <p:spPr bwMode="auto">
          <a:xfrm>
            <a:off x="1554480" y="3486150"/>
            <a:ext cx="4937760" cy="2286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4" name="Freeform 288">
            <a:extLst>
              <a:ext uri="{FF2B5EF4-FFF2-40B4-BE49-F238E27FC236}">
                <a16:creationId xmlns:a16="http://schemas.microsoft.com/office/drawing/2014/main" id="{A8657626-FF4D-4131-B38A-AE345EE30A3C}"/>
              </a:ext>
            </a:extLst>
          </p:cNvPr>
          <p:cNvSpPr>
            <a:spLocks/>
          </p:cNvSpPr>
          <p:nvPr/>
        </p:nvSpPr>
        <p:spPr bwMode="auto">
          <a:xfrm flipV="1">
            <a:off x="649224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5" name="Freeform 288">
            <a:extLst>
              <a:ext uri="{FF2B5EF4-FFF2-40B4-BE49-F238E27FC236}">
                <a16:creationId xmlns:a16="http://schemas.microsoft.com/office/drawing/2014/main" id="{4C6D9180-76E9-4C22-99B2-0C87D1414234}"/>
              </a:ext>
            </a:extLst>
          </p:cNvPr>
          <p:cNvSpPr>
            <a:spLocks/>
          </p:cNvSpPr>
          <p:nvPr/>
        </p:nvSpPr>
        <p:spPr bwMode="auto">
          <a:xfrm flipV="1">
            <a:off x="6675120" y="30289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6" name="Freeform 288">
            <a:extLst>
              <a:ext uri="{FF2B5EF4-FFF2-40B4-BE49-F238E27FC236}">
                <a16:creationId xmlns:a16="http://schemas.microsoft.com/office/drawing/2014/main" id="{D06703AB-E0A9-43EF-B2CA-7AFF93C6C060}"/>
              </a:ext>
            </a:extLst>
          </p:cNvPr>
          <p:cNvSpPr>
            <a:spLocks/>
          </p:cNvSpPr>
          <p:nvPr/>
        </p:nvSpPr>
        <p:spPr bwMode="auto">
          <a:xfrm flipV="1">
            <a:off x="6858000" y="30289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7" name="Freeform 288">
            <a:extLst>
              <a:ext uri="{FF2B5EF4-FFF2-40B4-BE49-F238E27FC236}">
                <a16:creationId xmlns:a16="http://schemas.microsoft.com/office/drawing/2014/main" id="{4F2A48CB-BCAD-465B-82D5-2A32A1AB1418}"/>
              </a:ext>
            </a:extLst>
          </p:cNvPr>
          <p:cNvSpPr>
            <a:spLocks/>
          </p:cNvSpPr>
          <p:nvPr/>
        </p:nvSpPr>
        <p:spPr bwMode="auto">
          <a:xfrm flipV="1">
            <a:off x="7818120" y="30289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8" name="Freeform 288">
            <a:extLst>
              <a:ext uri="{FF2B5EF4-FFF2-40B4-BE49-F238E27FC236}">
                <a16:creationId xmlns:a16="http://schemas.microsoft.com/office/drawing/2014/main" id="{CC16DCE6-F97D-4D70-862E-8D7A46BAB30E}"/>
              </a:ext>
            </a:extLst>
          </p:cNvPr>
          <p:cNvSpPr>
            <a:spLocks/>
          </p:cNvSpPr>
          <p:nvPr/>
        </p:nvSpPr>
        <p:spPr bwMode="auto">
          <a:xfrm flipV="1">
            <a:off x="649224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9" name="Freeform 288">
            <a:extLst>
              <a:ext uri="{FF2B5EF4-FFF2-40B4-BE49-F238E27FC236}">
                <a16:creationId xmlns:a16="http://schemas.microsoft.com/office/drawing/2014/main" id="{9A106E69-2AE2-4960-AE34-D2F05F77D23E}"/>
              </a:ext>
            </a:extLst>
          </p:cNvPr>
          <p:cNvSpPr>
            <a:spLocks/>
          </p:cNvSpPr>
          <p:nvPr/>
        </p:nvSpPr>
        <p:spPr bwMode="auto">
          <a:xfrm flipV="1">
            <a:off x="667512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0" name="Freeform 288">
            <a:extLst>
              <a:ext uri="{FF2B5EF4-FFF2-40B4-BE49-F238E27FC236}">
                <a16:creationId xmlns:a16="http://schemas.microsoft.com/office/drawing/2014/main" id="{5974166F-78A0-4A42-8DAF-E6BD19CE6870}"/>
              </a:ext>
            </a:extLst>
          </p:cNvPr>
          <p:cNvSpPr>
            <a:spLocks/>
          </p:cNvSpPr>
          <p:nvPr/>
        </p:nvSpPr>
        <p:spPr bwMode="auto">
          <a:xfrm flipV="1">
            <a:off x="4480560" y="3943350"/>
            <a:ext cx="2743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1" name="Freeform 288">
            <a:extLst>
              <a:ext uri="{FF2B5EF4-FFF2-40B4-BE49-F238E27FC236}">
                <a16:creationId xmlns:a16="http://schemas.microsoft.com/office/drawing/2014/main" id="{D9806359-CD23-47BF-A4C6-F4E9606EFA01}"/>
              </a:ext>
            </a:extLst>
          </p:cNvPr>
          <p:cNvSpPr>
            <a:spLocks/>
          </p:cNvSpPr>
          <p:nvPr/>
        </p:nvSpPr>
        <p:spPr bwMode="auto">
          <a:xfrm flipV="1">
            <a:off x="4754880" y="3943350"/>
            <a:ext cx="3657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2" name="Freeform 288">
            <a:extLst>
              <a:ext uri="{FF2B5EF4-FFF2-40B4-BE49-F238E27FC236}">
                <a16:creationId xmlns:a16="http://schemas.microsoft.com/office/drawing/2014/main" id="{783727A3-769D-42A2-A2A9-2F315BC7F088}"/>
              </a:ext>
            </a:extLst>
          </p:cNvPr>
          <p:cNvSpPr>
            <a:spLocks/>
          </p:cNvSpPr>
          <p:nvPr/>
        </p:nvSpPr>
        <p:spPr bwMode="auto">
          <a:xfrm flipV="1">
            <a:off x="5120640" y="3943350"/>
            <a:ext cx="13716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3" name="Freeform 288">
            <a:extLst>
              <a:ext uri="{FF2B5EF4-FFF2-40B4-BE49-F238E27FC236}">
                <a16:creationId xmlns:a16="http://schemas.microsoft.com/office/drawing/2014/main" id="{28BC91F5-04A3-4D46-B59E-D0934E347FC1}"/>
              </a:ext>
            </a:extLst>
          </p:cNvPr>
          <p:cNvSpPr>
            <a:spLocks/>
          </p:cNvSpPr>
          <p:nvPr/>
        </p:nvSpPr>
        <p:spPr bwMode="auto">
          <a:xfrm flipV="1">
            <a:off x="6858000" y="39433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" name="Freeform 288">
            <a:extLst>
              <a:ext uri="{FF2B5EF4-FFF2-40B4-BE49-F238E27FC236}">
                <a16:creationId xmlns:a16="http://schemas.microsoft.com/office/drawing/2014/main" id="{EBB42F5B-5BA5-47E8-9CD2-EDAD7CA572AC}"/>
              </a:ext>
            </a:extLst>
          </p:cNvPr>
          <p:cNvSpPr>
            <a:spLocks/>
          </p:cNvSpPr>
          <p:nvPr/>
        </p:nvSpPr>
        <p:spPr bwMode="auto">
          <a:xfrm flipV="1">
            <a:off x="7818120" y="39433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5" name="Freeform 290">
            <a:extLst>
              <a:ext uri="{FF2B5EF4-FFF2-40B4-BE49-F238E27FC236}">
                <a16:creationId xmlns:a16="http://schemas.microsoft.com/office/drawing/2014/main" id="{EE884646-4D2C-4AA6-8D4D-06DC928EB6DD}"/>
              </a:ext>
            </a:extLst>
          </p:cNvPr>
          <p:cNvSpPr>
            <a:spLocks/>
          </p:cNvSpPr>
          <p:nvPr/>
        </p:nvSpPr>
        <p:spPr bwMode="auto">
          <a:xfrm flipH="1">
            <a:off x="1554480" y="4400550"/>
            <a:ext cx="6720840" cy="2286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  <a:gd name="connsiteX0" fmla="*/ 0 w 10000"/>
              <a:gd name="connsiteY0" fmla="*/ 0 h 10000"/>
              <a:gd name="connsiteX1" fmla="*/ 5000 w 10000"/>
              <a:gd name="connsiteY1" fmla="*/ 10000 h 10000"/>
              <a:gd name="connsiteX2" fmla="*/ 10000 w 10000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500" y="6250"/>
                  <a:pt x="2000" y="10000"/>
                  <a:pt x="5000" y="10000"/>
                </a:cubicBezTo>
                <a:cubicBezTo>
                  <a:pt x="8042" y="10000"/>
                  <a:pt x="9666" y="3680"/>
                  <a:pt x="1000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" name="Freeform 288">
            <a:extLst>
              <a:ext uri="{FF2B5EF4-FFF2-40B4-BE49-F238E27FC236}">
                <a16:creationId xmlns:a16="http://schemas.microsoft.com/office/drawing/2014/main" id="{437D82A4-ADB5-4A31-8B24-6408E3286DF3}"/>
              </a:ext>
            </a:extLst>
          </p:cNvPr>
          <p:cNvSpPr>
            <a:spLocks/>
          </p:cNvSpPr>
          <p:nvPr/>
        </p:nvSpPr>
        <p:spPr bwMode="auto">
          <a:xfrm flipV="1">
            <a:off x="1554480" y="3943350"/>
            <a:ext cx="1828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7" name="Freeform 288">
            <a:extLst>
              <a:ext uri="{FF2B5EF4-FFF2-40B4-BE49-F238E27FC236}">
                <a16:creationId xmlns:a16="http://schemas.microsoft.com/office/drawing/2014/main" id="{706B45DF-BD59-4ED9-807D-ABBBD1173671}"/>
              </a:ext>
            </a:extLst>
          </p:cNvPr>
          <p:cNvSpPr>
            <a:spLocks/>
          </p:cNvSpPr>
          <p:nvPr/>
        </p:nvSpPr>
        <p:spPr bwMode="auto">
          <a:xfrm flipV="1">
            <a:off x="1737360" y="3943350"/>
            <a:ext cx="96012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8" name="Freeform 288">
            <a:extLst>
              <a:ext uri="{FF2B5EF4-FFF2-40B4-BE49-F238E27FC236}">
                <a16:creationId xmlns:a16="http://schemas.microsoft.com/office/drawing/2014/main" id="{E5FA242C-0A78-4E1B-B4C1-30F835F7539C}"/>
              </a:ext>
            </a:extLst>
          </p:cNvPr>
          <p:cNvSpPr>
            <a:spLocks/>
          </p:cNvSpPr>
          <p:nvPr/>
        </p:nvSpPr>
        <p:spPr bwMode="auto">
          <a:xfrm flipV="1">
            <a:off x="2697480" y="3943350"/>
            <a:ext cx="45720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9" name="Freeform 288">
            <a:extLst>
              <a:ext uri="{FF2B5EF4-FFF2-40B4-BE49-F238E27FC236}">
                <a16:creationId xmlns:a16="http://schemas.microsoft.com/office/drawing/2014/main" id="{28666089-BE0B-45F6-B6FD-57FA1060DCA7}"/>
              </a:ext>
            </a:extLst>
          </p:cNvPr>
          <p:cNvSpPr>
            <a:spLocks/>
          </p:cNvSpPr>
          <p:nvPr/>
        </p:nvSpPr>
        <p:spPr bwMode="auto">
          <a:xfrm flipV="1">
            <a:off x="3154680" y="3943350"/>
            <a:ext cx="59436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0" name="Freeform 288">
            <a:extLst>
              <a:ext uri="{FF2B5EF4-FFF2-40B4-BE49-F238E27FC236}">
                <a16:creationId xmlns:a16="http://schemas.microsoft.com/office/drawing/2014/main" id="{B2936907-9A43-4F96-9CD9-3960CB20C0E0}"/>
              </a:ext>
            </a:extLst>
          </p:cNvPr>
          <p:cNvSpPr>
            <a:spLocks/>
          </p:cNvSpPr>
          <p:nvPr/>
        </p:nvSpPr>
        <p:spPr bwMode="auto">
          <a:xfrm flipV="1">
            <a:off x="3749040" y="3943350"/>
            <a:ext cx="640080" cy="18288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0739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0C5DA0"/>
      </a:dk2>
      <a:lt2>
        <a:srgbClr val="7F7F7F"/>
      </a:lt2>
      <a:accent1>
        <a:srgbClr val="75D071"/>
      </a:accent1>
      <a:accent2>
        <a:srgbClr val="E1FFE1"/>
      </a:accent2>
      <a:accent3>
        <a:srgbClr val="E5F4FF"/>
      </a:accent3>
      <a:accent4>
        <a:srgbClr val="9A0C27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 sz="160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>
          <a:tailEnd type="triangle" w="med" len="lg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18436</TotalTime>
  <Words>76</Words>
  <Application>Microsoft Office PowerPoint</Application>
  <PresentationFormat>On-screen Show (16:9)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Verdana</vt:lpstr>
      <vt:lpstr>Wingdings</vt:lpstr>
      <vt:lpstr>Default Design</vt:lpstr>
      <vt:lpstr>DOS FAT</vt:lpstr>
      <vt:lpstr>Disk Scheduling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880</cp:revision>
  <cp:lastPrinted>2011-01-25T21:54:55Z</cp:lastPrinted>
  <dcterms:created xsi:type="dcterms:W3CDTF">2008-10-19T02:20:00Z</dcterms:created>
  <dcterms:modified xsi:type="dcterms:W3CDTF">2022-05-09T17:33:43Z</dcterms:modified>
</cp:coreProperties>
</file>