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415" r:id="rId2"/>
    <p:sldId id="416" r:id="rId3"/>
    <p:sldId id="417" r:id="rId4"/>
    <p:sldId id="418" r:id="rId5"/>
    <p:sldId id="419" r:id="rId6"/>
    <p:sldId id="420" r:id="rId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84" d="100"/>
          <a:sy n="84" d="100"/>
        </p:scale>
        <p:origin x="1038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Model 701 (Early 1950's)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221E3C4-5B4F-4DA9-A1C3-5AC782FC5A9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4456" name="Picture 8" descr="IBM 701 Electronic analytical control un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60" y="834390"/>
            <a:ext cx="4927094" cy="37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249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7094 (Early 1960's)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29C8739-6611-47D6-8911-17E93CBDE45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23913" name="Picture 9" descr="http://www.computer-history.info/Page4.dir/pages/IBM.7090.dir/images/Picture.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42950"/>
            <a:ext cx="5086350" cy="386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52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System 360 Console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F218EA3A-675C-4FC8-9075-9AD7887E5B9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0837" name="Picture 5" descr="2423PH2065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1" y="800100"/>
            <a:ext cx="3164681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95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78135C03-14F9-42D1-B3EB-00689D8A86E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89720" cy="51435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9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8E2C69CD-EFEC-4965-A9EA-E9741771118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7094 (Early 1960's)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536CB95-791E-494E-86A0-591EC3EA6A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4931" name="Picture 3" descr="http://www.computer-history.info/Page4.dir/pages/IBM.7090.dir/images/ibm.70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914400"/>
            <a:ext cx="5643563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220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111 Lecture Notes: Introduction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8C45DDDF-72B8-422C-8806-855163F81C4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IBM 701 Console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1594A02-0715-4A35-9CB4-C26119FD90B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885" name="Picture 5" descr="http://www.computer-history.info/Page4.dir/pages/IBM.701.dir/images/IBM7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742950"/>
            <a:ext cx="3268266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595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18580</TotalTime>
  <Words>74</Words>
  <Application>Microsoft Office PowerPoint</Application>
  <PresentationFormat>On-screen Show (16:9)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Verdana</vt:lpstr>
      <vt:lpstr>Wingdings</vt:lpstr>
      <vt:lpstr>Default Design</vt:lpstr>
      <vt:lpstr>IBM Model 701 (Early 1950's)</vt:lpstr>
      <vt:lpstr>IBM 7094 (Early 1960's)</vt:lpstr>
      <vt:lpstr>IBM System 360 Console</vt:lpstr>
      <vt:lpstr>PowerPoint Presentation</vt:lpstr>
      <vt:lpstr>IBM 7094 (Early 1960's)</vt:lpstr>
      <vt:lpstr>IBM 701 Console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861</cp:revision>
  <cp:lastPrinted>2011-01-25T21:54:55Z</cp:lastPrinted>
  <dcterms:created xsi:type="dcterms:W3CDTF">2008-10-19T02:20:00Z</dcterms:created>
  <dcterms:modified xsi:type="dcterms:W3CDTF">2022-03-28T19:26:32Z</dcterms:modified>
</cp:coreProperties>
</file>