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450" r:id="rId2"/>
    <p:sldId id="459" r:id="rId3"/>
    <p:sldId id="451" r:id="rId4"/>
    <p:sldId id="452" r:id="rId5"/>
    <p:sldId id="456" r:id="rId6"/>
    <p:sldId id="457" r:id="rId7"/>
    <p:sldId id="458" r:id="rId8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44" d="100"/>
          <a:sy n="144" d="100"/>
        </p:scale>
        <p:origin x="126" y="26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Uniprocessor Lock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49580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int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6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q.add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6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blockThread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38912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</a:t>
            </a:r>
            <a:r>
              <a:rPr lang="en-US" sz="16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6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6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66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Uniprocessor Lock Implementation??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495800" cy="435483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int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6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q.add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6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blockThread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38912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intrDisable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if (</a:t>
            </a:r>
            <a:r>
              <a:rPr lang="en-US" sz="16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6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600" b="0" dirty="0"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6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intrEnable</a:t>
            </a:r>
            <a:r>
              <a:rPr lang="en-US" sz="16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9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1292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std::atomic&lt;int&gt; locked(0);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while (</a:t>
            </a:r>
            <a:r>
              <a:rPr lang="en-US" sz="1600" b="0" dirty="0" err="1">
                <a:latin typeface="Lucida Sans Typewriter" panose="020B0509030504030204" pitchFamily="49" charset="0"/>
              </a:rPr>
              <a:t>locked.exchange</a:t>
            </a:r>
            <a:r>
              <a:rPr lang="en-US" sz="16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39928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4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std::atomic&lt;int&gt; locked(0);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ThreadQueue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q;</a:t>
            </a: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if</a:t>
            </a:r>
            <a:r>
              <a:rPr lang="en-US" sz="1600" b="0" dirty="0">
                <a:latin typeface="Lucida Sans Typewriter" panose="020B0509030504030204" pitchFamily="49" charset="0"/>
              </a:rPr>
              <a:t> (</a:t>
            </a:r>
            <a:r>
              <a:rPr lang="en-US" sz="1600" b="0" dirty="0" err="1">
                <a:latin typeface="Lucida Sans Typewriter" panose="020B0509030504030204" pitchFamily="49" charset="0"/>
              </a:rPr>
              <a:t>locked.exchange</a:t>
            </a:r>
            <a:r>
              <a:rPr lang="en-US" sz="16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q.add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currentThread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blockThread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9160" y="788670"/>
            <a:ext cx="443484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if (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q.empty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unblockThread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q.remove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24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int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2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std::atomic&lt;int&gt; spinlock;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q.add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latin typeface="Lucida Sans Typewriter" panose="020B0509030504030204" pitchFamily="49" charset="0"/>
              </a:rPr>
              <a:t>);</a:t>
            </a:r>
            <a:endParaRPr lang="en-US" sz="1200" b="0" dirty="0">
              <a:solidFill>
                <a:schemeClr val="tx2"/>
              </a:solidFill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blockThread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2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spinlock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04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int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2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std::atomic&lt;int&gt; spinlock;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q.add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-&gt;state = BLOCKED;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reschedule();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2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06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for Multi-Core, v5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358640" cy="384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Lock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Lock()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int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ThreadQueue</a:t>
            </a:r>
            <a:r>
              <a:rPr lang="en-US" sz="1200" b="0" dirty="0">
                <a:latin typeface="Lucida Sans Typewriter" panose="020B0509030504030204" pitchFamily="49" charset="0"/>
              </a:rPr>
              <a:t> q;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std::atomic&lt;int&gt; spinlock;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intrDisable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(!locked)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q.add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currentThread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-&gt;state = BLOCKED;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reschedule();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intrEnable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788670"/>
            <a:ext cx="429768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Lock::unlock()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intrDisable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while (</a:t>
            </a:r>
            <a:r>
              <a:rPr lang="en-US" sz="1200" b="0" dirty="0" err="1">
                <a:latin typeface="Lucida Sans Typewriter" panose="020B0509030504030204" pitchFamily="49" charset="0"/>
              </a:rPr>
              <a:t>spinlock.exchange</a:t>
            </a:r>
            <a:r>
              <a:rPr lang="en-US" sz="1200" b="0" dirty="0">
                <a:latin typeface="Lucida Sans Typewriter" panose="020B0509030504030204" pitchFamily="49" charset="0"/>
              </a:rPr>
              <a:t>(1))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/* Do nothing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q.empty</a:t>
            </a:r>
            <a:r>
              <a:rPr lang="en-US" sz="12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locked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    </a:t>
            </a:r>
            <a:r>
              <a:rPr lang="en-US" sz="1200" b="0" dirty="0" err="1">
                <a:latin typeface="Lucida Sans Typewriter" panose="020B0509030504030204" pitchFamily="49" charset="0"/>
              </a:rPr>
              <a:t>unblockThread</a:t>
            </a:r>
            <a:r>
              <a:rPr lang="en-US" sz="1200" b="0" dirty="0">
                <a:latin typeface="Lucida Sans Typewriter" panose="020B0509030504030204" pitchFamily="49" charset="0"/>
              </a:rPr>
              <a:t>(</a:t>
            </a:r>
            <a:r>
              <a:rPr lang="en-US" sz="1200" b="0" dirty="0" err="1">
                <a:latin typeface="Lucida Sans Typewriter" panose="020B0509030504030204" pitchFamily="49" charset="0"/>
              </a:rPr>
              <a:t>q.remove</a:t>
            </a:r>
            <a:r>
              <a:rPr lang="en-US" sz="1200" b="0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spinlock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intrEnable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 Implementation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662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19253</TotalTime>
  <Words>887</Words>
  <Application>Microsoft Office PowerPoint</Application>
  <PresentationFormat>On-screen Show (16:9)</PresentationFormat>
  <Paragraphs>203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Lucida Sans Typewriter</vt:lpstr>
      <vt:lpstr>Verdana</vt:lpstr>
      <vt:lpstr>Wingdings</vt:lpstr>
      <vt:lpstr>Default Design</vt:lpstr>
      <vt:lpstr>Uniprocessor Lock Implementation</vt:lpstr>
      <vt:lpstr>Uniprocessor Lock Implementation??</vt:lpstr>
      <vt:lpstr>Locks for Multi-Core, v1</vt:lpstr>
      <vt:lpstr>Locks for Multi-Core, v2</vt:lpstr>
      <vt:lpstr>Locks for Multi-Core, v3</vt:lpstr>
      <vt:lpstr>Locks for Multi-Core, v4</vt:lpstr>
      <vt:lpstr>Locks for Multi-Core, v5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912</cp:revision>
  <cp:lastPrinted>2011-01-25T21:54:55Z</cp:lastPrinted>
  <dcterms:created xsi:type="dcterms:W3CDTF">2008-10-19T02:20:00Z</dcterms:created>
  <dcterms:modified xsi:type="dcterms:W3CDTF">2022-04-11T16:43:13Z</dcterms:modified>
</cp:coreProperties>
</file>