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452" r:id="rId2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64" d="100"/>
          <a:sy n="164" d="100"/>
        </p:scale>
        <p:origin x="156" y="5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Demand Paging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Demand Paging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Demand Paging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Demand Paging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Demand Paging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Demand Paging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080F-A6C6-43B8-B5E9-51B683DB8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Replacement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8B6FB6-1648-4743-903B-BC3659E5C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Demand Paging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D3E74-518A-48BE-B30F-17AD245E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C5200470-8ADC-4B92-A84F-629B05D1D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10871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9C30981A-4CB0-4AC2-AE1E-B986D1D5E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77">
            <a:extLst>
              <a:ext uri="{FF2B5EF4-FFF2-40B4-BE49-F238E27FC236}">
                <a16:creationId xmlns:a16="http://schemas.microsoft.com/office/drawing/2014/main" id="{A7804CA2-D45B-432B-96AD-10754F702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37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3" name="Text Box 78">
            <a:extLst>
              <a:ext uri="{FF2B5EF4-FFF2-40B4-BE49-F238E27FC236}">
                <a16:creationId xmlns:a16="http://schemas.microsoft.com/office/drawing/2014/main" id="{163F4B7D-FBD6-454A-8B78-509EF7E5B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290" y="742632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33" name="Text Box 120">
            <a:extLst>
              <a:ext uri="{FF2B5EF4-FFF2-40B4-BE49-F238E27FC236}">
                <a16:creationId xmlns:a16="http://schemas.microsoft.com/office/drawing/2014/main" id="{3A2030B2-CA82-4234-902B-CDF623E1D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429" y="1472843"/>
            <a:ext cx="7104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dirty="0"/>
              <a:t>FIFO</a:t>
            </a:r>
          </a:p>
        </p:txBody>
      </p:sp>
      <p:sp>
        <p:nvSpPr>
          <p:cNvPr id="61" name="Text Box 278">
            <a:extLst>
              <a:ext uri="{FF2B5EF4-FFF2-40B4-BE49-F238E27FC236}">
                <a16:creationId xmlns:a16="http://schemas.microsoft.com/office/drawing/2014/main" id="{1499B67D-3AA2-4423-A919-521BD7776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9560" y="1380510"/>
            <a:ext cx="61555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10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faults</a:t>
            </a:r>
          </a:p>
        </p:txBody>
      </p:sp>
      <p:sp>
        <p:nvSpPr>
          <p:cNvPr id="67" name="Text Box 295">
            <a:extLst>
              <a:ext uri="{FF2B5EF4-FFF2-40B4-BE49-F238E27FC236}">
                <a16:creationId xmlns:a16="http://schemas.microsoft.com/office/drawing/2014/main" id="{D89F7A50-8ED0-415B-8446-9242A8A4E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340" y="605790"/>
            <a:ext cx="5461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/>
            <a:r>
              <a:rPr lang="en-US" b="1" dirty="0">
                <a:solidFill>
                  <a:schemeClr val="folHlink"/>
                </a:solidFill>
              </a:rPr>
              <a:t>Page</a:t>
            </a:r>
            <a:br>
              <a:rPr lang="en-US" b="1" dirty="0">
                <a:solidFill>
                  <a:schemeClr val="folHlink"/>
                </a:solidFill>
              </a:rPr>
            </a:br>
            <a:r>
              <a:rPr lang="en-US" b="1" dirty="0">
                <a:solidFill>
                  <a:schemeClr val="folHlink"/>
                </a:solidFill>
              </a:rPr>
              <a:t>Refs</a:t>
            </a:r>
          </a:p>
        </p:txBody>
      </p:sp>
      <p:sp>
        <p:nvSpPr>
          <p:cNvPr id="68" name="Rectangle 20">
            <a:extLst>
              <a:ext uri="{FF2B5EF4-FFF2-40B4-BE49-F238E27FC236}">
                <a16:creationId xmlns:a16="http://schemas.microsoft.com/office/drawing/2014/main" id="{A415AF8E-87C8-4C5B-8681-DCE890232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Rectangle 20">
            <a:extLst>
              <a:ext uri="{FF2B5EF4-FFF2-40B4-BE49-F238E27FC236}">
                <a16:creationId xmlns:a16="http://schemas.microsoft.com/office/drawing/2014/main" id="{CCBD98E5-ABE4-4E9A-8257-E34ABF331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Rectangle 17">
            <a:extLst>
              <a:ext uri="{FF2B5EF4-FFF2-40B4-BE49-F238E27FC236}">
                <a16:creationId xmlns:a16="http://schemas.microsoft.com/office/drawing/2014/main" id="{F63C734A-C28B-4284-BFAF-AE367AC42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243459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71" name="Rectangle 20">
            <a:extLst>
              <a:ext uri="{FF2B5EF4-FFF2-40B4-BE49-F238E27FC236}">
                <a16:creationId xmlns:a16="http://schemas.microsoft.com/office/drawing/2014/main" id="{1FCAC98C-4184-4502-BC1C-7D0C02CDA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27089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20">
            <a:extLst>
              <a:ext uri="{FF2B5EF4-FFF2-40B4-BE49-F238E27FC236}">
                <a16:creationId xmlns:a16="http://schemas.microsoft.com/office/drawing/2014/main" id="{01ACC89D-A34B-4212-BC44-C4C38D8EC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29832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Rectangle 20">
            <a:extLst>
              <a:ext uri="{FF2B5EF4-FFF2-40B4-BE49-F238E27FC236}">
                <a16:creationId xmlns:a16="http://schemas.microsoft.com/office/drawing/2014/main" id="{807B3C1A-B058-4B01-A019-915BBD5CA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Rectangle 17">
            <a:extLst>
              <a:ext uri="{FF2B5EF4-FFF2-40B4-BE49-F238E27FC236}">
                <a16:creationId xmlns:a16="http://schemas.microsoft.com/office/drawing/2014/main" id="{88070EEB-658F-4896-9919-C99411E5B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37604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75" name="Rectangle 20">
            <a:extLst>
              <a:ext uri="{FF2B5EF4-FFF2-40B4-BE49-F238E27FC236}">
                <a16:creationId xmlns:a16="http://schemas.microsoft.com/office/drawing/2014/main" id="{6EA0233C-4399-4A3F-A128-B196B9CAA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40347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Rectangle 20">
            <a:extLst>
              <a:ext uri="{FF2B5EF4-FFF2-40B4-BE49-F238E27FC236}">
                <a16:creationId xmlns:a16="http://schemas.microsoft.com/office/drawing/2014/main" id="{B000C9DE-AB46-4F9B-9F9E-2349AF474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43091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Rectangle 20">
            <a:extLst>
              <a:ext uri="{FF2B5EF4-FFF2-40B4-BE49-F238E27FC236}">
                <a16:creationId xmlns:a16="http://schemas.microsoft.com/office/drawing/2014/main" id="{07D2C2B6-F395-4392-A1CE-7019999CA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45834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3AE610B8-80E7-4430-9FE6-5695AE1DC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110871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359D4766-5A0A-4C6F-BF70-159D87C6C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13830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80" name="Rectangle 20">
            <a:extLst>
              <a:ext uri="{FF2B5EF4-FFF2-40B4-BE49-F238E27FC236}">
                <a16:creationId xmlns:a16="http://schemas.microsoft.com/office/drawing/2014/main" id="{361AE37D-40AC-4834-887F-9C137CE10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Rectangle 20">
            <a:extLst>
              <a:ext uri="{FF2B5EF4-FFF2-40B4-BE49-F238E27FC236}">
                <a16:creationId xmlns:a16="http://schemas.microsoft.com/office/drawing/2014/main" id="{FCAE831C-9C9F-4D72-8B22-6B8C48041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Rectangle 20">
            <a:extLst>
              <a:ext uri="{FF2B5EF4-FFF2-40B4-BE49-F238E27FC236}">
                <a16:creationId xmlns:a16="http://schemas.microsoft.com/office/drawing/2014/main" id="{FF337166-AF47-411C-AD36-F7A23F627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84" name="Rectangle 20">
            <a:extLst>
              <a:ext uri="{FF2B5EF4-FFF2-40B4-BE49-F238E27FC236}">
                <a16:creationId xmlns:a16="http://schemas.microsoft.com/office/drawing/2014/main" id="{69DFDB18-B5A9-4B10-8281-73702C291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65735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85" name="Rectangle 20">
            <a:extLst>
              <a:ext uri="{FF2B5EF4-FFF2-40B4-BE49-F238E27FC236}">
                <a16:creationId xmlns:a16="http://schemas.microsoft.com/office/drawing/2014/main" id="{79FC1DCD-651F-4B2F-9570-8DA336D2C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Rectangle 20">
            <a:extLst>
              <a:ext uri="{FF2B5EF4-FFF2-40B4-BE49-F238E27FC236}">
                <a16:creationId xmlns:a16="http://schemas.microsoft.com/office/drawing/2014/main" id="{D8E6891F-B22C-48E1-9793-9A52E4401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88" name="Rectangle 20">
            <a:extLst>
              <a:ext uri="{FF2B5EF4-FFF2-40B4-BE49-F238E27FC236}">
                <a16:creationId xmlns:a16="http://schemas.microsoft.com/office/drawing/2014/main" id="{3197DB8C-5CCF-407A-BAF4-F072946DE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89" name="Rectangle 20">
            <a:extLst>
              <a:ext uri="{FF2B5EF4-FFF2-40B4-BE49-F238E27FC236}">
                <a16:creationId xmlns:a16="http://schemas.microsoft.com/office/drawing/2014/main" id="{53F52EFC-4E35-465B-BA5B-D8301B2C1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19316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91" name="Rectangle 20">
            <a:extLst>
              <a:ext uri="{FF2B5EF4-FFF2-40B4-BE49-F238E27FC236}">
                <a16:creationId xmlns:a16="http://schemas.microsoft.com/office/drawing/2014/main" id="{5B310316-5F33-4F82-8B4C-8B6491552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92" name="Rectangle 20">
            <a:extLst>
              <a:ext uri="{FF2B5EF4-FFF2-40B4-BE49-F238E27FC236}">
                <a16:creationId xmlns:a16="http://schemas.microsoft.com/office/drawing/2014/main" id="{A833D078-65B7-47C0-B0BE-E275E9393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93" name="Rectangle 20">
            <a:extLst>
              <a:ext uri="{FF2B5EF4-FFF2-40B4-BE49-F238E27FC236}">
                <a16:creationId xmlns:a16="http://schemas.microsoft.com/office/drawing/2014/main" id="{EA52AC38-3A1D-464A-B111-C8082104B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95" name="Rectangle 20">
            <a:extLst>
              <a:ext uri="{FF2B5EF4-FFF2-40B4-BE49-F238E27FC236}">
                <a16:creationId xmlns:a16="http://schemas.microsoft.com/office/drawing/2014/main" id="{1442C163-7034-4A7E-A8E3-840B13694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96" name="Rectangle 20">
            <a:extLst>
              <a:ext uri="{FF2B5EF4-FFF2-40B4-BE49-F238E27FC236}">
                <a16:creationId xmlns:a16="http://schemas.microsoft.com/office/drawing/2014/main" id="{F0DB3221-D010-4AED-911F-FE1698FDC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97" name="Rectangle 20">
            <a:extLst>
              <a:ext uri="{FF2B5EF4-FFF2-40B4-BE49-F238E27FC236}">
                <a16:creationId xmlns:a16="http://schemas.microsoft.com/office/drawing/2014/main" id="{5357DB23-898B-4C25-B590-2EC441794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99" name="Rectangle 20">
            <a:extLst>
              <a:ext uri="{FF2B5EF4-FFF2-40B4-BE49-F238E27FC236}">
                <a16:creationId xmlns:a16="http://schemas.microsoft.com/office/drawing/2014/main" id="{8A3EF820-7FF5-456A-AE91-7248EBD1A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00" name="Rectangle 20">
            <a:extLst>
              <a:ext uri="{FF2B5EF4-FFF2-40B4-BE49-F238E27FC236}">
                <a16:creationId xmlns:a16="http://schemas.microsoft.com/office/drawing/2014/main" id="{9DE64770-6488-4DE3-8873-9A0EDF438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01" name="Rectangle 20">
            <a:extLst>
              <a:ext uri="{FF2B5EF4-FFF2-40B4-BE49-F238E27FC236}">
                <a16:creationId xmlns:a16="http://schemas.microsoft.com/office/drawing/2014/main" id="{C3380379-333A-43AB-B4A2-6D4D8FF69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03" name="Rectangle 20">
            <a:extLst>
              <a:ext uri="{FF2B5EF4-FFF2-40B4-BE49-F238E27FC236}">
                <a16:creationId xmlns:a16="http://schemas.microsoft.com/office/drawing/2014/main" id="{1F07BEEC-974F-4FCE-BFF9-A427864AE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3830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104" name="Rectangle 20">
            <a:extLst>
              <a:ext uri="{FF2B5EF4-FFF2-40B4-BE49-F238E27FC236}">
                <a16:creationId xmlns:a16="http://schemas.microsoft.com/office/drawing/2014/main" id="{5A27FAD3-75D2-4551-B85C-5A071560F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05" name="Rectangle 20">
            <a:extLst>
              <a:ext uri="{FF2B5EF4-FFF2-40B4-BE49-F238E27FC236}">
                <a16:creationId xmlns:a16="http://schemas.microsoft.com/office/drawing/2014/main" id="{D18B4969-B371-4F6F-B6DC-BEDD54D00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07" name="Rectangle 20">
            <a:extLst>
              <a:ext uri="{FF2B5EF4-FFF2-40B4-BE49-F238E27FC236}">
                <a16:creationId xmlns:a16="http://schemas.microsoft.com/office/drawing/2014/main" id="{B14CEF28-42D1-4FCD-9869-C49BF9C1C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108" name="Rectangle 20">
            <a:extLst>
              <a:ext uri="{FF2B5EF4-FFF2-40B4-BE49-F238E27FC236}">
                <a16:creationId xmlns:a16="http://schemas.microsoft.com/office/drawing/2014/main" id="{04BCE0C6-03C8-4030-9499-0EA883C89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165735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09" name="Rectangle 20">
            <a:extLst>
              <a:ext uri="{FF2B5EF4-FFF2-40B4-BE49-F238E27FC236}">
                <a16:creationId xmlns:a16="http://schemas.microsoft.com/office/drawing/2014/main" id="{B5F7B71A-380C-43C9-9D1D-8E7E5A0E8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11" name="Rectangle 20">
            <a:extLst>
              <a:ext uri="{FF2B5EF4-FFF2-40B4-BE49-F238E27FC236}">
                <a16:creationId xmlns:a16="http://schemas.microsoft.com/office/drawing/2014/main" id="{19724445-DFDC-40E6-89C6-BE1C30B2C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112" name="Rectangle 20">
            <a:extLst>
              <a:ext uri="{FF2B5EF4-FFF2-40B4-BE49-F238E27FC236}">
                <a16:creationId xmlns:a16="http://schemas.microsoft.com/office/drawing/2014/main" id="{7BE023EE-A024-4C14-9F5B-89F2FF71B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13" name="Rectangle 20">
            <a:extLst>
              <a:ext uri="{FF2B5EF4-FFF2-40B4-BE49-F238E27FC236}">
                <a16:creationId xmlns:a16="http://schemas.microsoft.com/office/drawing/2014/main" id="{C837D879-E409-48F8-A5C3-B416C9A49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19316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15" name="Rectangle 20">
            <a:extLst>
              <a:ext uri="{FF2B5EF4-FFF2-40B4-BE49-F238E27FC236}">
                <a16:creationId xmlns:a16="http://schemas.microsoft.com/office/drawing/2014/main" id="{74433778-AFEB-48F0-AAEF-80B7E2014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13830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A</a:t>
            </a:r>
          </a:p>
        </p:txBody>
      </p:sp>
      <p:sp>
        <p:nvSpPr>
          <p:cNvPr id="116" name="Rectangle 20">
            <a:extLst>
              <a:ext uri="{FF2B5EF4-FFF2-40B4-BE49-F238E27FC236}">
                <a16:creationId xmlns:a16="http://schemas.microsoft.com/office/drawing/2014/main" id="{38B4D0CF-B7FE-41E3-893C-8D4354F2C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16573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17" name="Rectangle 20">
            <a:extLst>
              <a:ext uri="{FF2B5EF4-FFF2-40B4-BE49-F238E27FC236}">
                <a16:creationId xmlns:a16="http://schemas.microsoft.com/office/drawing/2014/main" id="{7A0B48B6-A67A-45CB-AA54-B85984EEF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193167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22" name="Text Box 78">
            <a:extLst>
              <a:ext uri="{FF2B5EF4-FFF2-40B4-BE49-F238E27FC236}">
                <a16:creationId xmlns:a16="http://schemas.microsoft.com/office/drawing/2014/main" id="{A263EEF6-ED0B-4015-81C4-FB30B8C2F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21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123" name="Rectangle 17">
            <a:extLst>
              <a:ext uri="{FF2B5EF4-FFF2-40B4-BE49-F238E27FC236}">
                <a16:creationId xmlns:a16="http://schemas.microsoft.com/office/drawing/2014/main" id="{92D9B8EF-B59D-45C1-930F-EC643AB0B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24" name="Text Box 78">
            <a:extLst>
              <a:ext uri="{FF2B5EF4-FFF2-40B4-BE49-F238E27FC236}">
                <a16:creationId xmlns:a16="http://schemas.microsoft.com/office/drawing/2014/main" id="{D019A879-3E01-43F9-A838-530022B19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13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125" name="Rectangle 17">
            <a:extLst>
              <a:ext uri="{FF2B5EF4-FFF2-40B4-BE49-F238E27FC236}">
                <a16:creationId xmlns:a16="http://schemas.microsoft.com/office/drawing/2014/main" id="{5074CA54-2414-47D9-964B-D14AC6246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26" name="Text Box 78">
            <a:extLst>
              <a:ext uri="{FF2B5EF4-FFF2-40B4-BE49-F238E27FC236}">
                <a16:creationId xmlns:a16="http://schemas.microsoft.com/office/drawing/2014/main" id="{DB73ED0B-6EED-427F-8BA5-54120BFD2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127" name="Rectangle 17">
            <a:extLst>
              <a:ext uri="{FF2B5EF4-FFF2-40B4-BE49-F238E27FC236}">
                <a16:creationId xmlns:a16="http://schemas.microsoft.com/office/drawing/2014/main" id="{4B286CE9-59DF-476A-92A3-D83FBEDEB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28" name="Text Box 78">
            <a:extLst>
              <a:ext uri="{FF2B5EF4-FFF2-40B4-BE49-F238E27FC236}">
                <a16:creationId xmlns:a16="http://schemas.microsoft.com/office/drawing/2014/main" id="{A869A5B9-106F-4886-A6EB-CE34D35F9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797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129" name="Rectangle 17">
            <a:extLst>
              <a:ext uri="{FF2B5EF4-FFF2-40B4-BE49-F238E27FC236}">
                <a16:creationId xmlns:a16="http://schemas.microsoft.com/office/drawing/2014/main" id="{AA62872D-AEF1-46ED-941E-5BCD8763C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30" name="Text Box 78">
            <a:extLst>
              <a:ext uri="{FF2B5EF4-FFF2-40B4-BE49-F238E27FC236}">
                <a16:creationId xmlns:a16="http://schemas.microsoft.com/office/drawing/2014/main" id="{99FE8F23-532C-4627-B7CA-6ED61BB92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496" y="742950"/>
            <a:ext cx="1538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131" name="Rectangle 17">
            <a:extLst>
              <a:ext uri="{FF2B5EF4-FFF2-40B4-BE49-F238E27FC236}">
                <a16:creationId xmlns:a16="http://schemas.microsoft.com/office/drawing/2014/main" id="{F06FE9F5-2AF7-40F8-8762-9CBDF8D4E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1109028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32" name="Text Box 78">
            <a:extLst>
              <a:ext uri="{FF2B5EF4-FFF2-40B4-BE49-F238E27FC236}">
                <a16:creationId xmlns:a16="http://schemas.microsoft.com/office/drawing/2014/main" id="{CEFFF720-D5FA-4516-9C4F-D33C29030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381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133" name="Rectangle 17">
            <a:extLst>
              <a:ext uri="{FF2B5EF4-FFF2-40B4-BE49-F238E27FC236}">
                <a16:creationId xmlns:a16="http://schemas.microsoft.com/office/drawing/2014/main" id="{9CBF2EED-D25C-496C-93AB-52E91F756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38" name="Text Box 78">
            <a:extLst>
              <a:ext uri="{FF2B5EF4-FFF2-40B4-BE49-F238E27FC236}">
                <a16:creationId xmlns:a16="http://schemas.microsoft.com/office/drawing/2014/main" id="{77F885DB-490C-49FA-A087-C506129CD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673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139" name="Rectangle 17">
            <a:extLst>
              <a:ext uri="{FF2B5EF4-FFF2-40B4-BE49-F238E27FC236}">
                <a16:creationId xmlns:a16="http://schemas.microsoft.com/office/drawing/2014/main" id="{993D3634-6EEB-4D1F-87D7-DB16F31D7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40" name="Text Box 78">
            <a:extLst>
              <a:ext uri="{FF2B5EF4-FFF2-40B4-BE49-F238E27FC236}">
                <a16:creationId xmlns:a16="http://schemas.microsoft.com/office/drawing/2014/main" id="{046A8DD5-6446-48C2-A03E-8525C8C6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965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141" name="Rectangle 17">
            <a:extLst>
              <a:ext uri="{FF2B5EF4-FFF2-40B4-BE49-F238E27FC236}">
                <a16:creationId xmlns:a16="http://schemas.microsoft.com/office/drawing/2014/main" id="{CDF89D27-6BBB-406E-A251-930C0BB4D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110902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42" name="Text Box 78">
            <a:extLst>
              <a:ext uri="{FF2B5EF4-FFF2-40B4-BE49-F238E27FC236}">
                <a16:creationId xmlns:a16="http://schemas.microsoft.com/office/drawing/2014/main" id="{E7E409E9-6DE8-46C5-8052-126087E2F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2570" y="742950"/>
            <a:ext cx="165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143" name="Rectangle 17">
            <a:extLst>
              <a:ext uri="{FF2B5EF4-FFF2-40B4-BE49-F238E27FC236}">
                <a16:creationId xmlns:a16="http://schemas.microsoft.com/office/drawing/2014/main" id="{0FD2FA66-3D03-4006-A649-64C85E2A6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1109028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144" name="Text Box 78">
            <a:extLst>
              <a:ext uri="{FF2B5EF4-FFF2-40B4-BE49-F238E27FC236}">
                <a16:creationId xmlns:a16="http://schemas.microsoft.com/office/drawing/2014/main" id="{926CD862-A1FA-43C8-9228-A229D3E6C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1096" y="742950"/>
            <a:ext cx="1538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folHlink"/>
                </a:solidFill>
              </a:rPr>
              <a:t>E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67BD4189-4C78-415D-9B39-EF66D1835C66}"/>
              </a:ext>
            </a:extLst>
          </p:cNvPr>
          <p:cNvGrpSpPr/>
          <p:nvPr/>
        </p:nvGrpSpPr>
        <p:grpSpPr>
          <a:xfrm>
            <a:off x="7040880" y="1109028"/>
            <a:ext cx="274320" cy="1096962"/>
            <a:chOff x="7040880" y="1200468"/>
            <a:chExt cx="274320" cy="1096962"/>
          </a:xfrm>
        </p:grpSpPr>
        <p:sp>
          <p:nvSpPr>
            <p:cNvPr id="119" name="Rectangle 20">
              <a:extLst>
                <a:ext uri="{FF2B5EF4-FFF2-40B4-BE49-F238E27FC236}">
                  <a16:creationId xmlns:a16="http://schemas.microsoft.com/office/drawing/2014/main" id="{A0565EDF-8663-4901-BB8D-926E896AB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1474470"/>
              <a:ext cx="274320" cy="27432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dirty="0"/>
                <a:t>E</a:t>
              </a:r>
            </a:p>
          </p:txBody>
        </p:sp>
        <p:sp>
          <p:nvSpPr>
            <p:cNvPr id="120" name="Rectangle 20">
              <a:extLst>
                <a:ext uri="{FF2B5EF4-FFF2-40B4-BE49-F238E27FC236}">
                  <a16:creationId xmlns:a16="http://schemas.microsoft.com/office/drawing/2014/main" id="{8D319B7F-55D8-4FA3-A03E-34565002B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1748790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121" name="Rectangle 20">
              <a:extLst>
                <a:ext uri="{FF2B5EF4-FFF2-40B4-BE49-F238E27FC236}">
                  <a16:creationId xmlns:a16="http://schemas.microsoft.com/office/drawing/2014/main" id="{7060A7AB-469A-4DE0-93A8-8535BE96E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2023110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145" name="Rectangle 17">
              <a:extLst>
                <a:ext uri="{FF2B5EF4-FFF2-40B4-BE49-F238E27FC236}">
                  <a16:creationId xmlns:a16="http://schemas.microsoft.com/office/drawing/2014/main" id="{8AD30417-BE03-4949-AF68-3CEA0C715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1200468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/>
                <a:t>D</a:t>
              </a:r>
            </a:p>
          </p:txBody>
        </p:sp>
      </p:grpSp>
      <p:sp>
        <p:nvSpPr>
          <p:cNvPr id="147" name="Rectangle 17">
            <a:extLst>
              <a:ext uri="{FF2B5EF4-FFF2-40B4-BE49-F238E27FC236}">
                <a16:creationId xmlns:a16="http://schemas.microsoft.com/office/drawing/2014/main" id="{B6776D56-69E7-43F3-AEA7-1FC2F3B08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243459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48" name="Rectangle 20">
            <a:extLst>
              <a:ext uri="{FF2B5EF4-FFF2-40B4-BE49-F238E27FC236}">
                <a16:creationId xmlns:a16="http://schemas.microsoft.com/office/drawing/2014/main" id="{704FE8B1-CC8F-4C6E-A482-FDDB102B2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270891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49" name="Rectangle 20">
            <a:extLst>
              <a:ext uri="{FF2B5EF4-FFF2-40B4-BE49-F238E27FC236}">
                <a16:creationId xmlns:a16="http://schemas.microsoft.com/office/drawing/2014/main" id="{A18BD58F-A2DC-423C-B988-AA36D7295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29832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Rectangle 20">
            <a:extLst>
              <a:ext uri="{FF2B5EF4-FFF2-40B4-BE49-F238E27FC236}">
                <a16:creationId xmlns:a16="http://schemas.microsoft.com/office/drawing/2014/main" id="{F2F0AD18-462B-42FF-A915-75E27D2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Rectangle 20">
            <a:extLst>
              <a:ext uri="{FF2B5EF4-FFF2-40B4-BE49-F238E27FC236}">
                <a16:creationId xmlns:a16="http://schemas.microsoft.com/office/drawing/2014/main" id="{E5C7D1F9-09A2-4D7D-86F7-DB553F088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7089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52" name="Rectangle 20">
            <a:extLst>
              <a:ext uri="{FF2B5EF4-FFF2-40B4-BE49-F238E27FC236}">
                <a16:creationId xmlns:a16="http://schemas.microsoft.com/office/drawing/2014/main" id="{07216171-6A97-46D0-B4AA-526ADC754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9832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53" name="Rectangle 20">
            <a:extLst>
              <a:ext uri="{FF2B5EF4-FFF2-40B4-BE49-F238E27FC236}">
                <a16:creationId xmlns:a16="http://schemas.microsoft.com/office/drawing/2014/main" id="{17136F77-EF10-40C8-BBCB-64B8B7C17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Rectangle 20">
            <a:extLst>
              <a:ext uri="{FF2B5EF4-FFF2-40B4-BE49-F238E27FC236}">
                <a16:creationId xmlns:a16="http://schemas.microsoft.com/office/drawing/2014/main" id="{EDC30BC1-D12F-4625-90F1-A5DF2A618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27089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55" name="Rectangle 20">
            <a:extLst>
              <a:ext uri="{FF2B5EF4-FFF2-40B4-BE49-F238E27FC236}">
                <a16:creationId xmlns:a16="http://schemas.microsoft.com/office/drawing/2014/main" id="{E45EF86E-14EC-4BF4-938E-8CCFCE089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29832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56" name="Rectangle 20">
            <a:extLst>
              <a:ext uri="{FF2B5EF4-FFF2-40B4-BE49-F238E27FC236}">
                <a16:creationId xmlns:a16="http://schemas.microsoft.com/office/drawing/2014/main" id="{22E09468-F1F1-4C33-8E2D-073D3D52B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325755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57" name="Rectangle 20">
            <a:extLst>
              <a:ext uri="{FF2B5EF4-FFF2-40B4-BE49-F238E27FC236}">
                <a16:creationId xmlns:a16="http://schemas.microsoft.com/office/drawing/2014/main" id="{3EC4F186-E728-4E92-B529-8DA37DBA3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27089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58" name="Rectangle 20">
            <a:extLst>
              <a:ext uri="{FF2B5EF4-FFF2-40B4-BE49-F238E27FC236}">
                <a16:creationId xmlns:a16="http://schemas.microsoft.com/office/drawing/2014/main" id="{B859D5D4-D121-4EBC-94F0-2D2E7EC5B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29832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59" name="Rectangle 20">
            <a:extLst>
              <a:ext uri="{FF2B5EF4-FFF2-40B4-BE49-F238E27FC236}">
                <a16:creationId xmlns:a16="http://schemas.microsoft.com/office/drawing/2014/main" id="{031DA63A-405E-4A31-A525-06DDD534C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60" name="Rectangle 20">
            <a:extLst>
              <a:ext uri="{FF2B5EF4-FFF2-40B4-BE49-F238E27FC236}">
                <a16:creationId xmlns:a16="http://schemas.microsoft.com/office/drawing/2014/main" id="{8A27CE8E-20D2-4DD3-B829-356860FF7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27089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61" name="Rectangle 20">
            <a:extLst>
              <a:ext uri="{FF2B5EF4-FFF2-40B4-BE49-F238E27FC236}">
                <a16:creationId xmlns:a16="http://schemas.microsoft.com/office/drawing/2014/main" id="{B489C5AF-9146-4F5A-A7A6-D4D7C5D92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29832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62" name="Rectangle 20">
            <a:extLst>
              <a:ext uri="{FF2B5EF4-FFF2-40B4-BE49-F238E27FC236}">
                <a16:creationId xmlns:a16="http://schemas.microsoft.com/office/drawing/2014/main" id="{46BF87C0-64E1-4E19-97AB-B358E9C63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325755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63" name="Rectangle 17">
            <a:extLst>
              <a:ext uri="{FF2B5EF4-FFF2-40B4-BE49-F238E27FC236}">
                <a16:creationId xmlns:a16="http://schemas.microsoft.com/office/drawing/2014/main" id="{901ABAF0-0446-4C56-93BC-B7E9F9941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43490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64" name="Rectangle 17">
            <a:extLst>
              <a:ext uri="{FF2B5EF4-FFF2-40B4-BE49-F238E27FC236}">
                <a16:creationId xmlns:a16="http://schemas.microsoft.com/office/drawing/2014/main" id="{3019ACFF-14A3-4807-AEAE-4796B17A8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243490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65" name="Rectangle 17">
            <a:extLst>
              <a:ext uri="{FF2B5EF4-FFF2-40B4-BE49-F238E27FC236}">
                <a16:creationId xmlns:a16="http://schemas.microsoft.com/office/drawing/2014/main" id="{3387C1CC-3F3B-453F-B40C-9DEF998EA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243490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66" name="Rectangle 17">
            <a:extLst>
              <a:ext uri="{FF2B5EF4-FFF2-40B4-BE49-F238E27FC236}">
                <a16:creationId xmlns:a16="http://schemas.microsoft.com/office/drawing/2014/main" id="{C65BEDF7-BBAE-4D30-847A-7F4685141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243490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67" name="Rectangle 17">
            <a:extLst>
              <a:ext uri="{FF2B5EF4-FFF2-40B4-BE49-F238E27FC236}">
                <a16:creationId xmlns:a16="http://schemas.microsoft.com/office/drawing/2014/main" id="{6D8BC4C2-D4C8-4C27-BBA7-DBC084FBE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68" name="Rectangle 20">
            <a:extLst>
              <a:ext uri="{FF2B5EF4-FFF2-40B4-BE49-F238E27FC236}">
                <a16:creationId xmlns:a16="http://schemas.microsoft.com/office/drawing/2014/main" id="{87796FC3-517E-4C9C-B173-348CE6FF9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403479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69" name="Rectangle 20">
            <a:extLst>
              <a:ext uri="{FF2B5EF4-FFF2-40B4-BE49-F238E27FC236}">
                <a16:creationId xmlns:a16="http://schemas.microsoft.com/office/drawing/2014/main" id="{9EDF445A-C9A8-4803-92F8-240CC682F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43091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Rectangle 20">
            <a:extLst>
              <a:ext uri="{FF2B5EF4-FFF2-40B4-BE49-F238E27FC236}">
                <a16:creationId xmlns:a16="http://schemas.microsoft.com/office/drawing/2014/main" id="{F8F908F1-2A0A-49C8-B141-39D2F97D1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0" y="45834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Rectangle 20">
            <a:extLst>
              <a:ext uri="{FF2B5EF4-FFF2-40B4-BE49-F238E27FC236}">
                <a16:creationId xmlns:a16="http://schemas.microsoft.com/office/drawing/2014/main" id="{5A102CB3-5259-4730-B7DA-6380003C1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0347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72" name="Rectangle 20">
            <a:extLst>
              <a:ext uri="{FF2B5EF4-FFF2-40B4-BE49-F238E27FC236}">
                <a16:creationId xmlns:a16="http://schemas.microsoft.com/office/drawing/2014/main" id="{16104159-81B2-4A52-806A-86510DBD0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30911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73" name="Rectangle 20">
            <a:extLst>
              <a:ext uri="{FF2B5EF4-FFF2-40B4-BE49-F238E27FC236}">
                <a16:creationId xmlns:a16="http://schemas.microsoft.com/office/drawing/2014/main" id="{C7B086FF-DDB5-4640-81E6-03A06D1C9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5834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Rectangle 20">
            <a:extLst>
              <a:ext uri="{FF2B5EF4-FFF2-40B4-BE49-F238E27FC236}">
                <a16:creationId xmlns:a16="http://schemas.microsoft.com/office/drawing/2014/main" id="{19F00C79-AA78-4EC1-8A93-D96805951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40347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75" name="Rectangle 20">
            <a:extLst>
              <a:ext uri="{FF2B5EF4-FFF2-40B4-BE49-F238E27FC236}">
                <a16:creationId xmlns:a16="http://schemas.microsoft.com/office/drawing/2014/main" id="{8761599E-E159-49D3-BF0E-FBCF2E9C5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43091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76" name="Rectangle 20">
            <a:extLst>
              <a:ext uri="{FF2B5EF4-FFF2-40B4-BE49-F238E27FC236}">
                <a16:creationId xmlns:a16="http://schemas.microsoft.com/office/drawing/2014/main" id="{7B3A4C75-9D81-4A69-A299-F8301ACDE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458343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77" name="Rectangle 20">
            <a:extLst>
              <a:ext uri="{FF2B5EF4-FFF2-40B4-BE49-F238E27FC236}">
                <a16:creationId xmlns:a16="http://schemas.microsoft.com/office/drawing/2014/main" id="{B4E1FC55-F01C-471E-84C0-7D0272987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40347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78" name="Rectangle 20">
            <a:extLst>
              <a:ext uri="{FF2B5EF4-FFF2-40B4-BE49-F238E27FC236}">
                <a16:creationId xmlns:a16="http://schemas.microsoft.com/office/drawing/2014/main" id="{22A05CB8-5C7B-4AC6-9B4E-5489EB192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43091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79" name="Rectangle 20">
            <a:extLst>
              <a:ext uri="{FF2B5EF4-FFF2-40B4-BE49-F238E27FC236}">
                <a16:creationId xmlns:a16="http://schemas.microsoft.com/office/drawing/2014/main" id="{D39C9BEA-1D99-4316-90DE-BC0297575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45834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80" name="Rectangle 20">
            <a:extLst>
              <a:ext uri="{FF2B5EF4-FFF2-40B4-BE49-F238E27FC236}">
                <a16:creationId xmlns:a16="http://schemas.microsoft.com/office/drawing/2014/main" id="{C7997430-3CE1-4E95-8BEE-2BBD25172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403479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81" name="Rectangle 20">
            <a:extLst>
              <a:ext uri="{FF2B5EF4-FFF2-40B4-BE49-F238E27FC236}">
                <a16:creationId xmlns:a16="http://schemas.microsoft.com/office/drawing/2014/main" id="{231AEEB0-9DBC-4CB3-8636-607B131C6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430911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82" name="Rectangle 20">
            <a:extLst>
              <a:ext uri="{FF2B5EF4-FFF2-40B4-BE49-F238E27FC236}">
                <a16:creationId xmlns:a16="http://schemas.microsoft.com/office/drawing/2014/main" id="{74DEED6F-B561-40BB-A1CB-2E2991F97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4583430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183" name="Rectangle 17">
            <a:extLst>
              <a:ext uri="{FF2B5EF4-FFF2-40B4-BE49-F238E27FC236}">
                <a16:creationId xmlns:a16="http://schemas.microsoft.com/office/drawing/2014/main" id="{95F3AA4E-CCC4-4FCE-8CBE-D62875F42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76078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84" name="Rectangle 17">
            <a:extLst>
              <a:ext uri="{FF2B5EF4-FFF2-40B4-BE49-F238E27FC236}">
                <a16:creationId xmlns:a16="http://schemas.microsoft.com/office/drawing/2014/main" id="{5C85227C-B4DA-4803-8295-DE3154B5E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520" y="376078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85" name="Rectangle 17">
            <a:extLst>
              <a:ext uri="{FF2B5EF4-FFF2-40B4-BE49-F238E27FC236}">
                <a16:creationId xmlns:a16="http://schemas.microsoft.com/office/drawing/2014/main" id="{62D62144-6357-460E-A0E7-7976BDC7C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440" y="376078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86" name="Rectangle 17">
            <a:extLst>
              <a:ext uri="{FF2B5EF4-FFF2-40B4-BE49-F238E27FC236}">
                <a16:creationId xmlns:a16="http://schemas.microsoft.com/office/drawing/2014/main" id="{9AA17D54-D3B8-40D0-86C4-A8D283C66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360" y="3760788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87" name="Rectangle 20">
            <a:extLst>
              <a:ext uri="{FF2B5EF4-FFF2-40B4-BE49-F238E27FC236}">
                <a16:creationId xmlns:a16="http://schemas.microsoft.com/office/drawing/2014/main" id="{23EBB34F-72E1-4274-BDAB-5C004D689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7085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88" name="Rectangle 20">
            <a:extLst>
              <a:ext uri="{FF2B5EF4-FFF2-40B4-BE49-F238E27FC236}">
                <a16:creationId xmlns:a16="http://schemas.microsoft.com/office/drawing/2014/main" id="{800CF8B7-A4C3-4321-AC22-3E5E04F67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9829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89" name="Rectangle 20">
            <a:extLst>
              <a:ext uri="{FF2B5EF4-FFF2-40B4-BE49-F238E27FC236}">
                <a16:creationId xmlns:a16="http://schemas.microsoft.com/office/drawing/2014/main" id="{E7A0F721-9B5D-4580-AD13-03834F4F4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3257232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190" name="Rectangle 17">
            <a:extLst>
              <a:ext uri="{FF2B5EF4-FFF2-40B4-BE49-F238E27FC236}">
                <a16:creationId xmlns:a16="http://schemas.microsoft.com/office/drawing/2014/main" id="{B86B59E2-B3FD-4757-ADBC-69A0857C6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243459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91" name="Rectangle 20">
            <a:extLst>
              <a:ext uri="{FF2B5EF4-FFF2-40B4-BE49-F238E27FC236}">
                <a16:creationId xmlns:a16="http://schemas.microsoft.com/office/drawing/2014/main" id="{8AAF4930-B9BA-4624-AF6C-08E66F036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7085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92" name="Rectangle 20">
            <a:extLst>
              <a:ext uri="{FF2B5EF4-FFF2-40B4-BE49-F238E27FC236}">
                <a16:creationId xmlns:a16="http://schemas.microsoft.com/office/drawing/2014/main" id="{85091B7D-ECFA-487B-9973-F99DA67D4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829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93" name="Rectangle 20">
            <a:extLst>
              <a:ext uri="{FF2B5EF4-FFF2-40B4-BE49-F238E27FC236}">
                <a16:creationId xmlns:a16="http://schemas.microsoft.com/office/drawing/2014/main" id="{32F8691D-5B58-48B9-A3B7-A32F029D8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194" name="Rectangle 17">
            <a:extLst>
              <a:ext uri="{FF2B5EF4-FFF2-40B4-BE49-F238E27FC236}">
                <a16:creationId xmlns:a16="http://schemas.microsoft.com/office/drawing/2014/main" id="{1F37A939-F857-4A0D-A678-B2ED13AB2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43459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95" name="Rectangle 20">
            <a:extLst>
              <a:ext uri="{FF2B5EF4-FFF2-40B4-BE49-F238E27FC236}">
                <a16:creationId xmlns:a16="http://schemas.microsoft.com/office/drawing/2014/main" id="{06D6E8A3-C17C-4DAD-A703-9A80B35FB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27085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196" name="Rectangle 20">
            <a:extLst>
              <a:ext uri="{FF2B5EF4-FFF2-40B4-BE49-F238E27FC236}">
                <a16:creationId xmlns:a16="http://schemas.microsoft.com/office/drawing/2014/main" id="{9BE1E003-2D22-464D-AD9D-0B832A00F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29829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197" name="Rectangle 20">
            <a:extLst>
              <a:ext uri="{FF2B5EF4-FFF2-40B4-BE49-F238E27FC236}">
                <a16:creationId xmlns:a16="http://schemas.microsoft.com/office/drawing/2014/main" id="{39CBAB30-7C2E-4B5D-B2A4-E0D08752B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198" name="Rectangle 17">
            <a:extLst>
              <a:ext uri="{FF2B5EF4-FFF2-40B4-BE49-F238E27FC236}">
                <a16:creationId xmlns:a16="http://schemas.microsoft.com/office/drawing/2014/main" id="{ED04DFDE-E2C5-4776-9645-CD965757F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243459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99" name="Rectangle 20">
            <a:extLst>
              <a:ext uri="{FF2B5EF4-FFF2-40B4-BE49-F238E27FC236}">
                <a16:creationId xmlns:a16="http://schemas.microsoft.com/office/drawing/2014/main" id="{A728F63A-50FF-4298-B058-E560FE78F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27085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00" name="Rectangle 20">
            <a:extLst>
              <a:ext uri="{FF2B5EF4-FFF2-40B4-BE49-F238E27FC236}">
                <a16:creationId xmlns:a16="http://schemas.microsoft.com/office/drawing/2014/main" id="{2A015CC9-CF1B-4715-B2ED-DF5043673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29829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01" name="Rectangle 20">
            <a:extLst>
              <a:ext uri="{FF2B5EF4-FFF2-40B4-BE49-F238E27FC236}">
                <a16:creationId xmlns:a16="http://schemas.microsoft.com/office/drawing/2014/main" id="{E72F7F36-AFD4-45AB-9768-A0A8796D6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02" name="Rectangle 17">
            <a:extLst>
              <a:ext uri="{FF2B5EF4-FFF2-40B4-BE49-F238E27FC236}">
                <a16:creationId xmlns:a16="http://schemas.microsoft.com/office/drawing/2014/main" id="{0F9F8F6B-7BE2-4A83-9BEF-B073D45B6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243459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03" name="Rectangle 20">
            <a:extLst>
              <a:ext uri="{FF2B5EF4-FFF2-40B4-BE49-F238E27FC236}">
                <a16:creationId xmlns:a16="http://schemas.microsoft.com/office/drawing/2014/main" id="{80954CC5-1DAB-4935-8384-04D8D6EA1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27085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04" name="Rectangle 20">
            <a:extLst>
              <a:ext uri="{FF2B5EF4-FFF2-40B4-BE49-F238E27FC236}">
                <a16:creationId xmlns:a16="http://schemas.microsoft.com/office/drawing/2014/main" id="{5D87CD1C-A8EE-45D6-A01B-F080AD381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29829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05" name="Rectangle 20">
            <a:extLst>
              <a:ext uri="{FF2B5EF4-FFF2-40B4-BE49-F238E27FC236}">
                <a16:creationId xmlns:a16="http://schemas.microsoft.com/office/drawing/2014/main" id="{E165B03E-75A2-43A0-8D19-6EF19DB9C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325723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06" name="Rectangle 17">
            <a:extLst>
              <a:ext uri="{FF2B5EF4-FFF2-40B4-BE49-F238E27FC236}">
                <a16:creationId xmlns:a16="http://schemas.microsoft.com/office/drawing/2014/main" id="{1C139322-06D1-40B9-BD9D-D361D2840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243459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A11AA25D-9312-4793-8A1E-DBBE96C09BD4}"/>
              </a:ext>
            </a:extLst>
          </p:cNvPr>
          <p:cNvGrpSpPr/>
          <p:nvPr/>
        </p:nvGrpSpPr>
        <p:grpSpPr>
          <a:xfrm>
            <a:off x="7040880" y="2434590"/>
            <a:ext cx="274320" cy="1096962"/>
            <a:chOff x="7040880" y="2434590"/>
            <a:chExt cx="274320" cy="1096962"/>
          </a:xfrm>
        </p:grpSpPr>
        <p:sp>
          <p:nvSpPr>
            <p:cNvPr id="207" name="Rectangle 20">
              <a:extLst>
                <a:ext uri="{FF2B5EF4-FFF2-40B4-BE49-F238E27FC236}">
                  <a16:creationId xmlns:a16="http://schemas.microsoft.com/office/drawing/2014/main" id="{0688A92D-AD09-4B26-948D-24CEAD72F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2708592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208" name="Rectangle 20">
              <a:extLst>
                <a:ext uri="{FF2B5EF4-FFF2-40B4-BE49-F238E27FC236}">
                  <a16:creationId xmlns:a16="http://schemas.microsoft.com/office/drawing/2014/main" id="{DA859164-DAB3-4D83-BBDE-CDE198E3A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2982912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209" name="Rectangle 20">
              <a:extLst>
                <a:ext uri="{FF2B5EF4-FFF2-40B4-BE49-F238E27FC236}">
                  <a16:creationId xmlns:a16="http://schemas.microsoft.com/office/drawing/2014/main" id="{9A85FAEE-97A9-4026-A02B-34E997CDF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3257232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/>
                <a:t>E</a:t>
              </a:r>
            </a:p>
          </p:txBody>
        </p:sp>
        <p:sp>
          <p:nvSpPr>
            <p:cNvPr id="210" name="Rectangle 17">
              <a:extLst>
                <a:ext uri="{FF2B5EF4-FFF2-40B4-BE49-F238E27FC236}">
                  <a16:creationId xmlns:a16="http://schemas.microsoft.com/office/drawing/2014/main" id="{F4AB9729-4392-4FF6-9575-3A5E9F983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880" y="2434590"/>
              <a:ext cx="274320" cy="274320"/>
            </a:xfrm>
            <a:prstGeom prst="rect">
              <a:avLst/>
            </a:prstGeom>
            <a:solidFill>
              <a:schemeClr val="bg1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/>
                <a:t>D</a:t>
              </a:r>
            </a:p>
          </p:txBody>
        </p:sp>
      </p:grpSp>
      <p:sp>
        <p:nvSpPr>
          <p:cNvPr id="212" name="Text Box 278">
            <a:extLst>
              <a:ext uri="{FF2B5EF4-FFF2-40B4-BE49-F238E27FC236}">
                <a16:creationId xmlns:a16="http://schemas.microsoft.com/office/drawing/2014/main" id="{67C48BBB-C364-42AF-85C8-157B075CA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9560" y="2706072"/>
            <a:ext cx="61555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6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faults</a:t>
            </a:r>
          </a:p>
        </p:txBody>
      </p:sp>
      <p:sp>
        <p:nvSpPr>
          <p:cNvPr id="213" name="Text Box 120">
            <a:extLst>
              <a:ext uri="{FF2B5EF4-FFF2-40B4-BE49-F238E27FC236}">
                <a16:creationId xmlns:a16="http://schemas.microsoft.com/office/drawing/2014/main" id="{62098EA2-1B3A-4513-948F-033B3CE01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24" y="2798405"/>
            <a:ext cx="9797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dirty="0"/>
              <a:t>Optimal</a:t>
            </a:r>
          </a:p>
        </p:txBody>
      </p:sp>
      <p:sp>
        <p:nvSpPr>
          <p:cNvPr id="214" name="Rectangle 20">
            <a:extLst>
              <a:ext uri="{FF2B5EF4-FFF2-40B4-BE49-F238E27FC236}">
                <a16:creationId xmlns:a16="http://schemas.microsoft.com/office/drawing/2014/main" id="{26373BB4-D6FD-4FE7-9D1A-8046501BE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15" name="Rectangle 20">
            <a:extLst>
              <a:ext uri="{FF2B5EF4-FFF2-40B4-BE49-F238E27FC236}">
                <a16:creationId xmlns:a16="http://schemas.microsoft.com/office/drawing/2014/main" id="{7089B47A-FA39-46E5-8E2C-98119C26B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4308792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16" name="Rectangle 20">
            <a:extLst>
              <a:ext uri="{FF2B5EF4-FFF2-40B4-BE49-F238E27FC236}">
                <a16:creationId xmlns:a16="http://schemas.microsoft.com/office/drawing/2014/main" id="{A17B7FFE-FDFE-4CD0-8F1F-B93A56B7B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45831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217" name="Rectangle 17">
            <a:extLst>
              <a:ext uri="{FF2B5EF4-FFF2-40B4-BE49-F238E27FC236}">
                <a16:creationId xmlns:a16="http://schemas.microsoft.com/office/drawing/2014/main" id="{18ADE151-38A4-4E46-B1F7-8FB2E89DB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28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18" name="Rectangle 20">
            <a:extLst>
              <a:ext uri="{FF2B5EF4-FFF2-40B4-BE49-F238E27FC236}">
                <a16:creationId xmlns:a16="http://schemas.microsoft.com/office/drawing/2014/main" id="{07B65E78-CD8A-42AA-813D-97186962C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19" name="Rectangle 20">
            <a:extLst>
              <a:ext uri="{FF2B5EF4-FFF2-40B4-BE49-F238E27FC236}">
                <a16:creationId xmlns:a16="http://schemas.microsoft.com/office/drawing/2014/main" id="{89AF6E2C-6287-4B42-8353-3FBB7389A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3087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20" name="Rectangle 20">
            <a:extLst>
              <a:ext uri="{FF2B5EF4-FFF2-40B4-BE49-F238E27FC236}">
                <a16:creationId xmlns:a16="http://schemas.microsoft.com/office/drawing/2014/main" id="{672DF2B1-3C78-4BD9-ABFE-7836676B0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5831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221" name="Rectangle 17">
            <a:extLst>
              <a:ext uri="{FF2B5EF4-FFF2-40B4-BE49-F238E27FC236}">
                <a16:creationId xmlns:a16="http://schemas.microsoft.com/office/drawing/2014/main" id="{B4FB6FC7-F680-4868-A8B1-5BDAB1B23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22" name="Rectangle 20">
            <a:extLst>
              <a:ext uri="{FF2B5EF4-FFF2-40B4-BE49-F238E27FC236}">
                <a16:creationId xmlns:a16="http://schemas.microsoft.com/office/drawing/2014/main" id="{9206C90B-7821-42E2-B34E-066654E24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23" name="Rectangle 20">
            <a:extLst>
              <a:ext uri="{FF2B5EF4-FFF2-40B4-BE49-F238E27FC236}">
                <a16:creationId xmlns:a16="http://schemas.microsoft.com/office/drawing/2014/main" id="{C472D8EF-4139-4633-8737-EAE5E1965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43087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24" name="Rectangle 20">
            <a:extLst>
              <a:ext uri="{FF2B5EF4-FFF2-40B4-BE49-F238E27FC236}">
                <a16:creationId xmlns:a16="http://schemas.microsoft.com/office/drawing/2014/main" id="{2135C659-FA22-408D-B35F-2AA986930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45831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225" name="Rectangle 17">
            <a:extLst>
              <a:ext uri="{FF2B5EF4-FFF2-40B4-BE49-F238E27FC236}">
                <a16:creationId xmlns:a16="http://schemas.microsoft.com/office/drawing/2014/main" id="{AFEC9938-790F-4D3A-BD69-9BD54AF45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12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26" name="Rectangle 20">
            <a:extLst>
              <a:ext uri="{FF2B5EF4-FFF2-40B4-BE49-F238E27FC236}">
                <a16:creationId xmlns:a16="http://schemas.microsoft.com/office/drawing/2014/main" id="{562A6E07-5A06-4BCD-B65B-173C4A6DC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27" name="Rectangle 20">
            <a:extLst>
              <a:ext uri="{FF2B5EF4-FFF2-40B4-BE49-F238E27FC236}">
                <a16:creationId xmlns:a16="http://schemas.microsoft.com/office/drawing/2014/main" id="{18505F62-A3DE-4D2A-A48B-FDA4D1C89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43087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E</a:t>
            </a:r>
          </a:p>
        </p:txBody>
      </p:sp>
      <p:sp>
        <p:nvSpPr>
          <p:cNvPr id="228" name="Rectangle 20">
            <a:extLst>
              <a:ext uri="{FF2B5EF4-FFF2-40B4-BE49-F238E27FC236}">
                <a16:creationId xmlns:a16="http://schemas.microsoft.com/office/drawing/2014/main" id="{C02177DE-B61E-43E4-81BF-65CF0219D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4583112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29" name="Rectangle 17">
            <a:extLst>
              <a:ext uri="{FF2B5EF4-FFF2-40B4-BE49-F238E27FC236}">
                <a16:creationId xmlns:a16="http://schemas.microsoft.com/office/drawing/2014/main" id="{22EA3E50-8C60-4ADB-9EDF-ED7B5BDBE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504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30" name="Rectangle 20">
            <a:extLst>
              <a:ext uri="{FF2B5EF4-FFF2-40B4-BE49-F238E27FC236}">
                <a16:creationId xmlns:a16="http://schemas.microsoft.com/office/drawing/2014/main" id="{9E1DFC9B-F99E-426D-BE0A-C2E23B2A9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31" name="Rectangle 20">
            <a:extLst>
              <a:ext uri="{FF2B5EF4-FFF2-40B4-BE49-F238E27FC236}">
                <a16:creationId xmlns:a16="http://schemas.microsoft.com/office/drawing/2014/main" id="{890FB81D-1655-4AB2-951D-8BED5FE7C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4308792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232" name="Rectangle 20">
            <a:extLst>
              <a:ext uri="{FF2B5EF4-FFF2-40B4-BE49-F238E27FC236}">
                <a16:creationId xmlns:a16="http://schemas.microsoft.com/office/drawing/2014/main" id="{164B5DFB-64B8-4248-9575-F1422112C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45831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33" name="Rectangle 17">
            <a:extLst>
              <a:ext uri="{FF2B5EF4-FFF2-40B4-BE49-F238E27FC236}">
                <a16:creationId xmlns:a16="http://schemas.microsoft.com/office/drawing/2014/main" id="{D5031954-7340-4FE7-8568-EFF2DAD23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960" y="3760470"/>
            <a:ext cx="274320" cy="27432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34" name="Rectangle 20">
            <a:extLst>
              <a:ext uri="{FF2B5EF4-FFF2-40B4-BE49-F238E27FC236}">
                <a16:creationId xmlns:a16="http://schemas.microsoft.com/office/drawing/2014/main" id="{9D8061E6-9505-4F5B-B7A2-8B09C9E01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880" y="403447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B</a:t>
            </a:r>
          </a:p>
        </p:txBody>
      </p:sp>
      <p:sp>
        <p:nvSpPr>
          <p:cNvPr id="235" name="Rectangle 20">
            <a:extLst>
              <a:ext uri="{FF2B5EF4-FFF2-40B4-BE49-F238E27FC236}">
                <a16:creationId xmlns:a16="http://schemas.microsoft.com/office/drawing/2014/main" id="{C3C19A7C-17F8-4E0F-B644-22D9059CC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880" y="430879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D</a:t>
            </a:r>
          </a:p>
        </p:txBody>
      </p:sp>
      <p:sp>
        <p:nvSpPr>
          <p:cNvPr id="236" name="Rectangle 20">
            <a:extLst>
              <a:ext uri="{FF2B5EF4-FFF2-40B4-BE49-F238E27FC236}">
                <a16:creationId xmlns:a16="http://schemas.microsoft.com/office/drawing/2014/main" id="{1F0ADBB8-8DC9-4B0F-AE83-CE6591C59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880" y="4583112"/>
            <a:ext cx="274320" cy="2743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C</a:t>
            </a:r>
          </a:p>
        </p:txBody>
      </p:sp>
      <p:sp>
        <p:nvSpPr>
          <p:cNvPr id="237" name="Rectangle 17">
            <a:extLst>
              <a:ext uri="{FF2B5EF4-FFF2-40B4-BE49-F238E27FC236}">
                <a16:creationId xmlns:a16="http://schemas.microsoft.com/office/drawing/2014/main" id="{F1B19717-160D-4117-94B9-6A057AB86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880" y="3760470"/>
            <a:ext cx="27432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238" name="Text Box 278">
            <a:extLst>
              <a:ext uri="{FF2B5EF4-FFF2-40B4-BE49-F238E27FC236}">
                <a16:creationId xmlns:a16="http://schemas.microsoft.com/office/drawing/2014/main" id="{216117E1-743E-44C3-9B51-355FCAA57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9560" y="4034790"/>
            <a:ext cx="61555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>
                <a:solidFill>
                  <a:schemeClr val="tx2"/>
                </a:solidFill>
              </a:rPr>
              <a:t>8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faults</a:t>
            </a:r>
          </a:p>
        </p:txBody>
      </p:sp>
      <p:sp>
        <p:nvSpPr>
          <p:cNvPr id="239" name="Text Box 120">
            <a:extLst>
              <a:ext uri="{FF2B5EF4-FFF2-40B4-BE49-F238E27FC236}">
                <a16:creationId xmlns:a16="http://schemas.microsoft.com/office/drawing/2014/main" id="{871590ED-DAA7-47B1-A411-A3A1FDEAA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49" y="4214098"/>
            <a:ext cx="6463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dirty="0"/>
              <a:t>LRU</a:t>
            </a:r>
          </a:p>
        </p:txBody>
      </p:sp>
    </p:spTree>
    <p:extLst>
      <p:ext uri="{BB962C8B-B14F-4D97-AF65-F5344CB8AC3E}">
        <p14:creationId xmlns:p14="http://schemas.microsoft.com/office/powerpoint/2010/main" val="36246483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18762</TotalTime>
  <Words>164</Words>
  <Application>Microsoft Office PowerPoint</Application>
  <PresentationFormat>On-screen Show (16:9)</PresentationFormat>
  <Paragraphs>148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Verdana</vt:lpstr>
      <vt:lpstr>Wingdings</vt:lpstr>
      <vt:lpstr>Default Design</vt:lpstr>
      <vt:lpstr>Page Replacement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902</cp:revision>
  <cp:lastPrinted>2011-01-25T21:54:55Z</cp:lastPrinted>
  <dcterms:created xsi:type="dcterms:W3CDTF">2008-10-19T02:20:00Z</dcterms:created>
  <dcterms:modified xsi:type="dcterms:W3CDTF">2023-06-13T18:58:24Z</dcterms:modified>
</cp:coreProperties>
</file>