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60" r:id="rId2"/>
    <p:sldId id="461" r:id="rId3"/>
    <p:sldId id="462" r:id="rId4"/>
    <p:sldId id="463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1" d="100"/>
          <a:sy n="91" d="100"/>
        </p:scale>
        <p:origin x="158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6860E-1071-4A62-B2BB-7E61751E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D69379-A972-4180-BF65-81AD8BF5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34315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3812497-A46A-4624-A25E-8866CC2B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760" y="2343150"/>
            <a:ext cx="73152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269CC95-DB38-4DAA-BFF6-3985722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2343150"/>
            <a:ext cx="612648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1B364864-0478-4D84-A01E-5CB422DE1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891790"/>
            <a:ext cx="722376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AE2D3D50-C58F-4FA4-8BDB-973598CA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91988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67550DA-60D5-4B3A-891D-5AC68608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30" y="2919889"/>
            <a:ext cx="3414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100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A7AF526A-C229-4F9D-8644-026EB9A5C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880" y="291988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101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FAC0D34D-EAF8-424E-A9C0-C4AD6981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680" y="291988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8486F68A-B025-4E31-8ADD-67B5ED13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096929"/>
            <a:ext cx="46807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FIFO</a:t>
            </a:r>
          </a:p>
        </p:txBody>
      </p:sp>
      <p:sp>
        <p:nvSpPr>
          <p:cNvPr id="14" name="Text Box 55">
            <a:extLst>
              <a:ext uri="{FF2B5EF4-FFF2-40B4-BE49-F238E27FC236}">
                <a16:creationId xmlns:a16="http://schemas.microsoft.com/office/drawing/2014/main" id="{10A724E6-F9A6-46BB-A665-56102002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3839" y="2300605"/>
            <a:ext cx="51296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101.3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A</a:t>
            </a:r>
            <a:br>
              <a:rPr lang="en-US" sz="1600"/>
            </a:br>
            <a:r>
              <a:rPr lang="en-US" sz="1600"/>
              <a:t>100ms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B</a:t>
            </a:r>
            <a:br>
              <a:rPr lang="en-US" sz="1600"/>
            </a:br>
            <a:r>
              <a:rPr lang="en-US" sz="1600"/>
              <a:t>1ms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2ms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CC44078F-BC19-4D72-8B79-229CF7AA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B51B73E4-6515-46C7-AF92-DC1BFD5D5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171950"/>
            <a:ext cx="717804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1378F614-858A-4CD3-BBA5-01C4217A9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420004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0E45837E-A268-4AAB-8CE1-69E65386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159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A4CCFB9C-DB1F-496A-A875-81B8A67D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440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5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C4E7113C-F2CB-40D4-9FBE-67E291A7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960" y="420004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D76902D4-C39E-44C8-A61B-C917D2D6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37708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31" name="Text Box 55">
            <a:extLst>
              <a:ext uri="{FF2B5EF4-FFF2-40B4-BE49-F238E27FC236}">
                <a16:creationId xmlns:a16="http://schemas.microsoft.com/office/drawing/2014/main" id="{23AE1383-D81C-4540-81E0-99DA7B5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58076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36.7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5D5245E-C55F-44D5-90C8-7FAFAC2B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E91AADC-6D04-4267-AF9B-398C57D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7FE10FC1-C2B2-463D-A64A-67ECFCE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969B1767-D58E-4DCC-AB5D-FC5441A66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7139C8A5-E18D-4674-BC4F-32EBD9E65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623310"/>
            <a:ext cx="53492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5289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6860E-1071-4A62-B2BB-7E61751E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D69379-A972-4180-BF65-81AD8BF5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2343150"/>
            <a:ext cx="237744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3812497-A46A-4624-A25E-8866CC2B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343150"/>
            <a:ext cx="237744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269CC95-DB38-4DAA-BFF6-3985722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2343150"/>
            <a:ext cx="23774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1B364864-0478-4D84-A01E-5CB422DE1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89179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AE2D3D50-C58F-4FA4-8BDB-973598CA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91988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67550DA-60D5-4B3A-891D-5AC68608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291988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A7AF526A-C229-4F9D-8644-026EB9A5C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919889"/>
            <a:ext cx="457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20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FAC0D34D-EAF8-424E-A9C0-C4AD6981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291988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8486F68A-B025-4E31-8ADD-67B5ED13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096929"/>
            <a:ext cx="46807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FIFO</a:t>
            </a:r>
          </a:p>
        </p:txBody>
      </p:sp>
      <p:sp>
        <p:nvSpPr>
          <p:cNvPr id="14" name="Text Box 55">
            <a:extLst>
              <a:ext uri="{FF2B5EF4-FFF2-40B4-BE49-F238E27FC236}">
                <a16:creationId xmlns:a16="http://schemas.microsoft.com/office/drawing/2014/main" id="{10A724E6-F9A6-46BB-A665-56102002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2300605"/>
            <a:ext cx="44762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A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B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CC44078F-BC19-4D72-8B79-229CF7AA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B51B73E4-6515-46C7-AF92-DC1BFD5D5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17195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1378F614-858A-4CD3-BBA5-01C4217A9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420004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0E45837E-A268-4AAB-8CE1-69E65386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440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28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A4CCFB9C-DB1F-496A-A875-81B8A67D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20004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29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C4E7113C-F2CB-40D4-9FBE-67E291A7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420004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D76902D4-C39E-44C8-A61B-C917D2D6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37708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31" name="Text Box 55">
            <a:extLst>
              <a:ext uri="{FF2B5EF4-FFF2-40B4-BE49-F238E27FC236}">
                <a16:creationId xmlns:a16="http://schemas.microsoft.com/office/drawing/2014/main" id="{23AE1383-D81C-4540-81E0-99DA7B5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58076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29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5D5245E-C55F-44D5-90C8-7FAFAC2B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E91AADC-6D04-4267-AF9B-398C57D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765286B6-9ABC-48A1-90EB-9E081F746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39" name="Rectangle 10">
            <a:extLst>
              <a:ext uri="{FF2B5EF4-FFF2-40B4-BE49-F238E27FC236}">
                <a16:creationId xmlns:a16="http://schemas.microsoft.com/office/drawing/2014/main" id="{4B3740A7-F891-41C3-A311-A319A8858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0" name="Rectangle 11">
            <a:extLst>
              <a:ext uri="{FF2B5EF4-FFF2-40B4-BE49-F238E27FC236}">
                <a16:creationId xmlns:a16="http://schemas.microsoft.com/office/drawing/2014/main" id="{781C3E1D-FACB-46A6-8799-E08CD41F6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021B03E4-1B4A-41CA-98C5-CFB5CCE3E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56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2" name="Rectangle 10">
            <a:extLst>
              <a:ext uri="{FF2B5EF4-FFF2-40B4-BE49-F238E27FC236}">
                <a16:creationId xmlns:a16="http://schemas.microsoft.com/office/drawing/2014/main" id="{9A7F33CE-8C7F-47CC-857E-321D2BF6A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32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3" name="Rectangle 11">
            <a:extLst>
              <a:ext uri="{FF2B5EF4-FFF2-40B4-BE49-F238E27FC236}">
                <a16:creationId xmlns:a16="http://schemas.microsoft.com/office/drawing/2014/main" id="{C143B70B-62A2-4910-B7ED-4A1EC2F6C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808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872473C1-6A6A-4DD1-823B-F4424A9C0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0" y="362331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689E11A0-9522-4CD1-B418-EF807DEF7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62331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6" name="Rectangle 11">
            <a:extLst>
              <a:ext uri="{FF2B5EF4-FFF2-40B4-BE49-F238E27FC236}">
                <a16:creationId xmlns:a16="http://schemas.microsoft.com/office/drawing/2014/main" id="{41A8E5C9-1C8A-417D-8698-7028A5BD1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62331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7" name="Text Box 28">
            <a:extLst>
              <a:ext uri="{FF2B5EF4-FFF2-40B4-BE49-F238E27FC236}">
                <a16:creationId xmlns:a16="http://schemas.microsoft.com/office/drawing/2014/main" id="{9502CF59-653A-4C01-940D-1543671E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3468480"/>
            <a:ext cx="2743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40461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1D69379-A972-4180-BF65-81AD8BF5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931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3812497-A46A-4624-A25E-8866CC2BF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760" y="1931670"/>
            <a:ext cx="73152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269CC95-DB38-4DAA-BFF6-3985722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931670"/>
            <a:ext cx="612648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" name="Line 13">
            <a:extLst>
              <a:ext uri="{FF2B5EF4-FFF2-40B4-BE49-F238E27FC236}">
                <a16:creationId xmlns:a16="http://schemas.microsoft.com/office/drawing/2014/main" id="{1B364864-0478-4D84-A01E-5CB422DE1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480310"/>
            <a:ext cx="722376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AE2D3D50-C58F-4FA4-8BDB-973598CA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508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67550DA-60D5-4B3A-891D-5AC68608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30" y="2508409"/>
            <a:ext cx="3414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100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A7AF526A-C229-4F9D-8644-026EB9A5C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880" y="2508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101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FAC0D34D-EAF8-424E-A9C0-C4AD6981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680" y="2508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8486F68A-B025-4E31-8ADD-67B5ED132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1685449"/>
            <a:ext cx="46807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FIFO</a:t>
            </a:r>
          </a:p>
        </p:txBody>
      </p:sp>
      <p:sp>
        <p:nvSpPr>
          <p:cNvPr id="14" name="Text Box 55">
            <a:extLst>
              <a:ext uri="{FF2B5EF4-FFF2-40B4-BE49-F238E27FC236}">
                <a16:creationId xmlns:a16="http://schemas.microsoft.com/office/drawing/2014/main" id="{10A724E6-F9A6-46BB-A665-56102002B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3839" y="1889125"/>
            <a:ext cx="51296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101.3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A</a:t>
            </a:r>
            <a:br>
              <a:rPr lang="en-US" sz="1600"/>
            </a:br>
            <a:r>
              <a:rPr lang="en-US" sz="1600"/>
              <a:t>100ms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B</a:t>
            </a:r>
            <a:br>
              <a:rPr lang="en-US" sz="1600"/>
            </a:br>
            <a:r>
              <a:rPr lang="en-US" sz="1600"/>
              <a:t>1ms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2ms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CC44078F-BC19-4D72-8B79-229CF7AA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B51B73E4-6515-46C7-AF92-DC1BFD5D5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3623310"/>
            <a:ext cx="717804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1378F614-858A-4CD3-BBA5-01C4217A9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3651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0E45837E-A268-4AAB-8CE1-69E65386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159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A4CCFB9C-DB1F-496A-A875-81B8A67D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679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5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C4E7113C-F2CB-40D4-9FBE-67E291A7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960" y="3651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D76902D4-C39E-44C8-A61B-C917D2D6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82844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31" name="Text Box 55">
            <a:extLst>
              <a:ext uri="{FF2B5EF4-FFF2-40B4-BE49-F238E27FC236}">
                <a16:creationId xmlns:a16="http://schemas.microsoft.com/office/drawing/2014/main" id="{23AE1383-D81C-4540-81E0-99DA7B5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032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36.7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5D5245E-C55F-44D5-90C8-7FAFAC2B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4" name="Rectangle 11">
            <a:extLst>
              <a:ext uri="{FF2B5EF4-FFF2-40B4-BE49-F238E27FC236}">
                <a16:creationId xmlns:a16="http://schemas.microsoft.com/office/drawing/2014/main" id="{3E91AADC-6D04-4267-AF9B-398C57D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7FE10FC1-C2B2-463D-A64A-67ECFCE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969B1767-D58E-4DCC-AB5D-FC5441A66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7139C8A5-E18D-4674-BC4F-32EBD9E65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074670"/>
            <a:ext cx="53492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85EE457A-FD9F-40DC-98E3-2E246363E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4217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6149168E-4E9E-4AC1-A228-826F28417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4217670"/>
            <a:ext cx="73152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03ABB8FB-F1C9-4A06-8A70-4651033DD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17670"/>
            <a:ext cx="612648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55" name="Line 13">
            <a:extLst>
              <a:ext uri="{FF2B5EF4-FFF2-40B4-BE49-F238E27FC236}">
                <a16:creationId xmlns:a16="http://schemas.microsoft.com/office/drawing/2014/main" id="{37A021AC-DB7E-4C8F-B34B-8E74483DA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766310"/>
            <a:ext cx="722376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15">
            <a:extLst>
              <a:ext uri="{FF2B5EF4-FFF2-40B4-BE49-F238E27FC236}">
                <a16:creationId xmlns:a16="http://schemas.microsoft.com/office/drawing/2014/main" id="{C9751F64-784A-4DB5-86CC-73603326D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794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</a:t>
            </a:r>
          </a:p>
        </p:txBody>
      </p:sp>
      <p:sp>
        <p:nvSpPr>
          <p:cNvPr id="58" name="Text Box 16">
            <a:extLst>
              <a:ext uri="{FF2B5EF4-FFF2-40B4-BE49-F238E27FC236}">
                <a16:creationId xmlns:a16="http://schemas.microsoft.com/office/drawing/2014/main" id="{7E15942D-A7E6-40E7-8889-5BDE20211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920" y="4812030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</a:t>
            </a:r>
          </a:p>
        </p:txBody>
      </p:sp>
      <p:sp>
        <p:nvSpPr>
          <p:cNvPr id="59" name="Text Box 17">
            <a:extLst>
              <a:ext uri="{FF2B5EF4-FFF2-40B4-BE49-F238E27FC236}">
                <a16:creationId xmlns:a16="http://schemas.microsoft.com/office/drawing/2014/main" id="{3ECE4A6A-4C53-4596-AA28-E0C8D3E8A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680" y="4794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103</a:t>
            </a:r>
          </a:p>
        </p:txBody>
      </p:sp>
      <p:sp>
        <p:nvSpPr>
          <p:cNvPr id="60" name="Text Box 18">
            <a:extLst>
              <a:ext uri="{FF2B5EF4-FFF2-40B4-BE49-F238E27FC236}">
                <a16:creationId xmlns:a16="http://schemas.microsoft.com/office/drawing/2014/main" id="{D5E1E0D0-1453-43A2-A92E-0FB5F9D9E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971449"/>
            <a:ext cx="54502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SRPT</a:t>
            </a:r>
          </a:p>
        </p:txBody>
      </p:sp>
      <p:sp>
        <p:nvSpPr>
          <p:cNvPr id="61" name="Text Box 55">
            <a:extLst>
              <a:ext uri="{FF2B5EF4-FFF2-40B4-BE49-F238E27FC236}">
                <a16:creationId xmlns:a16="http://schemas.microsoft.com/office/drawing/2014/main" id="{CA9038DE-7DDF-4A0F-8FAF-7A9C39CB5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4175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35.7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7B5FCD-5B11-4ABB-AF1A-635671E1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</p:spTree>
    <p:extLst>
      <p:ext uri="{BB962C8B-B14F-4D97-AF65-F5344CB8AC3E}">
        <p14:creationId xmlns:p14="http://schemas.microsoft.com/office/powerpoint/2010/main" val="635489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189-BC81-47DA-BF12-726D0BB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#2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C0A4-8934-40E8-A898-B6F68D91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3E0BEE43-47DD-4BF4-B263-064593C6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971550"/>
            <a:ext cx="777240" cy="6858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A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68614751-6DB8-44A5-9D4D-7D5DA8E1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52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B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7" name="Rectangle 51">
            <a:extLst>
              <a:ext uri="{FF2B5EF4-FFF2-40B4-BE49-F238E27FC236}">
                <a16:creationId xmlns:a16="http://schemas.microsoft.com/office/drawing/2014/main" id="{07E09D1E-554F-46F2-9553-81D664D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280" y="971550"/>
            <a:ext cx="777240" cy="6858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C</a:t>
            </a:r>
            <a:br>
              <a:rPr lang="en-US" sz="1600" dirty="0"/>
            </a:br>
            <a:r>
              <a:rPr lang="en-US" sz="1600" dirty="0"/>
              <a:t>10ms</a:t>
            </a:r>
          </a:p>
        </p:txBody>
      </p:sp>
      <p:sp>
        <p:nvSpPr>
          <p:cNvPr id="18" name="AutoShape 52">
            <a:extLst>
              <a:ext uri="{FF2B5EF4-FFF2-40B4-BE49-F238E27FC236}">
                <a16:creationId xmlns:a16="http://schemas.microsoft.com/office/drawing/2014/main" id="{CFF0F65D-BB7B-424C-A366-AC75831B5E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1085850"/>
            <a:ext cx="685800" cy="457200"/>
          </a:xfrm>
          <a:prstGeom prst="leftArrow">
            <a:avLst>
              <a:gd name="adj1" fmla="val 46528"/>
              <a:gd name="adj2" fmla="val 64583"/>
            </a:avLst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3">
            <a:extLst>
              <a:ext uri="{FF2B5EF4-FFF2-40B4-BE49-F238E27FC236}">
                <a16:creationId xmlns:a16="http://schemas.microsoft.com/office/drawing/2014/main" id="{E10D6933-03FE-4ACB-9036-A354AB45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280" y="624840"/>
            <a:ext cx="23317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Ready Queue</a:t>
            </a:r>
          </a:p>
        </p:txBody>
      </p:sp>
      <p:sp>
        <p:nvSpPr>
          <p:cNvPr id="55" name="Line 13">
            <a:extLst>
              <a:ext uri="{FF2B5EF4-FFF2-40B4-BE49-F238E27FC236}">
                <a16:creationId xmlns:a16="http://schemas.microsoft.com/office/drawing/2014/main" id="{37A021AC-DB7E-4C8F-B34B-8E74483DA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476631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" name="Text Box 14">
            <a:extLst>
              <a:ext uri="{FF2B5EF4-FFF2-40B4-BE49-F238E27FC236}">
                <a16:creationId xmlns:a16="http://schemas.microsoft.com/office/drawing/2014/main" id="{810984D6-137A-4A79-8B49-126DE98CE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4794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60" name="Text Box 18">
            <a:extLst>
              <a:ext uri="{FF2B5EF4-FFF2-40B4-BE49-F238E27FC236}">
                <a16:creationId xmlns:a16="http://schemas.microsoft.com/office/drawing/2014/main" id="{D5E1E0D0-1453-43A2-A92E-0FB5F9D9E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3971449"/>
            <a:ext cx="54502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/>
              <a:t>SRPT</a:t>
            </a:r>
            <a:endParaRPr lang="en-US" sz="1600" dirty="0"/>
          </a:p>
        </p:txBody>
      </p:sp>
      <p:sp>
        <p:nvSpPr>
          <p:cNvPr id="61" name="Text Box 55">
            <a:extLst>
              <a:ext uri="{FF2B5EF4-FFF2-40B4-BE49-F238E27FC236}">
                <a16:creationId xmlns:a16="http://schemas.microsoft.com/office/drawing/2014/main" id="{CA9038DE-7DDF-4A0F-8FAF-7A9C39CB5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4175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43" name="Rectangle 10">
            <a:extLst>
              <a:ext uri="{FF2B5EF4-FFF2-40B4-BE49-F238E27FC236}">
                <a16:creationId xmlns:a16="http://schemas.microsoft.com/office/drawing/2014/main" id="{A2A7BDA1-D26E-4B80-8491-04B7C9C68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1931670"/>
            <a:ext cx="237744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44" name="Rectangle 11">
            <a:extLst>
              <a:ext uri="{FF2B5EF4-FFF2-40B4-BE49-F238E27FC236}">
                <a16:creationId xmlns:a16="http://schemas.microsoft.com/office/drawing/2014/main" id="{5519B5B6-3116-4239-9317-45ADB6D64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931670"/>
            <a:ext cx="237744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5" name="Rectangle 12">
            <a:extLst>
              <a:ext uri="{FF2B5EF4-FFF2-40B4-BE49-F238E27FC236}">
                <a16:creationId xmlns:a16="http://schemas.microsoft.com/office/drawing/2014/main" id="{86001F0A-9113-4D40-BB69-258426E11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931670"/>
            <a:ext cx="23774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6" name="Line 13">
            <a:extLst>
              <a:ext uri="{FF2B5EF4-FFF2-40B4-BE49-F238E27FC236}">
                <a16:creationId xmlns:a16="http://schemas.microsoft.com/office/drawing/2014/main" id="{FD7155AB-747E-4CD7-8F23-C76D7E8AB5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248031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" name="Text Box 14">
            <a:extLst>
              <a:ext uri="{FF2B5EF4-FFF2-40B4-BE49-F238E27FC236}">
                <a16:creationId xmlns:a16="http://schemas.microsoft.com/office/drawing/2014/main" id="{9BB49110-CFC0-48EF-8144-0B290922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508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48" name="Text Box 15">
            <a:extLst>
              <a:ext uri="{FF2B5EF4-FFF2-40B4-BE49-F238E27FC236}">
                <a16:creationId xmlns:a16="http://schemas.microsoft.com/office/drawing/2014/main" id="{4504F710-89FB-4507-ABE3-3F2DDEA69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2508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49" name="Text Box 16">
            <a:extLst>
              <a:ext uri="{FF2B5EF4-FFF2-40B4-BE49-F238E27FC236}">
                <a16:creationId xmlns:a16="http://schemas.microsoft.com/office/drawing/2014/main" id="{F9216FB3-30E6-4F12-847F-CC17474EA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508409"/>
            <a:ext cx="457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20</a:t>
            </a:r>
          </a:p>
        </p:txBody>
      </p:sp>
      <p:sp>
        <p:nvSpPr>
          <p:cNvPr id="50" name="Text Box 17">
            <a:extLst>
              <a:ext uri="{FF2B5EF4-FFF2-40B4-BE49-F238E27FC236}">
                <a16:creationId xmlns:a16="http://schemas.microsoft.com/office/drawing/2014/main" id="{9FB1144C-B7FF-49A0-8945-908FB5F0E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2508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51" name="Text Box 18">
            <a:extLst>
              <a:ext uri="{FF2B5EF4-FFF2-40B4-BE49-F238E27FC236}">
                <a16:creationId xmlns:a16="http://schemas.microsoft.com/office/drawing/2014/main" id="{369F932B-836B-46CB-8050-DAFE3A948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1685449"/>
            <a:ext cx="46807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/>
              <a:t>FIFO</a:t>
            </a:r>
            <a:endParaRPr lang="en-US" sz="1600" dirty="0"/>
          </a:p>
        </p:txBody>
      </p:sp>
      <p:sp>
        <p:nvSpPr>
          <p:cNvPr id="62" name="Text Box 55">
            <a:extLst>
              <a:ext uri="{FF2B5EF4-FFF2-40B4-BE49-F238E27FC236}">
                <a16:creationId xmlns:a16="http://schemas.microsoft.com/office/drawing/2014/main" id="{27162C7D-F76E-4F06-B9A4-2B177491E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1889125"/>
            <a:ext cx="44762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63" name="Rectangle 12">
            <a:extLst>
              <a:ext uri="{FF2B5EF4-FFF2-40B4-BE49-F238E27FC236}">
                <a16:creationId xmlns:a16="http://schemas.microsoft.com/office/drawing/2014/main" id="{2F95B274-1105-4505-BD84-2BD9271ED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64" name="Line 13">
            <a:extLst>
              <a:ext uri="{FF2B5EF4-FFF2-40B4-BE49-F238E27FC236}">
                <a16:creationId xmlns:a16="http://schemas.microsoft.com/office/drawing/2014/main" id="{B3DE8964-EBCE-4DF6-B0C0-7A0EDC748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" y="3623310"/>
            <a:ext cx="713232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5" name="Text Box 14">
            <a:extLst>
              <a:ext uri="{FF2B5EF4-FFF2-40B4-BE49-F238E27FC236}">
                <a16:creationId xmlns:a16="http://schemas.microsoft.com/office/drawing/2014/main" id="{D6487FA4-6B86-4BA9-B458-D75862769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9" y="3651409"/>
            <a:ext cx="3879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dirty="0"/>
              <a:t>time</a:t>
            </a:r>
          </a:p>
        </p:txBody>
      </p:sp>
      <p:sp>
        <p:nvSpPr>
          <p:cNvPr id="66" name="Text Box 15">
            <a:extLst>
              <a:ext uri="{FF2B5EF4-FFF2-40B4-BE49-F238E27FC236}">
                <a16:creationId xmlns:a16="http://schemas.microsoft.com/office/drawing/2014/main" id="{28C1DFF2-357B-4824-B59B-C968F6A18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440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28</a:t>
            </a:r>
          </a:p>
        </p:txBody>
      </p:sp>
      <p:sp>
        <p:nvSpPr>
          <p:cNvPr id="67" name="Text Box 16">
            <a:extLst>
              <a:ext uri="{FF2B5EF4-FFF2-40B4-BE49-F238E27FC236}">
                <a16:creationId xmlns:a16="http://schemas.microsoft.com/office/drawing/2014/main" id="{434D5B32-F2EA-4907-825B-7F5E74453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651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29</a:t>
            </a:r>
          </a:p>
        </p:txBody>
      </p:sp>
      <p:sp>
        <p:nvSpPr>
          <p:cNvPr id="68" name="Text Box 17">
            <a:extLst>
              <a:ext uri="{FF2B5EF4-FFF2-40B4-BE49-F238E27FC236}">
                <a16:creationId xmlns:a16="http://schemas.microsoft.com/office/drawing/2014/main" id="{C889CC32-9ED9-4E57-BDA3-F998A526A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3651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69" name="Text Box 18">
            <a:extLst>
              <a:ext uri="{FF2B5EF4-FFF2-40B4-BE49-F238E27FC236}">
                <a16:creationId xmlns:a16="http://schemas.microsoft.com/office/drawing/2014/main" id="{4714DADC-D04B-4893-80BB-81401F765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2828449"/>
            <a:ext cx="11942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/>
              <a:t>Round Robin</a:t>
            </a:r>
          </a:p>
        </p:txBody>
      </p:sp>
      <p:sp>
        <p:nvSpPr>
          <p:cNvPr id="70" name="Text Box 55">
            <a:extLst>
              <a:ext uri="{FF2B5EF4-FFF2-40B4-BE49-F238E27FC236}">
                <a16:creationId xmlns:a16="http://schemas.microsoft.com/office/drawing/2014/main" id="{C94CA49E-E8B6-4D6E-A347-B833C66A9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08" y="3032125"/>
            <a:ext cx="44762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/>
                </a:solidFill>
              </a:rPr>
              <a:t>Avg</a:t>
            </a:r>
            <a:r>
              <a:rPr lang="en-US" sz="1600" b="1" dirty="0">
                <a:solidFill>
                  <a:schemeClr val="tx2"/>
                </a:solidFill>
              </a:rPr>
              <a:t>:</a:t>
            </a:r>
            <a:br>
              <a:rPr lang="en-US" sz="16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tx2"/>
                </a:solidFill>
              </a:rPr>
              <a:t>29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AAD4821E-B67A-4FA1-8C8D-0C06A749D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72" name="Rectangle 11">
            <a:extLst>
              <a:ext uri="{FF2B5EF4-FFF2-40B4-BE49-F238E27FC236}">
                <a16:creationId xmlns:a16="http://schemas.microsoft.com/office/drawing/2014/main" id="{68685764-BEB7-4358-BB9F-5FD35E3D0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4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3" name="Rectangle 12">
            <a:extLst>
              <a:ext uri="{FF2B5EF4-FFF2-40B4-BE49-F238E27FC236}">
                <a16:creationId xmlns:a16="http://schemas.microsoft.com/office/drawing/2014/main" id="{551615FF-9527-424C-B178-0B6859160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74" name="Rectangle 10">
            <a:extLst>
              <a:ext uri="{FF2B5EF4-FFF2-40B4-BE49-F238E27FC236}">
                <a16:creationId xmlns:a16="http://schemas.microsoft.com/office/drawing/2014/main" id="{614A81C7-9462-4D7E-99AE-39D27A588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56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75" name="Rectangle 11">
            <a:extLst>
              <a:ext uri="{FF2B5EF4-FFF2-40B4-BE49-F238E27FC236}">
                <a16:creationId xmlns:a16="http://schemas.microsoft.com/office/drawing/2014/main" id="{19AC423F-0870-41C0-A318-94220C66F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32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6" name="Rectangle 12">
            <a:extLst>
              <a:ext uri="{FF2B5EF4-FFF2-40B4-BE49-F238E27FC236}">
                <a16:creationId xmlns:a16="http://schemas.microsoft.com/office/drawing/2014/main" id="{1749856D-44E7-4229-9342-67659E165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56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77" name="Rectangle 10">
            <a:extLst>
              <a:ext uri="{FF2B5EF4-FFF2-40B4-BE49-F238E27FC236}">
                <a16:creationId xmlns:a16="http://schemas.microsoft.com/office/drawing/2014/main" id="{194396EF-1125-403C-B6F2-422F6F7F5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32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78" name="Rectangle 11">
            <a:extLst>
              <a:ext uri="{FF2B5EF4-FFF2-40B4-BE49-F238E27FC236}">
                <a16:creationId xmlns:a16="http://schemas.microsoft.com/office/drawing/2014/main" id="{EF8CA2B0-3F12-4988-B0E0-DD2954CE3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808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79" name="Rectangle 12">
            <a:extLst>
              <a:ext uri="{FF2B5EF4-FFF2-40B4-BE49-F238E27FC236}">
                <a16:creationId xmlns:a16="http://schemas.microsoft.com/office/drawing/2014/main" id="{E76D9FCA-E5F4-4828-84F1-739583379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9280" y="3074670"/>
            <a:ext cx="36576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7F546A61-0182-447A-ABF3-860B480FB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074670"/>
            <a:ext cx="36576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1" name="Rectangle 11">
            <a:extLst>
              <a:ext uri="{FF2B5EF4-FFF2-40B4-BE49-F238E27FC236}">
                <a16:creationId xmlns:a16="http://schemas.microsoft.com/office/drawing/2014/main" id="{AB572F91-6610-4224-A2C9-26DF5679A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074670"/>
            <a:ext cx="36576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82" name="Text Box 28">
            <a:extLst>
              <a:ext uri="{FF2B5EF4-FFF2-40B4-BE49-F238E27FC236}">
                <a16:creationId xmlns:a16="http://schemas.microsoft.com/office/drawing/2014/main" id="{670D2E2E-9951-473D-B9E1-84569BEBB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2919840"/>
            <a:ext cx="2743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dirty="0"/>
              <a:t>...</a:t>
            </a:r>
          </a:p>
        </p:txBody>
      </p:sp>
      <p:sp>
        <p:nvSpPr>
          <p:cNvPr id="92" name="Rectangle 10">
            <a:extLst>
              <a:ext uri="{FF2B5EF4-FFF2-40B4-BE49-F238E27FC236}">
                <a16:creationId xmlns:a16="http://schemas.microsoft.com/office/drawing/2014/main" id="{2E6AF0C8-AFD1-4021-A498-8CDA408DE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4217670"/>
            <a:ext cx="2377440" cy="411480"/>
          </a:xfrm>
          <a:prstGeom prst="rect">
            <a:avLst/>
          </a:prstGeom>
          <a:solidFill>
            <a:srgbClr val="FFFF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93" name="Rectangle 11">
            <a:extLst>
              <a:ext uri="{FF2B5EF4-FFF2-40B4-BE49-F238E27FC236}">
                <a16:creationId xmlns:a16="http://schemas.microsoft.com/office/drawing/2014/main" id="{A63F4EE6-D003-42A3-9579-1638997F9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217670"/>
            <a:ext cx="2377440" cy="4114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94" name="Rectangle 12">
            <a:extLst>
              <a:ext uri="{FF2B5EF4-FFF2-40B4-BE49-F238E27FC236}">
                <a16:creationId xmlns:a16="http://schemas.microsoft.com/office/drawing/2014/main" id="{950A7002-B5C3-4251-BDDA-D827A91BB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4217670"/>
            <a:ext cx="2377440" cy="41148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96" name="Text Box 15">
            <a:extLst>
              <a:ext uri="{FF2B5EF4-FFF2-40B4-BE49-F238E27FC236}">
                <a16:creationId xmlns:a16="http://schemas.microsoft.com/office/drawing/2014/main" id="{2B026857-8649-4717-B8E5-B338F5997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080" y="4794409"/>
            <a:ext cx="365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97" name="Text Box 16">
            <a:extLst>
              <a:ext uri="{FF2B5EF4-FFF2-40B4-BE49-F238E27FC236}">
                <a16:creationId xmlns:a16="http://schemas.microsoft.com/office/drawing/2014/main" id="{019AF034-6AEE-4150-B0DB-01D7FBBB4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794409"/>
            <a:ext cx="457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20</a:t>
            </a:r>
          </a:p>
        </p:txBody>
      </p:sp>
      <p:sp>
        <p:nvSpPr>
          <p:cNvPr id="98" name="Text Box 17">
            <a:extLst>
              <a:ext uri="{FF2B5EF4-FFF2-40B4-BE49-F238E27FC236}">
                <a16:creationId xmlns:a16="http://schemas.microsoft.com/office/drawing/2014/main" id="{63C0A9FB-D88D-4806-9B95-732925FC0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40" y="4794409"/>
            <a:ext cx="45719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30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81CBE5-93CF-4071-A611-7B62CE77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111 Lecture Notes: Scheduling</a:t>
            </a:r>
          </a:p>
        </p:txBody>
      </p:sp>
    </p:spTree>
    <p:extLst>
      <p:ext uri="{BB962C8B-B14F-4D97-AF65-F5344CB8AC3E}">
        <p14:creationId xmlns:p14="http://schemas.microsoft.com/office/powerpoint/2010/main" val="28577610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18880</TotalTime>
  <Words>237</Words>
  <Application>Microsoft Office PowerPoint</Application>
  <PresentationFormat>On-screen Show (16:9)</PresentationFormat>
  <Paragraphs>143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</vt:lpstr>
      <vt:lpstr>Default Design</vt:lpstr>
      <vt:lpstr>Scenario #1</vt:lpstr>
      <vt:lpstr>Scenario #2</vt:lpstr>
      <vt:lpstr>Scenario #1</vt:lpstr>
      <vt:lpstr>Scenario #2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912</cp:revision>
  <cp:lastPrinted>2011-01-25T21:54:55Z</cp:lastPrinted>
  <dcterms:created xsi:type="dcterms:W3CDTF">2008-10-19T02:20:00Z</dcterms:created>
  <dcterms:modified xsi:type="dcterms:W3CDTF">2023-04-19T18:27:06Z</dcterms:modified>
</cp:coreProperties>
</file>