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428" r:id="rId2"/>
    <p:sldId id="429" r:id="rId3"/>
    <p:sldId id="430" r:id="rId4"/>
    <p:sldId id="431" r:id="rId5"/>
    <p:sldId id="432" r:id="rId6"/>
    <p:sldId id="425" r:id="rId7"/>
    <p:sldId id="427" r:id="rId8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9E24"/>
    <a:srgbClr val="E7FAE6"/>
    <a:srgbClr val="E5F4FF"/>
    <a:srgbClr val="FFFFFF"/>
    <a:srgbClr val="F9FDFF"/>
    <a:srgbClr val="F5FBFF"/>
    <a:srgbClr val="EFEFEF"/>
    <a:srgbClr val="EAEAEA"/>
    <a:srgbClr val="CEF4CC"/>
    <a:srgbClr val="B7E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23" d="100"/>
          <a:sy n="123" d="100"/>
        </p:scale>
        <p:origin x="108" y="24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33C5A0-49AD-4456-B170-B4454905C7F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5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47BAE-8D3C-4B0F-A071-6046EC84C0A5}"/>
              </a:ext>
            </a:extLst>
          </p:cNvPr>
          <p:cNvSpPr/>
          <p:nvPr/>
        </p:nvSpPr>
        <p:spPr>
          <a:xfrm>
            <a:off x="2426218" y="2526030"/>
            <a:ext cx="685800" cy="1874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BA2B8E-F528-4A6B-8D7D-8B59CF18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E722C-0A97-48F5-BB3A-90CAD43A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1B1ACF-D96B-4C46-A089-7DB0E1CC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35CD-347E-47B7-AD1E-B70F2534362A}"/>
              </a:ext>
            </a:extLst>
          </p:cNvPr>
          <p:cNvSpPr/>
          <p:nvPr/>
        </p:nvSpPr>
        <p:spPr>
          <a:xfrm>
            <a:off x="2426218" y="2526030"/>
            <a:ext cx="685800" cy="59436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9AF556-9AEC-4E11-A8B2-38E7AED43F3C}"/>
              </a:ext>
            </a:extLst>
          </p:cNvPr>
          <p:cNvSpPr/>
          <p:nvPr/>
        </p:nvSpPr>
        <p:spPr>
          <a:xfrm>
            <a:off x="3886200" y="1337310"/>
            <a:ext cx="1280160" cy="868680"/>
          </a:xfrm>
          <a:prstGeom prst="roundRect">
            <a:avLst>
              <a:gd name="adj" fmla="val 14912"/>
            </a:avLst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7682C-F7A1-4185-8444-6FED6F803DCA}"/>
              </a:ext>
            </a:extLst>
          </p:cNvPr>
          <p:cNvSpPr/>
          <p:nvPr/>
        </p:nvSpPr>
        <p:spPr>
          <a:xfrm>
            <a:off x="4271997" y="144568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45E0D-6A6F-473E-A2E5-B566494F0775}"/>
              </a:ext>
            </a:extLst>
          </p:cNvPr>
          <p:cNvSpPr/>
          <p:nvPr/>
        </p:nvSpPr>
        <p:spPr>
          <a:xfrm>
            <a:off x="4271997" y="15371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86BFE-E693-4466-9F62-B8C3655117B4}"/>
              </a:ext>
            </a:extLst>
          </p:cNvPr>
          <p:cNvSpPr/>
          <p:nvPr/>
        </p:nvSpPr>
        <p:spPr>
          <a:xfrm>
            <a:off x="4271997" y="181144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0A090-B4FB-466E-844E-C3C844F1B30A}"/>
              </a:ext>
            </a:extLst>
          </p:cNvPr>
          <p:cNvSpPr txBox="1"/>
          <p:nvPr/>
        </p:nvSpPr>
        <p:spPr>
          <a:xfrm>
            <a:off x="4114800" y="1428750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/>
              <a:t>R0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80D4A-78D4-4D42-A96D-2110E87FF2B4}"/>
              </a:ext>
            </a:extLst>
          </p:cNvPr>
          <p:cNvSpPr txBox="1"/>
          <p:nvPr/>
        </p:nvSpPr>
        <p:spPr>
          <a:xfrm flipH="1">
            <a:off x="4114800" y="152471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F74F3-00B1-4475-9A3C-D3BAA37745FB}"/>
              </a:ext>
            </a:extLst>
          </p:cNvPr>
          <p:cNvSpPr txBox="1"/>
          <p:nvPr/>
        </p:nvSpPr>
        <p:spPr>
          <a:xfrm flipH="1">
            <a:off x="4114800" y="179563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F88595-74D5-44D4-99C3-51D8D8B330B1}"/>
              </a:ext>
            </a:extLst>
          </p:cNvPr>
          <p:cNvSpPr txBox="1"/>
          <p:nvPr/>
        </p:nvSpPr>
        <p:spPr>
          <a:xfrm rot="5400000" flipH="1">
            <a:off x="4584528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68896-997E-42B8-980E-44E8FADB4FD3}"/>
              </a:ext>
            </a:extLst>
          </p:cNvPr>
          <p:cNvSpPr txBox="1"/>
          <p:nvPr/>
        </p:nvSpPr>
        <p:spPr>
          <a:xfrm rot="5400000" flipH="1">
            <a:off x="4161760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5FAA38-D100-4724-A42D-D3207E7AE6B1}"/>
              </a:ext>
            </a:extLst>
          </p:cNvPr>
          <p:cNvSpPr txBox="1"/>
          <p:nvPr/>
        </p:nvSpPr>
        <p:spPr>
          <a:xfrm>
            <a:off x="4304264" y="1062990"/>
            <a:ext cx="4440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Core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4C17F-19BD-4E45-8CD7-1C76D3958568}"/>
              </a:ext>
            </a:extLst>
          </p:cNvPr>
          <p:cNvSpPr/>
          <p:nvPr/>
        </p:nvSpPr>
        <p:spPr>
          <a:xfrm>
            <a:off x="4271997" y="19943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CD1A0-DC55-4D9D-A5BD-B7C1992D4EA1}"/>
              </a:ext>
            </a:extLst>
          </p:cNvPr>
          <p:cNvSpPr txBox="1"/>
          <p:nvPr/>
        </p:nvSpPr>
        <p:spPr>
          <a:xfrm flipH="1">
            <a:off x="4114800" y="197625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SP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5B008-C5C5-4C3F-B72E-7B46837DCB52}"/>
              </a:ext>
            </a:extLst>
          </p:cNvPr>
          <p:cNvSpPr txBox="1"/>
          <p:nvPr/>
        </p:nvSpPr>
        <p:spPr>
          <a:xfrm>
            <a:off x="236272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A3 Stack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AE493B-11F1-421D-B0AD-161DE41F6DFA}"/>
              </a:ext>
            </a:extLst>
          </p:cNvPr>
          <p:cNvSpPr/>
          <p:nvPr/>
        </p:nvSpPr>
        <p:spPr>
          <a:xfrm>
            <a:off x="5943600" y="2526030"/>
            <a:ext cx="685800" cy="1874520"/>
          </a:xfrm>
          <a:prstGeom prst="rect">
            <a:avLst/>
          </a:prstGeom>
          <a:noFill/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CB547B-7480-420D-972B-7C463696AD31}"/>
              </a:ext>
            </a:extLst>
          </p:cNvPr>
          <p:cNvSpPr/>
          <p:nvPr/>
        </p:nvSpPr>
        <p:spPr>
          <a:xfrm>
            <a:off x="5943600" y="3028950"/>
            <a:ext cx="685800" cy="18288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4570AB-E5DB-483D-B883-3A3F64006466}"/>
              </a:ext>
            </a:extLst>
          </p:cNvPr>
          <p:cNvSpPr/>
          <p:nvPr/>
        </p:nvSpPr>
        <p:spPr>
          <a:xfrm>
            <a:off x="5943600" y="2526030"/>
            <a:ext cx="685800" cy="3200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CAE46D-49A7-4720-8C46-178EB15C5E15}"/>
              </a:ext>
            </a:extLst>
          </p:cNvPr>
          <p:cNvSpPr/>
          <p:nvPr/>
        </p:nvSpPr>
        <p:spPr>
          <a:xfrm>
            <a:off x="5943600" y="284607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93CEB3-73E9-4945-A675-9F4D4CB1DF75}"/>
              </a:ext>
            </a:extLst>
          </p:cNvPr>
          <p:cNvSpPr/>
          <p:nvPr/>
        </p:nvSpPr>
        <p:spPr>
          <a:xfrm>
            <a:off x="5943600" y="293751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EEA810-650D-4EEE-88B7-1D55B563BCA9}"/>
              </a:ext>
            </a:extLst>
          </p:cNvPr>
          <p:cNvSpPr/>
          <p:nvPr/>
        </p:nvSpPr>
        <p:spPr>
          <a:xfrm>
            <a:off x="5943600" y="321183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3FCF1A-0B7D-40E8-9B1D-F422324EDD38}"/>
              </a:ext>
            </a:extLst>
          </p:cNvPr>
          <p:cNvSpPr txBox="1"/>
          <p:nvPr/>
        </p:nvSpPr>
        <p:spPr>
          <a:xfrm rot="5400000" flipH="1">
            <a:off x="6256131" y="305615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80CC-E6D8-4541-BEDF-48DBC439E84D}"/>
              </a:ext>
            </a:extLst>
          </p:cNvPr>
          <p:cNvSpPr txBox="1"/>
          <p:nvPr/>
        </p:nvSpPr>
        <p:spPr>
          <a:xfrm>
            <a:off x="588316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B1 Stack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20B43E-8253-40EF-8173-19F26B5466BF}"/>
              </a:ext>
            </a:extLst>
          </p:cNvPr>
          <p:cNvSpPr txBox="1"/>
          <p:nvPr/>
        </p:nvSpPr>
        <p:spPr>
          <a:xfrm>
            <a:off x="5329856" y="651510"/>
            <a:ext cx="88806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Hardware</a:t>
            </a:r>
            <a:br>
              <a:rPr lang="en-US" sz="1600" dirty="0"/>
            </a:br>
            <a:r>
              <a:rPr lang="en-US" sz="1600" dirty="0"/>
              <a:t>Registers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1A94D2-A024-46F3-BF37-71F72DE357A6}"/>
              </a:ext>
            </a:extLst>
          </p:cNvPr>
          <p:cNvCxnSpPr>
            <a:cxnSpLocks/>
          </p:cNvCxnSpPr>
          <p:nvPr/>
        </p:nvCxnSpPr>
        <p:spPr>
          <a:xfrm flipH="1">
            <a:off x="5008880" y="1117600"/>
            <a:ext cx="321733" cy="383822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D4A0B1B-5312-4B65-97BD-035C30686283}"/>
              </a:ext>
            </a:extLst>
          </p:cNvPr>
          <p:cNvSpPr/>
          <p:nvPr/>
        </p:nvSpPr>
        <p:spPr>
          <a:xfrm>
            <a:off x="39032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958874-5C6A-4325-9DD8-CF38EDAD59BF}"/>
              </a:ext>
            </a:extLst>
          </p:cNvPr>
          <p:cNvSpPr txBox="1"/>
          <p:nvPr/>
        </p:nvSpPr>
        <p:spPr>
          <a:xfrm>
            <a:off x="36881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A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447284-B0EB-45A9-8030-4710612A1B97}"/>
              </a:ext>
            </a:extLst>
          </p:cNvPr>
          <p:cNvSpPr/>
          <p:nvPr/>
        </p:nvSpPr>
        <p:spPr>
          <a:xfrm>
            <a:off x="527480" y="124587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254CDC-A928-498E-B8CF-64DBFBF6A820}"/>
              </a:ext>
            </a:extLst>
          </p:cNvPr>
          <p:cNvSpPr/>
          <p:nvPr/>
        </p:nvSpPr>
        <p:spPr>
          <a:xfrm>
            <a:off x="527480" y="110871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138E3F-47D2-4DC6-95A5-F7A6D030B2F5}"/>
              </a:ext>
            </a:extLst>
          </p:cNvPr>
          <p:cNvSpPr txBox="1"/>
          <p:nvPr/>
        </p:nvSpPr>
        <p:spPr>
          <a:xfrm>
            <a:off x="48176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36847D-B26A-4CBE-9572-57A53BF77CA2}"/>
              </a:ext>
            </a:extLst>
          </p:cNvPr>
          <p:cNvSpPr/>
          <p:nvPr/>
        </p:nvSpPr>
        <p:spPr>
          <a:xfrm>
            <a:off x="2036240" y="69723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46128C-3E53-4F0C-BB75-13C6CE103657}"/>
              </a:ext>
            </a:extLst>
          </p:cNvPr>
          <p:cNvSpPr/>
          <p:nvPr/>
        </p:nvSpPr>
        <p:spPr>
          <a:xfrm>
            <a:off x="2036240" y="129159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D4E1EE4-9883-409B-879C-A13B6294F6FF}"/>
              </a:ext>
            </a:extLst>
          </p:cNvPr>
          <p:cNvSpPr/>
          <p:nvPr/>
        </p:nvSpPr>
        <p:spPr>
          <a:xfrm>
            <a:off x="2036240" y="1885950"/>
            <a:ext cx="731520" cy="411480"/>
          </a:xfrm>
          <a:prstGeom prst="rect">
            <a:avLst/>
          </a:prstGeom>
          <a:solidFill>
            <a:srgbClr val="F9FD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AB1E859-1579-4235-BB07-1084478A6231}"/>
              </a:ext>
            </a:extLst>
          </p:cNvPr>
          <p:cNvCxnSpPr>
            <a:cxnSpLocks/>
          </p:cNvCxnSpPr>
          <p:nvPr/>
        </p:nvCxnSpPr>
        <p:spPr>
          <a:xfrm flipV="1">
            <a:off x="1076120" y="925830"/>
            <a:ext cx="914400" cy="251744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7E1CC3-BDCA-44B3-9BA1-5E1BC47F26AC}"/>
              </a:ext>
            </a:extLst>
          </p:cNvPr>
          <p:cNvCxnSpPr>
            <a:cxnSpLocks/>
          </p:cNvCxnSpPr>
          <p:nvPr/>
        </p:nvCxnSpPr>
        <p:spPr>
          <a:xfrm>
            <a:off x="1076120" y="1314734"/>
            <a:ext cx="914400" cy="159736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2B7C5D-EE26-4128-8DDB-073BBD4FC9B8}"/>
              </a:ext>
            </a:extLst>
          </p:cNvPr>
          <p:cNvCxnSpPr>
            <a:cxnSpLocks/>
          </p:cNvCxnSpPr>
          <p:nvPr/>
        </p:nvCxnSpPr>
        <p:spPr>
          <a:xfrm>
            <a:off x="1076120" y="1450202"/>
            <a:ext cx="889840" cy="572908"/>
          </a:xfrm>
          <a:prstGeom prst="straightConnector1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E4519B6-AF1D-46ED-A23F-B430F471F008}"/>
              </a:ext>
            </a:extLst>
          </p:cNvPr>
          <p:cNvSpPr/>
          <p:nvPr/>
        </p:nvSpPr>
        <p:spPr>
          <a:xfrm>
            <a:off x="749808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912A5F-E399-4B1C-A36B-BB2C65BEE2D5}"/>
              </a:ext>
            </a:extLst>
          </p:cNvPr>
          <p:cNvSpPr txBox="1"/>
          <p:nvPr/>
        </p:nvSpPr>
        <p:spPr>
          <a:xfrm>
            <a:off x="747657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B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A0DF9AE-6956-446B-B61A-35FDF8283B9F}"/>
              </a:ext>
            </a:extLst>
          </p:cNvPr>
          <p:cNvSpPr/>
          <p:nvPr/>
        </p:nvSpPr>
        <p:spPr>
          <a:xfrm>
            <a:off x="7635240" y="1108710"/>
            <a:ext cx="487680" cy="13716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B1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3F769A3-AA97-4D32-A0B0-8A317B3097A1}"/>
              </a:ext>
            </a:extLst>
          </p:cNvPr>
          <p:cNvSpPr txBox="1"/>
          <p:nvPr/>
        </p:nvSpPr>
        <p:spPr>
          <a:xfrm>
            <a:off x="758952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B93AEE-57C3-45AA-B302-C99F00FA7150}"/>
              </a:ext>
            </a:extLst>
          </p:cNvPr>
          <p:cNvSpPr/>
          <p:nvPr/>
        </p:nvSpPr>
        <p:spPr>
          <a:xfrm>
            <a:off x="6309360" y="1383030"/>
            <a:ext cx="731520" cy="41148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EFD2ABB-C4A1-442F-AE80-5525CF7E0FAB}"/>
              </a:ext>
            </a:extLst>
          </p:cNvPr>
          <p:cNvSpPr/>
          <p:nvPr/>
        </p:nvSpPr>
        <p:spPr>
          <a:xfrm>
            <a:off x="6446520" y="1520190"/>
            <a:ext cx="487680" cy="13716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BA11FB-7FFC-421D-9949-8AE2D40327CB}"/>
              </a:ext>
            </a:extLst>
          </p:cNvPr>
          <p:cNvCxnSpPr>
            <a:cxnSpLocks/>
          </p:cNvCxnSpPr>
          <p:nvPr/>
        </p:nvCxnSpPr>
        <p:spPr>
          <a:xfrm flipH="1">
            <a:off x="7089422" y="1179689"/>
            <a:ext cx="502356" cy="242711"/>
          </a:xfrm>
          <a:prstGeom prst="straightConnector1">
            <a:avLst/>
          </a:prstGeom>
          <a:ln w="19050" cap="rnd">
            <a:solidFill>
              <a:srgbClr val="00B05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92EFBBC-4220-4D0E-9B1C-43764595F70D}"/>
              </a:ext>
            </a:extLst>
          </p:cNvPr>
          <p:cNvSpPr/>
          <p:nvPr/>
        </p:nvSpPr>
        <p:spPr>
          <a:xfrm>
            <a:off x="527480" y="138303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A3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71706E0-2704-4D26-A829-C7531479F878}"/>
              </a:ext>
            </a:extLst>
          </p:cNvPr>
          <p:cNvSpPr/>
          <p:nvPr/>
        </p:nvSpPr>
        <p:spPr>
          <a:xfrm>
            <a:off x="6688668" y="1670756"/>
            <a:ext cx="615012" cy="1569155"/>
          </a:xfrm>
          <a:custGeom>
            <a:avLst/>
            <a:gdLst>
              <a:gd name="connsiteX0" fmla="*/ 287866 w 287866"/>
              <a:gd name="connsiteY0" fmla="*/ 0 h 1653822"/>
              <a:gd name="connsiteX1" fmla="*/ 0 w 287866"/>
              <a:gd name="connsiteY1" fmla="*/ 1653822 h 1653822"/>
              <a:gd name="connsiteX0" fmla="*/ 287866 w 514697"/>
              <a:gd name="connsiteY0" fmla="*/ 0 h 1653822"/>
              <a:gd name="connsiteX1" fmla="*/ 0 w 514697"/>
              <a:gd name="connsiteY1" fmla="*/ 1653822 h 1653822"/>
              <a:gd name="connsiteX0" fmla="*/ 287866 w 615012"/>
              <a:gd name="connsiteY0" fmla="*/ 0 h 1653822"/>
              <a:gd name="connsiteX1" fmla="*/ 0 w 615012"/>
              <a:gd name="connsiteY1" fmla="*/ 1653822 h 1653822"/>
              <a:gd name="connsiteX0" fmla="*/ 287866 w 615012"/>
              <a:gd name="connsiteY0" fmla="*/ 0 h 1569155"/>
              <a:gd name="connsiteX1" fmla="*/ 0 w 615012"/>
              <a:gd name="connsiteY1" fmla="*/ 1569155 h 156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5012" h="1569155">
                <a:moveTo>
                  <a:pt x="287866" y="0"/>
                </a:moveTo>
                <a:cubicBezTo>
                  <a:pt x="897466" y="602074"/>
                  <a:pt x="570089" y="1548459"/>
                  <a:pt x="0" y="1569155"/>
                </a:cubicBezTo>
              </a:path>
            </a:pathLst>
          </a:custGeom>
          <a:noFill/>
          <a:ln w="19050">
            <a:solidFill>
              <a:srgbClr val="00B050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01DF98F-55F3-49B2-88DF-F456AFA11ABD}"/>
              </a:ext>
            </a:extLst>
          </p:cNvPr>
          <p:cNvSpPr/>
          <p:nvPr/>
        </p:nvSpPr>
        <p:spPr>
          <a:xfrm>
            <a:off x="3149600" y="2127956"/>
            <a:ext cx="1439333" cy="936977"/>
          </a:xfrm>
          <a:custGeom>
            <a:avLst/>
            <a:gdLst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39333" h="936977">
                <a:moveTo>
                  <a:pt x="1439333" y="0"/>
                </a:moveTo>
                <a:cubicBezTo>
                  <a:pt x="1422399" y="555038"/>
                  <a:pt x="722489" y="918163"/>
                  <a:pt x="0" y="93697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AB62A0-2B53-8FFB-BA18-5BBE50601179}"/>
              </a:ext>
            </a:extLst>
          </p:cNvPr>
          <p:cNvSpPr txBox="1"/>
          <p:nvPr/>
        </p:nvSpPr>
        <p:spPr>
          <a:xfrm>
            <a:off x="2184794" y="4377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955F69-F9C8-22B5-5E19-0EF9B00C3E3F}"/>
              </a:ext>
            </a:extLst>
          </p:cNvPr>
          <p:cNvSpPr txBox="1"/>
          <p:nvPr/>
        </p:nvSpPr>
        <p:spPr>
          <a:xfrm>
            <a:off x="6457914" y="11235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234061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47BAE-8D3C-4B0F-A071-6046EC84C0A5}"/>
              </a:ext>
            </a:extLst>
          </p:cNvPr>
          <p:cNvSpPr/>
          <p:nvPr/>
        </p:nvSpPr>
        <p:spPr>
          <a:xfrm>
            <a:off x="2426218" y="2526030"/>
            <a:ext cx="685800" cy="1874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7D09D9-BAE9-4466-9F15-B4CD15DC6204}"/>
              </a:ext>
            </a:extLst>
          </p:cNvPr>
          <p:cNvSpPr/>
          <p:nvPr/>
        </p:nvSpPr>
        <p:spPr>
          <a:xfrm>
            <a:off x="2426218" y="3303270"/>
            <a:ext cx="685800" cy="1828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BA2B8E-F528-4A6B-8D7D-8B59CF18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E722C-0A97-48F5-BB3A-90CAD43A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1B1ACF-D96B-4C46-A089-7DB0E1CC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35CD-347E-47B7-AD1E-B70F2534362A}"/>
              </a:ext>
            </a:extLst>
          </p:cNvPr>
          <p:cNvSpPr/>
          <p:nvPr/>
        </p:nvSpPr>
        <p:spPr>
          <a:xfrm>
            <a:off x="2426218" y="2526030"/>
            <a:ext cx="685800" cy="59436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9AF556-9AEC-4E11-A8B2-38E7AED43F3C}"/>
              </a:ext>
            </a:extLst>
          </p:cNvPr>
          <p:cNvSpPr/>
          <p:nvPr/>
        </p:nvSpPr>
        <p:spPr>
          <a:xfrm>
            <a:off x="3886200" y="1337310"/>
            <a:ext cx="1280160" cy="868680"/>
          </a:xfrm>
          <a:prstGeom prst="roundRect">
            <a:avLst>
              <a:gd name="adj" fmla="val 14912"/>
            </a:avLst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7682C-F7A1-4185-8444-6FED6F803DCA}"/>
              </a:ext>
            </a:extLst>
          </p:cNvPr>
          <p:cNvSpPr/>
          <p:nvPr/>
        </p:nvSpPr>
        <p:spPr>
          <a:xfrm>
            <a:off x="4271997" y="144568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45E0D-6A6F-473E-A2E5-B566494F0775}"/>
              </a:ext>
            </a:extLst>
          </p:cNvPr>
          <p:cNvSpPr/>
          <p:nvPr/>
        </p:nvSpPr>
        <p:spPr>
          <a:xfrm>
            <a:off x="4271997" y="15371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86BFE-E693-4466-9F62-B8C3655117B4}"/>
              </a:ext>
            </a:extLst>
          </p:cNvPr>
          <p:cNvSpPr/>
          <p:nvPr/>
        </p:nvSpPr>
        <p:spPr>
          <a:xfrm>
            <a:off x="4271997" y="181144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0A090-B4FB-466E-844E-C3C844F1B30A}"/>
              </a:ext>
            </a:extLst>
          </p:cNvPr>
          <p:cNvSpPr txBox="1"/>
          <p:nvPr/>
        </p:nvSpPr>
        <p:spPr>
          <a:xfrm>
            <a:off x="4114800" y="1428750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/>
              <a:t>R0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80D4A-78D4-4D42-A96D-2110E87FF2B4}"/>
              </a:ext>
            </a:extLst>
          </p:cNvPr>
          <p:cNvSpPr txBox="1"/>
          <p:nvPr/>
        </p:nvSpPr>
        <p:spPr>
          <a:xfrm flipH="1">
            <a:off x="4114800" y="152471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F74F3-00B1-4475-9A3C-D3BAA37745FB}"/>
              </a:ext>
            </a:extLst>
          </p:cNvPr>
          <p:cNvSpPr txBox="1"/>
          <p:nvPr/>
        </p:nvSpPr>
        <p:spPr>
          <a:xfrm flipH="1">
            <a:off x="4114800" y="179563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F88595-74D5-44D4-99C3-51D8D8B330B1}"/>
              </a:ext>
            </a:extLst>
          </p:cNvPr>
          <p:cNvSpPr txBox="1"/>
          <p:nvPr/>
        </p:nvSpPr>
        <p:spPr>
          <a:xfrm rot="5400000" flipH="1">
            <a:off x="4584528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68896-997E-42B8-980E-44E8FADB4FD3}"/>
              </a:ext>
            </a:extLst>
          </p:cNvPr>
          <p:cNvSpPr txBox="1"/>
          <p:nvPr/>
        </p:nvSpPr>
        <p:spPr>
          <a:xfrm rot="5400000" flipH="1">
            <a:off x="4161760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5FAA38-D100-4724-A42D-D3207E7AE6B1}"/>
              </a:ext>
            </a:extLst>
          </p:cNvPr>
          <p:cNvSpPr txBox="1"/>
          <p:nvPr/>
        </p:nvSpPr>
        <p:spPr>
          <a:xfrm>
            <a:off x="4304264" y="1062990"/>
            <a:ext cx="4440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Core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4C17F-19BD-4E45-8CD7-1C76D3958568}"/>
              </a:ext>
            </a:extLst>
          </p:cNvPr>
          <p:cNvSpPr/>
          <p:nvPr/>
        </p:nvSpPr>
        <p:spPr>
          <a:xfrm>
            <a:off x="4271997" y="19943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CD1A0-DC55-4D9D-A5BD-B7C1992D4EA1}"/>
              </a:ext>
            </a:extLst>
          </p:cNvPr>
          <p:cNvSpPr txBox="1"/>
          <p:nvPr/>
        </p:nvSpPr>
        <p:spPr>
          <a:xfrm flipH="1">
            <a:off x="4114800" y="197625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SP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0B8D09-2839-4881-809D-97C16C660302}"/>
              </a:ext>
            </a:extLst>
          </p:cNvPr>
          <p:cNvSpPr/>
          <p:nvPr/>
        </p:nvSpPr>
        <p:spPr>
          <a:xfrm>
            <a:off x="2426218" y="312039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5A1D66-06DC-4EB9-8FDC-B85747AC7517}"/>
              </a:ext>
            </a:extLst>
          </p:cNvPr>
          <p:cNvSpPr/>
          <p:nvPr/>
        </p:nvSpPr>
        <p:spPr>
          <a:xfrm>
            <a:off x="2426218" y="321183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D12A3-7F32-47F2-8A46-EBCA636C6D1F}"/>
              </a:ext>
            </a:extLst>
          </p:cNvPr>
          <p:cNvSpPr/>
          <p:nvPr/>
        </p:nvSpPr>
        <p:spPr>
          <a:xfrm>
            <a:off x="2426218" y="348615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7CE643-7CD4-4621-8612-C0261B4CD6E8}"/>
              </a:ext>
            </a:extLst>
          </p:cNvPr>
          <p:cNvSpPr txBox="1"/>
          <p:nvPr/>
        </p:nvSpPr>
        <p:spPr>
          <a:xfrm rot="5400000" flipH="1">
            <a:off x="2738749" y="333047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5B008-C5C5-4C3F-B72E-7B46837DCB52}"/>
              </a:ext>
            </a:extLst>
          </p:cNvPr>
          <p:cNvSpPr txBox="1"/>
          <p:nvPr/>
        </p:nvSpPr>
        <p:spPr>
          <a:xfrm>
            <a:off x="236272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A3 Stack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AE493B-11F1-421D-B0AD-161DE41F6DFA}"/>
              </a:ext>
            </a:extLst>
          </p:cNvPr>
          <p:cNvSpPr/>
          <p:nvPr/>
        </p:nvSpPr>
        <p:spPr>
          <a:xfrm>
            <a:off x="5943600" y="2526030"/>
            <a:ext cx="685800" cy="1874520"/>
          </a:xfrm>
          <a:prstGeom prst="rect">
            <a:avLst/>
          </a:prstGeom>
          <a:noFill/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CB547B-7480-420D-972B-7C463696AD31}"/>
              </a:ext>
            </a:extLst>
          </p:cNvPr>
          <p:cNvSpPr/>
          <p:nvPr/>
        </p:nvSpPr>
        <p:spPr>
          <a:xfrm>
            <a:off x="5943600" y="3028950"/>
            <a:ext cx="685800" cy="18288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4570AB-E5DB-483D-B883-3A3F64006466}"/>
              </a:ext>
            </a:extLst>
          </p:cNvPr>
          <p:cNvSpPr/>
          <p:nvPr/>
        </p:nvSpPr>
        <p:spPr>
          <a:xfrm>
            <a:off x="5943600" y="2526030"/>
            <a:ext cx="685800" cy="3200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CAE46D-49A7-4720-8C46-178EB15C5E15}"/>
              </a:ext>
            </a:extLst>
          </p:cNvPr>
          <p:cNvSpPr/>
          <p:nvPr/>
        </p:nvSpPr>
        <p:spPr>
          <a:xfrm>
            <a:off x="5943600" y="284607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93CEB3-73E9-4945-A675-9F4D4CB1DF75}"/>
              </a:ext>
            </a:extLst>
          </p:cNvPr>
          <p:cNvSpPr/>
          <p:nvPr/>
        </p:nvSpPr>
        <p:spPr>
          <a:xfrm>
            <a:off x="5943600" y="293751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EEA810-650D-4EEE-88B7-1D55B563BCA9}"/>
              </a:ext>
            </a:extLst>
          </p:cNvPr>
          <p:cNvSpPr/>
          <p:nvPr/>
        </p:nvSpPr>
        <p:spPr>
          <a:xfrm>
            <a:off x="5943600" y="321183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3FCF1A-0B7D-40E8-9B1D-F422324EDD38}"/>
              </a:ext>
            </a:extLst>
          </p:cNvPr>
          <p:cNvSpPr txBox="1"/>
          <p:nvPr/>
        </p:nvSpPr>
        <p:spPr>
          <a:xfrm rot="5400000" flipH="1">
            <a:off x="6256131" y="305615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80CC-E6D8-4541-BEDF-48DBC439E84D}"/>
              </a:ext>
            </a:extLst>
          </p:cNvPr>
          <p:cNvSpPr txBox="1"/>
          <p:nvPr/>
        </p:nvSpPr>
        <p:spPr>
          <a:xfrm>
            <a:off x="588316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B1 Stack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20B43E-8253-40EF-8173-19F26B5466BF}"/>
              </a:ext>
            </a:extLst>
          </p:cNvPr>
          <p:cNvSpPr txBox="1"/>
          <p:nvPr/>
        </p:nvSpPr>
        <p:spPr>
          <a:xfrm>
            <a:off x="5329856" y="651510"/>
            <a:ext cx="88806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Hardware</a:t>
            </a:r>
            <a:br>
              <a:rPr lang="en-US" sz="1600" dirty="0"/>
            </a:br>
            <a:r>
              <a:rPr lang="en-US" sz="1600" dirty="0"/>
              <a:t>Registers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1A94D2-A024-46F3-BF37-71F72DE357A6}"/>
              </a:ext>
            </a:extLst>
          </p:cNvPr>
          <p:cNvCxnSpPr>
            <a:cxnSpLocks/>
          </p:cNvCxnSpPr>
          <p:nvPr/>
        </p:nvCxnSpPr>
        <p:spPr>
          <a:xfrm flipH="1">
            <a:off x="5008880" y="1117600"/>
            <a:ext cx="321733" cy="383822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D4A0B1B-5312-4B65-97BD-035C30686283}"/>
              </a:ext>
            </a:extLst>
          </p:cNvPr>
          <p:cNvSpPr/>
          <p:nvPr/>
        </p:nvSpPr>
        <p:spPr>
          <a:xfrm>
            <a:off x="39032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958874-5C6A-4325-9DD8-CF38EDAD59BF}"/>
              </a:ext>
            </a:extLst>
          </p:cNvPr>
          <p:cNvSpPr txBox="1"/>
          <p:nvPr/>
        </p:nvSpPr>
        <p:spPr>
          <a:xfrm>
            <a:off x="36881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A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447284-B0EB-45A9-8030-4710612A1B97}"/>
              </a:ext>
            </a:extLst>
          </p:cNvPr>
          <p:cNvSpPr/>
          <p:nvPr/>
        </p:nvSpPr>
        <p:spPr>
          <a:xfrm>
            <a:off x="527480" y="124587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254CDC-A928-498E-B8CF-64DBFBF6A820}"/>
              </a:ext>
            </a:extLst>
          </p:cNvPr>
          <p:cNvSpPr/>
          <p:nvPr/>
        </p:nvSpPr>
        <p:spPr>
          <a:xfrm>
            <a:off x="527480" y="110871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138E3F-47D2-4DC6-95A5-F7A6D030B2F5}"/>
              </a:ext>
            </a:extLst>
          </p:cNvPr>
          <p:cNvSpPr txBox="1"/>
          <p:nvPr/>
        </p:nvSpPr>
        <p:spPr>
          <a:xfrm>
            <a:off x="48176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36847D-B26A-4CBE-9572-57A53BF77CA2}"/>
              </a:ext>
            </a:extLst>
          </p:cNvPr>
          <p:cNvSpPr/>
          <p:nvPr/>
        </p:nvSpPr>
        <p:spPr>
          <a:xfrm>
            <a:off x="2036240" y="69723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46128C-3E53-4F0C-BB75-13C6CE103657}"/>
              </a:ext>
            </a:extLst>
          </p:cNvPr>
          <p:cNvSpPr/>
          <p:nvPr/>
        </p:nvSpPr>
        <p:spPr>
          <a:xfrm>
            <a:off x="2036240" y="129159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D4E1EE4-9883-409B-879C-A13B6294F6FF}"/>
              </a:ext>
            </a:extLst>
          </p:cNvPr>
          <p:cNvSpPr/>
          <p:nvPr/>
        </p:nvSpPr>
        <p:spPr>
          <a:xfrm>
            <a:off x="2036240" y="1885950"/>
            <a:ext cx="731520" cy="411480"/>
          </a:xfrm>
          <a:prstGeom prst="rect">
            <a:avLst/>
          </a:prstGeom>
          <a:solidFill>
            <a:srgbClr val="F9FD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AB1E859-1579-4235-BB07-1084478A6231}"/>
              </a:ext>
            </a:extLst>
          </p:cNvPr>
          <p:cNvCxnSpPr>
            <a:cxnSpLocks/>
          </p:cNvCxnSpPr>
          <p:nvPr/>
        </p:nvCxnSpPr>
        <p:spPr>
          <a:xfrm flipV="1">
            <a:off x="1076120" y="925830"/>
            <a:ext cx="914400" cy="251744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7E1CC3-BDCA-44B3-9BA1-5E1BC47F26AC}"/>
              </a:ext>
            </a:extLst>
          </p:cNvPr>
          <p:cNvCxnSpPr>
            <a:cxnSpLocks/>
          </p:cNvCxnSpPr>
          <p:nvPr/>
        </p:nvCxnSpPr>
        <p:spPr>
          <a:xfrm>
            <a:off x="1076120" y="1314734"/>
            <a:ext cx="914400" cy="159736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2B7C5D-EE26-4128-8DDB-073BBD4FC9B8}"/>
              </a:ext>
            </a:extLst>
          </p:cNvPr>
          <p:cNvCxnSpPr>
            <a:cxnSpLocks/>
          </p:cNvCxnSpPr>
          <p:nvPr/>
        </p:nvCxnSpPr>
        <p:spPr>
          <a:xfrm>
            <a:off x="1076120" y="1450202"/>
            <a:ext cx="889840" cy="572908"/>
          </a:xfrm>
          <a:prstGeom prst="straightConnector1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E4519B6-AF1D-46ED-A23F-B430F471F008}"/>
              </a:ext>
            </a:extLst>
          </p:cNvPr>
          <p:cNvSpPr/>
          <p:nvPr/>
        </p:nvSpPr>
        <p:spPr>
          <a:xfrm>
            <a:off x="749808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912A5F-E399-4B1C-A36B-BB2C65BEE2D5}"/>
              </a:ext>
            </a:extLst>
          </p:cNvPr>
          <p:cNvSpPr txBox="1"/>
          <p:nvPr/>
        </p:nvSpPr>
        <p:spPr>
          <a:xfrm>
            <a:off x="747657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B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A0DF9AE-6956-446B-B61A-35FDF8283B9F}"/>
              </a:ext>
            </a:extLst>
          </p:cNvPr>
          <p:cNvSpPr/>
          <p:nvPr/>
        </p:nvSpPr>
        <p:spPr>
          <a:xfrm>
            <a:off x="7635240" y="1108710"/>
            <a:ext cx="487680" cy="13716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B1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3F769A3-AA97-4D32-A0B0-8A317B3097A1}"/>
              </a:ext>
            </a:extLst>
          </p:cNvPr>
          <p:cNvSpPr txBox="1"/>
          <p:nvPr/>
        </p:nvSpPr>
        <p:spPr>
          <a:xfrm>
            <a:off x="758952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B93AEE-57C3-45AA-B302-C99F00FA7150}"/>
              </a:ext>
            </a:extLst>
          </p:cNvPr>
          <p:cNvSpPr/>
          <p:nvPr/>
        </p:nvSpPr>
        <p:spPr>
          <a:xfrm>
            <a:off x="6309360" y="1383030"/>
            <a:ext cx="731520" cy="41148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EFD2ABB-C4A1-442F-AE80-5525CF7E0FAB}"/>
              </a:ext>
            </a:extLst>
          </p:cNvPr>
          <p:cNvSpPr/>
          <p:nvPr/>
        </p:nvSpPr>
        <p:spPr>
          <a:xfrm>
            <a:off x="6446520" y="1520190"/>
            <a:ext cx="487680" cy="13716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BA11FB-7FFC-421D-9949-8AE2D40327CB}"/>
              </a:ext>
            </a:extLst>
          </p:cNvPr>
          <p:cNvCxnSpPr>
            <a:cxnSpLocks/>
          </p:cNvCxnSpPr>
          <p:nvPr/>
        </p:nvCxnSpPr>
        <p:spPr>
          <a:xfrm flipH="1">
            <a:off x="7089422" y="1179689"/>
            <a:ext cx="502356" cy="242711"/>
          </a:xfrm>
          <a:prstGeom prst="straightConnector1">
            <a:avLst/>
          </a:prstGeom>
          <a:ln w="19050" cap="rnd">
            <a:solidFill>
              <a:srgbClr val="00B05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92EFBBC-4220-4D0E-9B1C-43764595F70D}"/>
              </a:ext>
            </a:extLst>
          </p:cNvPr>
          <p:cNvSpPr/>
          <p:nvPr/>
        </p:nvSpPr>
        <p:spPr>
          <a:xfrm>
            <a:off x="527480" y="138303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A3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71706E0-2704-4D26-A829-C7531479F878}"/>
              </a:ext>
            </a:extLst>
          </p:cNvPr>
          <p:cNvSpPr/>
          <p:nvPr/>
        </p:nvSpPr>
        <p:spPr>
          <a:xfrm>
            <a:off x="6688668" y="1670756"/>
            <a:ext cx="615012" cy="1569155"/>
          </a:xfrm>
          <a:custGeom>
            <a:avLst/>
            <a:gdLst>
              <a:gd name="connsiteX0" fmla="*/ 287866 w 287866"/>
              <a:gd name="connsiteY0" fmla="*/ 0 h 1653822"/>
              <a:gd name="connsiteX1" fmla="*/ 0 w 287866"/>
              <a:gd name="connsiteY1" fmla="*/ 1653822 h 1653822"/>
              <a:gd name="connsiteX0" fmla="*/ 287866 w 514697"/>
              <a:gd name="connsiteY0" fmla="*/ 0 h 1653822"/>
              <a:gd name="connsiteX1" fmla="*/ 0 w 514697"/>
              <a:gd name="connsiteY1" fmla="*/ 1653822 h 1653822"/>
              <a:gd name="connsiteX0" fmla="*/ 287866 w 615012"/>
              <a:gd name="connsiteY0" fmla="*/ 0 h 1653822"/>
              <a:gd name="connsiteX1" fmla="*/ 0 w 615012"/>
              <a:gd name="connsiteY1" fmla="*/ 1653822 h 1653822"/>
              <a:gd name="connsiteX0" fmla="*/ 287866 w 615012"/>
              <a:gd name="connsiteY0" fmla="*/ 0 h 1569155"/>
              <a:gd name="connsiteX1" fmla="*/ 0 w 615012"/>
              <a:gd name="connsiteY1" fmla="*/ 1569155 h 156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5012" h="1569155">
                <a:moveTo>
                  <a:pt x="287866" y="0"/>
                </a:moveTo>
                <a:cubicBezTo>
                  <a:pt x="897466" y="602074"/>
                  <a:pt x="570089" y="1548459"/>
                  <a:pt x="0" y="1569155"/>
                </a:cubicBezTo>
              </a:path>
            </a:pathLst>
          </a:custGeom>
          <a:noFill/>
          <a:ln w="19050">
            <a:solidFill>
              <a:srgbClr val="00B050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01DF98F-55F3-49B2-88DF-F456AFA11ABD}"/>
              </a:ext>
            </a:extLst>
          </p:cNvPr>
          <p:cNvSpPr/>
          <p:nvPr/>
        </p:nvSpPr>
        <p:spPr>
          <a:xfrm>
            <a:off x="3149600" y="2127956"/>
            <a:ext cx="1439333" cy="1399822"/>
          </a:xfrm>
          <a:custGeom>
            <a:avLst/>
            <a:gdLst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39333" h="936977">
                <a:moveTo>
                  <a:pt x="1439333" y="0"/>
                </a:moveTo>
                <a:cubicBezTo>
                  <a:pt x="1422399" y="555038"/>
                  <a:pt x="722489" y="918163"/>
                  <a:pt x="0" y="93697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072CE7-AEB5-4D82-9FA2-CEBE3CD769AF}"/>
              </a:ext>
            </a:extLst>
          </p:cNvPr>
          <p:cNvSpPr txBox="1"/>
          <p:nvPr/>
        </p:nvSpPr>
        <p:spPr>
          <a:xfrm>
            <a:off x="1496487" y="3074670"/>
            <a:ext cx="75982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Saved</a:t>
            </a:r>
            <a:br>
              <a:rPr lang="en-US" sz="1200" dirty="0">
                <a:solidFill>
                  <a:schemeClr val="tx2"/>
                </a:solidFill>
              </a:rPr>
            </a:br>
            <a:r>
              <a:rPr lang="en-US" sz="1200" dirty="0">
                <a:solidFill>
                  <a:schemeClr val="tx2"/>
                </a:solidFill>
              </a:rPr>
              <a:t>Registers</a:t>
            </a:r>
            <a:br>
              <a:rPr lang="en-US" sz="1200" dirty="0">
                <a:solidFill>
                  <a:schemeClr val="tx2"/>
                </a:solidFill>
              </a:rPr>
            </a:br>
            <a:r>
              <a:rPr lang="en-US" sz="1200" dirty="0">
                <a:solidFill>
                  <a:schemeClr val="tx2"/>
                </a:solidFill>
              </a:rPr>
              <a:t>(all but SP)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25310BC-6A28-48FA-95F9-A5F3B0A9FF5B}"/>
              </a:ext>
            </a:extLst>
          </p:cNvPr>
          <p:cNvSpPr/>
          <p:nvPr/>
        </p:nvSpPr>
        <p:spPr>
          <a:xfrm>
            <a:off x="2240280" y="3120390"/>
            <a:ext cx="91440" cy="457200"/>
          </a:xfrm>
          <a:prstGeom prst="leftBrace">
            <a:avLst>
              <a:gd name="adj1" fmla="val 26851"/>
              <a:gd name="adj2" fmla="val 50000"/>
            </a:avLst>
          </a:prstGeom>
          <a:ln w="19050" cap="rnd">
            <a:solidFill>
              <a:schemeClr val="tx2"/>
            </a:solidFill>
            <a:tailEnd type="non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CB0D36-6B5D-8AD1-4C02-B51FCBEC3ACA}"/>
              </a:ext>
            </a:extLst>
          </p:cNvPr>
          <p:cNvSpPr txBox="1"/>
          <p:nvPr/>
        </p:nvSpPr>
        <p:spPr>
          <a:xfrm>
            <a:off x="2184794" y="4377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FB707E-D8AB-02D2-0CAB-3560323FC190}"/>
              </a:ext>
            </a:extLst>
          </p:cNvPr>
          <p:cNvSpPr txBox="1"/>
          <p:nvPr/>
        </p:nvSpPr>
        <p:spPr>
          <a:xfrm>
            <a:off x="6457914" y="11235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3968163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47BAE-8D3C-4B0F-A071-6046EC84C0A5}"/>
              </a:ext>
            </a:extLst>
          </p:cNvPr>
          <p:cNvSpPr/>
          <p:nvPr/>
        </p:nvSpPr>
        <p:spPr>
          <a:xfrm>
            <a:off x="2426218" y="2526030"/>
            <a:ext cx="685800" cy="1874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7D09D9-BAE9-4466-9F15-B4CD15DC6204}"/>
              </a:ext>
            </a:extLst>
          </p:cNvPr>
          <p:cNvSpPr/>
          <p:nvPr/>
        </p:nvSpPr>
        <p:spPr>
          <a:xfrm>
            <a:off x="2426218" y="3303270"/>
            <a:ext cx="685800" cy="1828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BA2B8E-F528-4A6B-8D7D-8B59CF18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E722C-0A97-48F5-BB3A-90CAD43A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1B1ACF-D96B-4C46-A089-7DB0E1CC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35CD-347E-47B7-AD1E-B70F2534362A}"/>
              </a:ext>
            </a:extLst>
          </p:cNvPr>
          <p:cNvSpPr/>
          <p:nvPr/>
        </p:nvSpPr>
        <p:spPr>
          <a:xfrm>
            <a:off x="2426218" y="2526030"/>
            <a:ext cx="685800" cy="59436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9AF556-9AEC-4E11-A8B2-38E7AED43F3C}"/>
              </a:ext>
            </a:extLst>
          </p:cNvPr>
          <p:cNvSpPr/>
          <p:nvPr/>
        </p:nvSpPr>
        <p:spPr>
          <a:xfrm>
            <a:off x="3886200" y="1337310"/>
            <a:ext cx="1280160" cy="868680"/>
          </a:xfrm>
          <a:prstGeom prst="roundRect">
            <a:avLst>
              <a:gd name="adj" fmla="val 14912"/>
            </a:avLst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7682C-F7A1-4185-8444-6FED6F803DCA}"/>
              </a:ext>
            </a:extLst>
          </p:cNvPr>
          <p:cNvSpPr/>
          <p:nvPr/>
        </p:nvSpPr>
        <p:spPr>
          <a:xfrm>
            <a:off x="4271997" y="144568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45E0D-6A6F-473E-A2E5-B566494F0775}"/>
              </a:ext>
            </a:extLst>
          </p:cNvPr>
          <p:cNvSpPr/>
          <p:nvPr/>
        </p:nvSpPr>
        <p:spPr>
          <a:xfrm>
            <a:off x="4271997" y="15371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86BFE-E693-4466-9F62-B8C3655117B4}"/>
              </a:ext>
            </a:extLst>
          </p:cNvPr>
          <p:cNvSpPr/>
          <p:nvPr/>
        </p:nvSpPr>
        <p:spPr>
          <a:xfrm>
            <a:off x="4271997" y="181144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0A090-B4FB-466E-844E-C3C844F1B30A}"/>
              </a:ext>
            </a:extLst>
          </p:cNvPr>
          <p:cNvSpPr txBox="1"/>
          <p:nvPr/>
        </p:nvSpPr>
        <p:spPr>
          <a:xfrm>
            <a:off x="4114800" y="1428750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/>
              <a:t>R0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80D4A-78D4-4D42-A96D-2110E87FF2B4}"/>
              </a:ext>
            </a:extLst>
          </p:cNvPr>
          <p:cNvSpPr txBox="1"/>
          <p:nvPr/>
        </p:nvSpPr>
        <p:spPr>
          <a:xfrm flipH="1">
            <a:off x="4114800" y="152471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F74F3-00B1-4475-9A3C-D3BAA37745FB}"/>
              </a:ext>
            </a:extLst>
          </p:cNvPr>
          <p:cNvSpPr txBox="1"/>
          <p:nvPr/>
        </p:nvSpPr>
        <p:spPr>
          <a:xfrm flipH="1">
            <a:off x="4114800" y="179563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F88595-74D5-44D4-99C3-51D8D8B330B1}"/>
              </a:ext>
            </a:extLst>
          </p:cNvPr>
          <p:cNvSpPr txBox="1"/>
          <p:nvPr/>
        </p:nvSpPr>
        <p:spPr>
          <a:xfrm rot="5400000" flipH="1">
            <a:off x="4584528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68896-997E-42B8-980E-44E8FADB4FD3}"/>
              </a:ext>
            </a:extLst>
          </p:cNvPr>
          <p:cNvSpPr txBox="1"/>
          <p:nvPr/>
        </p:nvSpPr>
        <p:spPr>
          <a:xfrm rot="5400000" flipH="1">
            <a:off x="4161760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5FAA38-D100-4724-A42D-D3207E7AE6B1}"/>
              </a:ext>
            </a:extLst>
          </p:cNvPr>
          <p:cNvSpPr txBox="1"/>
          <p:nvPr/>
        </p:nvSpPr>
        <p:spPr>
          <a:xfrm>
            <a:off x="4304264" y="1062990"/>
            <a:ext cx="4440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Core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4C17F-19BD-4E45-8CD7-1C76D3958568}"/>
              </a:ext>
            </a:extLst>
          </p:cNvPr>
          <p:cNvSpPr/>
          <p:nvPr/>
        </p:nvSpPr>
        <p:spPr>
          <a:xfrm>
            <a:off x="4271997" y="19943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CD1A0-DC55-4D9D-A5BD-B7C1992D4EA1}"/>
              </a:ext>
            </a:extLst>
          </p:cNvPr>
          <p:cNvSpPr txBox="1"/>
          <p:nvPr/>
        </p:nvSpPr>
        <p:spPr>
          <a:xfrm flipH="1">
            <a:off x="4114800" y="197625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SP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0B8D09-2839-4881-809D-97C16C660302}"/>
              </a:ext>
            </a:extLst>
          </p:cNvPr>
          <p:cNvSpPr/>
          <p:nvPr/>
        </p:nvSpPr>
        <p:spPr>
          <a:xfrm>
            <a:off x="2426218" y="312039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5A1D66-06DC-4EB9-8FDC-B85747AC7517}"/>
              </a:ext>
            </a:extLst>
          </p:cNvPr>
          <p:cNvSpPr/>
          <p:nvPr/>
        </p:nvSpPr>
        <p:spPr>
          <a:xfrm>
            <a:off x="2426218" y="321183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D12A3-7F32-47F2-8A46-EBCA636C6D1F}"/>
              </a:ext>
            </a:extLst>
          </p:cNvPr>
          <p:cNvSpPr/>
          <p:nvPr/>
        </p:nvSpPr>
        <p:spPr>
          <a:xfrm>
            <a:off x="2426218" y="348615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7CE643-7CD4-4621-8612-C0261B4CD6E8}"/>
              </a:ext>
            </a:extLst>
          </p:cNvPr>
          <p:cNvSpPr txBox="1"/>
          <p:nvPr/>
        </p:nvSpPr>
        <p:spPr>
          <a:xfrm rot="5400000" flipH="1">
            <a:off x="2738749" y="333047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5B008-C5C5-4C3F-B72E-7B46837DCB52}"/>
              </a:ext>
            </a:extLst>
          </p:cNvPr>
          <p:cNvSpPr txBox="1"/>
          <p:nvPr/>
        </p:nvSpPr>
        <p:spPr>
          <a:xfrm>
            <a:off x="236272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A3 Stack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AE493B-11F1-421D-B0AD-161DE41F6DFA}"/>
              </a:ext>
            </a:extLst>
          </p:cNvPr>
          <p:cNvSpPr/>
          <p:nvPr/>
        </p:nvSpPr>
        <p:spPr>
          <a:xfrm>
            <a:off x="5943600" y="2526030"/>
            <a:ext cx="685800" cy="1874520"/>
          </a:xfrm>
          <a:prstGeom prst="rect">
            <a:avLst/>
          </a:prstGeom>
          <a:noFill/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CB547B-7480-420D-972B-7C463696AD31}"/>
              </a:ext>
            </a:extLst>
          </p:cNvPr>
          <p:cNvSpPr/>
          <p:nvPr/>
        </p:nvSpPr>
        <p:spPr>
          <a:xfrm>
            <a:off x="5943600" y="3028950"/>
            <a:ext cx="685800" cy="18288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4570AB-E5DB-483D-B883-3A3F64006466}"/>
              </a:ext>
            </a:extLst>
          </p:cNvPr>
          <p:cNvSpPr/>
          <p:nvPr/>
        </p:nvSpPr>
        <p:spPr>
          <a:xfrm>
            <a:off x="5943600" y="2526030"/>
            <a:ext cx="685800" cy="3200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CAE46D-49A7-4720-8C46-178EB15C5E15}"/>
              </a:ext>
            </a:extLst>
          </p:cNvPr>
          <p:cNvSpPr/>
          <p:nvPr/>
        </p:nvSpPr>
        <p:spPr>
          <a:xfrm>
            <a:off x="5943600" y="284607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93CEB3-73E9-4945-A675-9F4D4CB1DF75}"/>
              </a:ext>
            </a:extLst>
          </p:cNvPr>
          <p:cNvSpPr/>
          <p:nvPr/>
        </p:nvSpPr>
        <p:spPr>
          <a:xfrm>
            <a:off x="5943600" y="293751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EEA810-650D-4EEE-88B7-1D55B563BCA9}"/>
              </a:ext>
            </a:extLst>
          </p:cNvPr>
          <p:cNvSpPr/>
          <p:nvPr/>
        </p:nvSpPr>
        <p:spPr>
          <a:xfrm>
            <a:off x="5943600" y="321183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3FCF1A-0B7D-40E8-9B1D-F422324EDD38}"/>
              </a:ext>
            </a:extLst>
          </p:cNvPr>
          <p:cNvSpPr txBox="1"/>
          <p:nvPr/>
        </p:nvSpPr>
        <p:spPr>
          <a:xfrm rot="5400000" flipH="1">
            <a:off x="6256131" y="305615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80CC-E6D8-4541-BEDF-48DBC439E84D}"/>
              </a:ext>
            </a:extLst>
          </p:cNvPr>
          <p:cNvSpPr txBox="1"/>
          <p:nvPr/>
        </p:nvSpPr>
        <p:spPr>
          <a:xfrm>
            <a:off x="588316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B1 Stack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20B43E-8253-40EF-8173-19F26B5466BF}"/>
              </a:ext>
            </a:extLst>
          </p:cNvPr>
          <p:cNvSpPr txBox="1"/>
          <p:nvPr/>
        </p:nvSpPr>
        <p:spPr>
          <a:xfrm>
            <a:off x="5329856" y="651510"/>
            <a:ext cx="88806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Hardware</a:t>
            </a:r>
            <a:br>
              <a:rPr lang="en-US" sz="1600" dirty="0"/>
            </a:br>
            <a:r>
              <a:rPr lang="en-US" sz="1600" dirty="0"/>
              <a:t>Registers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1A94D2-A024-46F3-BF37-71F72DE357A6}"/>
              </a:ext>
            </a:extLst>
          </p:cNvPr>
          <p:cNvCxnSpPr>
            <a:cxnSpLocks/>
          </p:cNvCxnSpPr>
          <p:nvPr/>
        </p:nvCxnSpPr>
        <p:spPr>
          <a:xfrm flipH="1">
            <a:off x="5008880" y="1117600"/>
            <a:ext cx="321733" cy="383822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D4A0B1B-5312-4B65-97BD-035C30686283}"/>
              </a:ext>
            </a:extLst>
          </p:cNvPr>
          <p:cNvSpPr/>
          <p:nvPr/>
        </p:nvSpPr>
        <p:spPr>
          <a:xfrm>
            <a:off x="39032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958874-5C6A-4325-9DD8-CF38EDAD59BF}"/>
              </a:ext>
            </a:extLst>
          </p:cNvPr>
          <p:cNvSpPr txBox="1"/>
          <p:nvPr/>
        </p:nvSpPr>
        <p:spPr>
          <a:xfrm>
            <a:off x="36881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A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447284-B0EB-45A9-8030-4710612A1B97}"/>
              </a:ext>
            </a:extLst>
          </p:cNvPr>
          <p:cNvSpPr/>
          <p:nvPr/>
        </p:nvSpPr>
        <p:spPr>
          <a:xfrm>
            <a:off x="527480" y="124587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254CDC-A928-498E-B8CF-64DBFBF6A820}"/>
              </a:ext>
            </a:extLst>
          </p:cNvPr>
          <p:cNvSpPr/>
          <p:nvPr/>
        </p:nvSpPr>
        <p:spPr>
          <a:xfrm>
            <a:off x="527480" y="110871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138E3F-47D2-4DC6-95A5-F7A6D030B2F5}"/>
              </a:ext>
            </a:extLst>
          </p:cNvPr>
          <p:cNvSpPr txBox="1"/>
          <p:nvPr/>
        </p:nvSpPr>
        <p:spPr>
          <a:xfrm>
            <a:off x="48176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36847D-B26A-4CBE-9572-57A53BF77CA2}"/>
              </a:ext>
            </a:extLst>
          </p:cNvPr>
          <p:cNvSpPr/>
          <p:nvPr/>
        </p:nvSpPr>
        <p:spPr>
          <a:xfrm>
            <a:off x="2036240" y="69723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46128C-3E53-4F0C-BB75-13C6CE103657}"/>
              </a:ext>
            </a:extLst>
          </p:cNvPr>
          <p:cNvSpPr/>
          <p:nvPr/>
        </p:nvSpPr>
        <p:spPr>
          <a:xfrm>
            <a:off x="2036240" y="129159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D4E1EE4-9883-409B-879C-A13B6294F6FF}"/>
              </a:ext>
            </a:extLst>
          </p:cNvPr>
          <p:cNvSpPr/>
          <p:nvPr/>
        </p:nvSpPr>
        <p:spPr>
          <a:xfrm>
            <a:off x="2036240" y="1885950"/>
            <a:ext cx="731520" cy="411480"/>
          </a:xfrm>
          <a:prstGeom prst="rect">
            <a:avLst/>
          </a:prstGeom>
          <a:solidFill>
            <a:srgbClr val="F9FD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A952973-3E05-477F-9D8A-CC64808E119A}"/>
              </a:ext>
            </a:extLst>
          </p:cNvPr>
          <p:cNvSpPr/>
          <p:nvPr/>
        </p:nvSpPr>
        <p:spPr>
          <a:xfrm>
            <a:off x="2127680" y="202311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AB1E859-1579-4235-BB07-1084478A6231}"/>
              </a:ext>
            </a:extLst>
          </p:cNvPr>
          <p:cNvCxnSpPr>
            <a:cxnSpLocks/>
          </p:cNvCxnSpPr>
          <p:nvPr/>
        </p:nvCxnSpPr>
        <p:spPr>
          <a:xfrm flipV="1">
            <a:off x="1076120" y="925830"/>
            <a:ext cx="914400" cy="251744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7E1CC3-BDCA-44B3-9BA1-5E1BC47F26AC}"/>
              </a:ext>
            </a:extLst>
          </p:cNvPr>
          <p:cNvCxnSpPr>
            <a:cxnSpLocks/>
          </p:cNvCxnSpPr>
          <p:nvPr/>
        </p:nvCxnSpPr>
        <p:spPr>
          <a:xfrm>
            <a:off x="1076120" y="1314734"/>
            <a:ext cx="914400" cy="159736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2B7C5D-EE26-4128-8DDB-073BBD4FC9B8}"/>
              </a:ext>
            </a:extLst>
          </p:cNvPr>
          <p:cNvCxnSpPr>
            <a:cxnSpLocks/>
          </p:cNvCxnSpPr>
          <p:nvPr/>
        </p:nvCxnSpPr>
        <p:spPr>
          <a:xfrm>
            <a:off x="1076120" y="1450202"/>
            <a:ext cx="889840" cy="572908"/>
          </a:xfrm>
          <a:prstGeom prst="straightConnector1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E4519B6-AF1D-46ED-A23F-B430F471F008}"/>
              </a:ext>
            </a:extLst>
          </p:cNvPr>
          <p:cNvSpPr/>
          <p:nvPr/>
        </p:nvSpPr>
        <p:spPr>
          <a:xfrm>
            <a:off x="749808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912A5F-E399-4B1C-A36B-BB2C65BEE2D5}"/>
              </a:ext>
            </a:extLst>
          </p:cNvPr>
          <p:cNvSpPr txBox="1"/>
          <p:nvPr/>
        </p:nvSpPr>
        <p:spPr>
          <a:xfrm>
            <a:off x="747657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B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A0DF9AE-6956-446B-B61A-35FDF8283B9F}"/>
              </a:ext>
            </a:extLst>
          </p:cNvPr>
          <p:cNvSpPr/>
          <p:nvPr/>
        </p:nvSpPr>
        <p:spPr>
          <a:xfrm>
            <a:off x="7635240" y="1108710"/>
            <a:ext cx="487680" cy="13716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B1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3F769A3-AA97-4D32-A0B0-8A317B3097A1}"/>
              </a:ext>
            </a:extLst>
          </p:cNvPr>
          <p:cNvSpPr txBox="1"/>
          <p:nvPr/>
        </p:nvSpPr>
        <p:spPr>
          <a:xfrm>
            <a:off x="758952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B93AEE-57C3-45AA-B302-C99F00FA7150}"/>
              </a:ext>
            </a:extLst>
          </p:cNvPr>
          <p:cNvSpPr/>
          <p:nvPr/>
        </p:nvSpPr>
        <p:spPr>
          <a:xfrm>
            <a:off x="6309360" y="1383030"/>
            <a:ext cx="731520" cy="41148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EFD2ABB-C4A1-442F-AE80-5525CF7E0FAB}"/>
              </a:ext>
            </a:extLst>
          </p:cNvPr>
          <p:cNvSpPr/>
          <p:nvPr/>
        </p:nvSpPr>
        <p:spPr>
          <a:xfrm>
            <a:off x="6446520" y="1520190"/>
            <a:ext cx="487680" cy="13716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BA11FB-7FFC-421D-9949-8AE2D40327CB}"/>
              </a:ext>
            </a:extLst>
          </p:cNvPr>
          <p:cNvCxnSpPr>
            <a:cxnSpLocks/>
          </p:cNvCxnSpPr>
          <p:nvPr/>
        </p:nvCxnSpPr>
        <p:spPr>
          <a:xfrm flipH="1">
            <a:off x="7089422" y="1179689"/>
            <a:ext cx="502356" cy="242711"/>
          </a:xfrm>
          <a:prstGeom prst="straightConnector1">
            <a:avLst/>
          </a:prstGeom>
          <a:ln w="19050" cap="rnd">
            <a:solidFill>
              <a:srgbClr val="00B05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92EFBBC-4220-4D0E-9B1C-43764595F70D}"/>
              </a:ext>
            </a:extLst>
          </p:cNvPr>
          <p:cNvSpPr/>
          <p:nvPr/>
        </p:nvSpPr>
        <p:spPr>
          <a:xfrm>
            <a:off x="527480" y="138303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A3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71706E0-2704-4D26-A829-C7531479F878}"/>
              </a:ext>
            </a:extLst>
          </p:cNvPr>
          <p:cNvSpPr/>
          <p:nvPr/>
        </p:nvSpPr>
        <p:spPr>
          <a:xfrm>
            <a:off x="6688668" y="1670756"/>
            <a:ext cx="615012" cy="1569155"/>
          </a:xfrm>
          <a:custGeom>
            <a:avLst/>
            <a:gdLst>
              <a:gd name="connsiteX0" fmla="*/ 287866 w 287866"/>
              <a:gd name="connsiteY0" fmla="*/ 0 h 1653822"/>
              <a:gd name="connsiteX1" fmla="*/ 0 w 287866"/>
              <a:gd name="connsiteY1" fmla="*/ 1653822 h 1653822"/>
              <a:gd name="connsiteX0" fmla="*/ 287866 w 514697"/>
              <a:gd name="connsiteY0" fmla="*/ 0 h 1653822"/>
              <a:gd name="connsiteX1" fmla="*/ 0 w 514697"/>
              <a:gd name="connsiteY1" fmla="*/ 1653822 h 1653822"/>
              <a:gd name="connsiteX0" fmla="*/ 287866 w 615012"/>
              <a:gd name="connsiteY0" fmla="*/ 0 h 1653822"/>
              <a:gd name="connsiteX1" fmla="*/ 0 w 615012"/>
              <a:gd name="connsiteY1" fmla="*/ 1653822 h 1653822"/>
              <a:gd name="connsiteX0" fmla="*/ 287866 w 615012"/>
              <a:gd name="connsiteY0" fmla="*/ 0 h 1569155"/>
              <a:gd name="connsiteX1" fmla="*/ 0 w 615012"/>
              <a:gd name="connsiteY1" fmla="*/ 1569155 h 156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5012" h="1569155">
                <a:moveTo>
                  <a:pt x="287866" y="0"/>
                </a:moveTo>
                <a:cubicBezTo>
                  <a:pt x="897466" y="602074"/>
                  <a:pt x="570089" y="1548459"/>
                  <a:pt x="0" y="1569155"/>
                </a:cubicBezTo>
              </a:path>
            </a:pathLst>
          </a:custGeom>
          <a:noFill/>
          <a:ln w="19050">
            <a:solidFill>
              <a:srgbClr val="00B050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27CC57F-BC70-4DF0-8A9E-FB9A89E38689}"/>
              </a:ext>
            </a:extLst>
          </p:cNvPr>
          <p:cNvSpPr/>
          <p:nvPr/>
        </p:nvSpPr>
        <p:spPr>
          <a:xfrm>
            <a:off x="1877181" y="2190045"/>
            <a:ext cx="493486" cy="1341825"/>
          </a:xfrm>
          <a:custGeom>
            <a:avLst/>
            <a:gdLst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176418 w 452996"/>
              <a:gd name="connsiteY0" fmla="*/ 0 h 999067"/>
              <a:gd name="connsiteX1" fmla="*/ 452996 w 452996"/>
              <a:gd name="connsiteY1" fmla="*/ 999067 h 999067"/>
              <a:gd name="connsiteX0" fmla="*/ 251732 w 528310"/>
              <a:gd name="connsiteY0" fmla="*/ 0 h 999067"/>
              <a:gd name="connsiteX1" fmla="*/ 528310 w 528310"/>
              <a:gd name="connsiteY1" fmla="*/ 999067 h 999067"/>
              <a:gd name="connsiteX0" fmla="*/ 256887 w 516532"/>
              <a:gd name="connsiteY0" fmla="*/ 0 h 905669"/>
              <a:gd name="connsiteX1" fmla="*/ 516532 w 516532"/>
              <a:gd name="connsiteY1" fmla="*/ 905669 h 905669"/>
              <a:gd name="connsiteX0" fmla="*/ 267707 w 493486"/>
              <a:gd name="connsiteY0" fmla="*/ 0 h 925127"/>
              <a:gd name="connsiteX1" fmla="*/ 493486 w 493486"/>
              <a:gd name="connsiteY1" fmla="*/ 925127 h 92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3486" h="925127">
                <a:moveTo>
                  <a:pt x="267707" y="0"/>
                </a:moveTo>
                <a:cubicBezTo>
                  <a:pt x="-221478" y="524933"/>
                  <a:pt x="23115" y="913838"/>
                  <a:pt x="493486" y="92512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F7F37AE-1152-42A4-A8E7-09F4BCD0AB07}"/>
              </a:ext>
            </a:extLst>
          </p:cNvPr>
          <p:cNvSpPr/>
          <p:nvPr/>
        </p:nvSpPr>
        <p:spPr>
          <a:xfrm>
            <a:off x="3149600" y="2127956"/>
            <a:ext cx="1439333" cy="1399822"/>
          </a:xfrm>
          <a:custGeom>
            <a:avLst/>
            <a:gdLst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  <a:gd name="connsiteX0" fmla="*/ 1439333 w 1439333"/>
              <a:gd name="connsiteY0" fmla="*/ 0 h 936977"/>
              <a:gd name="connsiteX1" fmla="*/ 0 w 1439333"/>
              <a:gd name="connsiteY1" fmla="*/ 936977 h 93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39333" h="936977">
                <a:moveTo>
                  <a:pt x="1439333" y="0"/>
                </a:moveTo>
                <a:cubicBezTo>
                  <a:pt x="1422399" y="555038"/>
                  <a:pt x="722489" y="918163"/>
                  <a:pt x="0" y="93697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1EE7618-4DCC-4F8B-9522-8EF1992020EC}"/>
              </a:ext>
            </a:extLst>
          </p:cNvPr>
          <p:cNvCxnSpPr>
            <a:cxnSpLocks/>
          </p:cNvCxnSpPr>
          <p:nvPr/>
        </p:nvCxnSpPr>
        <p:spPr>
          <a:xfrm flipH="1">
            <a:off x="2833511" y="2037644"/>
            <a:ext cx="1230489" cy="67734"/>
          </a:xfrm>
          <a:prstGeom prst="straightConnector1">
            <a:avLst/>
          </a:prstGeom>
          <a:ln w="12700" cap="rnd">
            <a:solidFill>
              <a:schemeClr val="tx2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37C3F95-1A67-9431-C5B2-6F575059FE4F}"/>
              </a:ext>
            </a:extLst>
          </p:cNvPr>
          <p:cNvSpPr txBox="1"/>
          <p:nvPr/>
        </p:nvSpPr>
        <p:spPr>
          <a:xfrm>
            <a:off x="2184794" y="4377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0B26D7-FBF7-1329-E4A7-B325FCBF312B}"/>
              </a:ext>
            </a:extLst>
          </p:cNvPr>
          <p:cNvSpPr txBox="1"/>
          <p:nvPr/>
        </p:nvSpPr>
        <p:spPr>
          <a:xfrm>
            <a:off x="6457914" y="11235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1311691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47BAE-8D3C-4B0F-A071-6046EC84C0A5}"/>
              </a:ext>
            </a:extLst>
          </p:cNvPr>
          <p:cNvSpPr/>
          <p:nvPr/>
        </p:nvSpPr>
        <p:spPr>
          <a:xfrm>
            <a:off x="2426218" y="2526030"/>
            <a:ext cx="685800" cy="1874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7D09D9-BAE9-4466-9F15-B4CD15DC6204}"/>
              </a:ext>
            </a:extLst>
          </p:cNvPr>
          <p:cNvSpPr/>
          <p:nvPr/>
        </p:nvSpPr>
        <p:spPr>
          <a:xfrm>
            <a:off x="2426218" y="3303270"/>
            <a:ext cx="685800" cy="1828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BA2B8E-F528-4A6B-8D7D-8B59CF18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E722C-0A97-48F5-BB3A-90CAD43A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1B1ACF-D96B-4C46-A089-7DB0E1CC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35CD-347E-47B7-AD1E-B70F2534362A}"/>
              </a:ext>
            </a:extLst>
          </p:cNvPr>
          <p:cNvSpPr/>
          <p:nvPr/>
        </p:nvSpPr>
        <p:spPr>
          <a:xfrm>
            <a:off x="2426218" y="2526030"/>
            <a:ext cx="685800" cy="59436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9AF556-9AEC-4E11-A8B2-38E7AED43F3C}"/>
              </a:ext>
            </a:extLst>
          </p:cNvPr>
          <p:cNvSpPr/>
          <p:nvPr/>
        </p:nvSpPr>
        <p:spPr>
          <a:xfrm>
            <a:off x="3886200" y="1337310"/>
            <a:ext cx="1280160" cy="868680"/>
          </a:xfrm>
          <a:prstGeom prst="roundRect">
            <a:avLst>
              <a:gd name="adj" fmla="val 14912"/>
            </a:avLst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7682C-F7A1-4185-8444-6FED6F803DCA}"/>
              </a:ext>
            </a:extLst>
          </p:cNvPr>
          <p:cNvSpPr/>
          <p:nvPr/>
        </p:nvSpPr>
        <p:spPr>
          <a:xfrm>
            <a:off x="4271997" y="144568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45E0D-6A6F-473E-A2E5-B566494F0775}"/>
              </a:ext>
            </a:extLst>
          </p:cNvPr>
          <p:cNvSpPr/>
          <p:nvPr/>
        </p:nvSpPr>
        <p:spPr>
          <a:xfrm>
            <a:off x="4271997" y="153712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86BFE-E693-4466-9F62-B8C3655117B4}"/>
              </a:ext>
            </a:extLst>
          </p:cNvPr>
          <p:cNvSpPr/>
          <p:nvPr/>
        </p:nvSpPr>
        <p:spPr>
          <a:xfrm>
            <a:off x="4271997" y="1811442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0A090-B4FB-466E-844E-C3C844F1B30A}"/>
              </a:ext>
            </a:extLst>
          </p:cNvPr>
          <p:cNvSpPr txBox="1"/>
          <p:nvPr/>
        </p:nvSpPr>
        <p:spPr>
          <a:xfrm>
            <a:off x="4114800" y="1428750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/>
              <a:t>R0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80D4A-78D4-4D42-A96D-2110E87FF2B4}"/>
              </a:ext>
            </a:extLst>
          </p:cNvPr>
          <p:cNvSpPr txBox="1"/>
          <p:nvPr/>
        </p:nvSpPr>
        <p:spPr>
          <a:xfrm flipH="1">
            <a:off x="4114800" y="152471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F74F3-00B1-4475-9A3C-D3BAA37745FB}"/>
              </a:ext>
            </a:extLst>
          </p:cNvPr>
          <p:cNvSpPr txBox="1"/>
          <p:nvPr/>
        </p:nvSpPr>
        <p:spPr>
          <a:xfrm flipH="1">
            <a:off x="4114800" y="179563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F88595-74D5-44D4-99C3-51D8D8B330B1}"/>
              </a:ext>
            </a:extLst>
          </p:cNvPr>
          <p:cNvSpPr txBox="1"/>
          <p:nvPr/>
        </p:nvSpPr>
        <p:spPr>
          <a:xfrm rot="5400000" flipH="1">
            <a:off x="4584528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68896-997E-42B8-980E-44E8FADB4FD3}"/>
              </a:ext>
            </a:extLst>
          </p:cNvPr>
          <p:cNvSpPr txBox="1"/>
          <p:nvPr/>
        </p:nvSpPr>
        <p:spPr>
          <a:xfrm rot="5400000" flipH="1">
            <a:off x="4161760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5FAA38-D100-4724-A42D-D3207E7AE6B1}"/>
              </a:ext>
            </a:extLst>
          </p:cNvPr>
          <p:cNvSpPr txBox="1"/>
          <p:nvPr/>
        </p:nvSpPr>
        <p:spPr>
          <a:xfrm>
            <a:off x="4304264" y="1062990"/>
            <a:ext cx="4440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Core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4C17F-19BD-4E45-8CD7-1C76D3958568}"/>
              </a:ext>
            </a:extLst>
          </p:cNvPr>
          <p:cNvSpPr/>
          <p:nvPr/>
        </p:nvSpPr>
        <p:spPr>
          <a:xfrm>
            <a:off x="4271997" y="1994322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CD1A0-DC55-4D9D-A5BD-B7C1992D4EA1}"/>
              </a:ext>
            </a:extLst>
          </p:cNvPr>
          <p:cNvSpPr txBox="1"/>
          <p:nvPr/>
        </p:nvSpPr>
        <p:spPr>
          <a:xfrm flipH="1">
            <a:off x="4114800" y="197625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SP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0B8D09-2839-4881-809D-97C16C660302}"/>
              </a:ext>
            </a:extLst>
          </p:cNvPr>
          <p:cNvSpPr/>
          <p:nvPr/>
        </p:nvSpPr>
        <p:spPr>
          <a:xfrm>
            <a:off x="2426218" y="312039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5A1D66-06DC-4EB9-8FDC-B85747AC7517}"/>
              </a:ext>
            </a:extLst>
          </p:cNvPr>
          <p:cNvSpPr/>
          <p:nvPr/>
        </p:nvSpPr>
        <p:spPr>
          <a:xfrm>
            <a:off x="2426218" y="321183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D12A3-7F32-47F2-8A46-EBCA636C6D1F}"/>
              </a:ext>
            </a:extLst>
          </p:cNvPr>
          <p:cNvSpPr/>
          <p:nvPr/>
        </p:nvSpPr>
        <p:spPr>
          <a:xfrm>
            <a:off x="2426218" y="348615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7CE643-7CD4-4621-8612-C0261B4CD6E8}"/>
              </a:ext>
            </a:extLst>
          </p:cNvPr>
          <p:cNvSpPr txBox="1"/>
          <p:nvPr/>
        </p:nvSpPr>
        <p:spPr>
          <a:xfrm rot="5400000" flipH="1">
            <a:off x="2738749" y="333047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5B008-C5C5-4C3F-B72E-7B46837DCB52}"/>
              </a:ext>
            </a:extLst>
          </p:cNvPr>
          <p:cNvSpPr txBox="1"/>
          <p:nvPr/>
        </p:nvSpPr>
        <p:spPr>
          <a:xfrm>
            <a:off x="236272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A3 Stack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AE493B-11F1-421D-B0AD-161DE41F6DFA}"/>
              </a:ext>
            </a:extLst>
          </p:cNvPr>
          <p:cNvSpPr/>
          <p:nvPr/>
        </p:nvSpPr>
        <p:spPr>
          <a:xfrm>
            <a:off x="5943600" y="2526030"/>
            <a:ext cx="685800" cy="1874520"/>
          </a:xfrm>
          <a:prstGeom prst="rect">
            <a:avLst/>
          </a:prstGeom>
          <a:noFill/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CB547B-7480-420D-972B-7C463696AD31}"/>
              </a:ext>
            </a:extLst>
          </p:cNvPr>
          <p:cNvSpPr/>
          <p:nvPr/>
        </p:nvSpPr>
        <p:spPr>
          <a:xfrm>
            <a:off x="5943600" y="3028950"/>
            <a:ext cx="685800" cy="18288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4570AB-E5DB-483D-B883-3A3F64006466}"/>
              </a:ext>
            </a:extLst>
          </p:cNvPr>
          <p:cNvSpPr/>
          <p:nvPr/>
        </p:nvSpPr>
        <p:spPr>
          <a:xfrm>
            <a:off x="5943600" y="2526030"/>
            <a:ext cx="685800" cy="3200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CAE46D-49A7-4720-8C46-178EB15C5E15}"/>
              </a:ext>
            </a:extLst>
          </p:cNvPr>
          <p:cNvSpPr/>
          <p:nvPr/>
        </p:nvSpPr>
        <p:spPr>
          <a:xfrm>
            <a:off x="5943600" y="284607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93CEB3-73E9-4945-A675-9F4D4CB1DF75}"/>
              </a:ext>
            </a:extLst>
          </p:cNvPr>
          <p:cNvSpPr/>
          <p:nvPr/>
        </p:nvSpPr>
        <p:spPr>
          <a:xfrm>
            <a:off x="5943600" y="293751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EEA810-650D-4EEE-88B7-1D55B563BCA9}"/>
              </a:ext>
            </a:extLst>
          </p:cNvPr>
          <p:cNvSpPr/>
          <p:nvPr/>
        </p:nvSpPr>
        <p:spPr>
          <a:xfrm>
            <a:off x="5943600" y="3211830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3FCF1A-0B7D-40E8-9B1D-F422324EDD38}"/>
              </a:ext>
            </a:extLst>
          </p:cNvPr>
          <p:cNvSpPr txBox="1"/>
          <p:nvPr/>
        </p:nvSpPr>
        <p:spPr>
          <a:xfrm rot="5400000" flipH="1">
            <a:off x="6256131" y="305615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80CC-E6D8-4541-BEDF-48DBC439E84D}"/>
              </a:ext>
            </a:extLst>
          </p:cNvPr>
          <p:cNvSpPr txBox="1"/>
          <p:nvPr/>
        </p:nvSpPr>
        <p:spPr>
          <a:xfrm>
            <a:off x="588316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B1 Stack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20B43E-8253-40EF-8173-19F26B5466BF}"/>
              </a:ext>
            </a:extLst>
          </p:cNvPr>
          <p:cNvSpPr txBox="1"/>
          <p:nvPr/>
        </p:nvSpPr>
        <p:spPr>
          <a:xfrm>
            <a:off x="5329856" y="651510"/>
            <a:ext cx="88806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Hardware</a:t>
            </a:r>
            <a:br>
              <a:rPr lang="en-US" sz="1600" dirty="0"/>
            </a:br>
            <a:r>
              <a:rPr lang="en-US" sz="1600" dirty="0"/>
              <a:t>Registers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1A94D2-A024-46F3-BF37-71F72DE357A6}"/>
              </a:ext>
            </a:extLst>
          </p:cNvPr>
          <p:cNvCxnSpPr>
            <a:cxnSpLocks/>
          </p:cNvCxnSpPr>
          <p:nvPr/>
        </p:nvCxnSpPr>
        <p:spPr>
          <a:xfrm flipH="1">
            <a:off x="5008880" y="1117600"/>
            <a:ext cx="321733" cy="383822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D4A0B1B-5312-4B65-97BD-035C30686283}"/>
              </a:ext>
            </a:extLst>
          </p:cNvPr>
          <p:cNvSpPr/>
          <p:nvPr/>
        </p:nvSpPr>
        <p:spPr>
          <a:xfrm>
            <a:off x="39032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958874-5C6A-4325-9DD8-CF38EDAD59BF}"/>
              </a:ext>
            </a:extLst>
          </p:cNvPr>
          <p:cNvSpPr txBox="1"/>
          <p:nvPr/>
        </p:nvSpPr>
        <p:spPr>
          <a:xfrm>
            <a:off x="36881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A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447284-B0EB-45A9-8030-4710612A1B97}"/>
              </a:ext>
            </a:extLst>
          </p:cNvPr>
          <p:cNvSpPr/>
          <p:nvPr/>
        </p:nvSpPr>
        <p:spPr>
          <a:xfrm>
            <a:off x="527480" y="124587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254CDC-A928-498E-B8CF-64DBFBF6A820}"/>
              </a:ext>
            </a:extLst>
          </p:cNvPr>
          <p:cNvSpPr/>
          <p:nvPr/>
        </p:nvSpPr>
        <p:spPr>
          <a:xfrm>
            <a:off x="527480" y="110871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138E3F-47D2-4DC6-95A5-F7A6D030B2F5}"/>
              </a:ext>
            </a:extLst>
          </p:cNvPr>
          <p:cNvSpPr txBox="1"/>
          <p:nvPr/>
        </p:nvSpPr>
        <p:spPr>
          <a:xfrm>
            <a:off x="48176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36847D-B26A-4CBE-9572-57A53BF77CA2}"/>
              </a:ext>
            </a:extLst>
          </p:cNvPr>
          <p:cNvSpPr/>
          <p:nvPr/>
        </p:nvSpPr>
        <p:spPr>
          <a:xfrm>
            <a:off x="2036240" y="69723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46128C-3E53-4F0C-BB75-13C6CE103657}"/>
              </a:ext>
            </a:extLst>
          </p:cNvPr>
          <p:cNvSpPr/>
          <p:nvPr/>
        </p:nvSpPr>
        <p:spPr>
          <a:xfrm>
            <a:off x="2036240" y="129159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D4E1EE4-9883-409B-879C-A13B6294F6FF}"/>
              </a:ext>
            </a:extLst>
          </p:cNvPr>
          <p:cNvSpPr/>
          <p:nvPr/>
        </p:nvSpPr>
        <p:spPr>
          <a:xfrm>
            <a:off x="2036240" y="1885950"/>
            <a:ext cx="731520" cy="411480"/>
          </a:xfrm>
          <a:prstGeom prst="rect">
            <a:avLst/>
          </a:prstGeom>
          <a:solidFill>
            <a:srgbClr val="F9FD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A952973-3E05-477F-9D8A-CC64808E119A}"/>
              </a:ext>
            </a:extLst>
          </p:cNvPr>
          <p:cNvSpPr/>
          <p:nvPr/>
        </p:nvSpPr>
        <p:spPr>
          <a:xfrm>
            <a:off x="2127680" y="202311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AB1E859-1579-4235-BB07-1084478A6231}"/>
              </a:ext>
            </a:extLst>
          </p:cNvPr>
          <p:cNvCxnSpPr>
            <a:cxnSpLocks/>
          </p:cNvCxnSpPr>
          <p:nvPr/>
        </p:nvCxnSpPr>
        <p:spPr>
          <a:xfrm flipV="1">
            <a:off x="1076120" y="925830"/>
            <a:ext cx="914400" cy="251744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7E1CC3-BDCA-44B3-9BA1-5E1BC47F26AC}"/>
              </a:ext>
            </a:extLst>
          </p:cNvPr>
          <p:cNvCxnSpPr>
            <a:cxnSpLocks/>
          </p:cNvCxnSpPr>
          <p:nvPr/>
        </p:nvCxnSpPr>
        <p:spPr>
          <a:xfrm>
            <a:off x="1076120" y="1314734"/>
            <a:ext cx="914400" cy="159736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2B7C5D-EE26-4128-8DDB-073BBD4FC9B8}"/>
              </a:ext>
            </a:extLst>
          </p:cNvPr>
          <p:cNvCxnSpPr>
            <a:cxnSpLocks/>
          </p:cNvCxnSpPr>
          <p:nvPr/>
        </p:nvCxnSpPr>
        <p:spPr>
          <a:xfrm>
            <a:off x="1076120" y="1450202"/>
            <a:ext cx="889840" cy="572908"/>
          </a:xfrm>
          <a:prstGeom prst="straightConnector1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E4519B6-AF1D-46ED-A23F-B430F471F008}"/>
              </a:ext>
            </a:extLst>
          </p:cNvPr>
          <p:cNvSpPr/>
          <p:nvPr/>
        </p:nvSpPr>
        <p:spPr>
          <a:xfrm>
            <a:off x="749808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912A5F-E399-4B1C-A36B-BB2C65BEE2D5}"/>
              </a:ext>
            </a:extLst>
          </p:cNvPr>
          <p:cNvSpPr txBox="1"/>
          <p:nvPr/>
        </p:nvSpPr>
        <p:spPr>
          <a:xfrm>
            <a:off x="7476578" y="37719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B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A0DF9AE-6956-446B-B61A-35FDF8283B9F}"/>
              </a:ext>
            </a:extLst>
          </p:cNvPr>
          <p:cNvSpPr/>
          <p:nvPr/>
        </p:nvSpPr>
        <p:spPr>
          <a:xfrm>
            <a:off x="7635240" y="1108710"/>
            <a:ext cx="487680" cy="13716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B1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3F769A3-AA97-4D32-A0B0-8A317B3097A1}"/>
              </a:ext>
            </a:extLst>
          </p:cNvPr>
          <p:cNvSpPr txBox="1"/>
          <p:nvPr/>
        </p:nvSpPr>
        <p:spPr>
          <a:xfrm>
            <a:off x="758952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B93AEE-57C3-45AA-B302-C99F00FA7150}"/>
              </a:ext>
            </a:extLst>
          </p:cNvPr>
          <p:cNvSpPr/>
          <p:nvPr/>
        </p:nvSpPr>
        <p:spPr>
          <a:xfrm>
            <a:off x="6309360" y="1383030"/>
            <a:ext cx="731520" cy="41148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EFD2ABB-C4A1-442F-AE80-5525CF7E0FAB}"/>
              </a:ext>
            </a:extLst>
          </p:cNvPr>
          <p:cNvSpPr/>
          <p:nvPr/>
        </p:nvSpPr>
        <p:spPr>
          <a:xfrm>
            <a:off x="6446520" y="1520190"/>
            <a:ext cx="487680" cy="13716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SP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BA11FB-7FFC-421D-9949-8AE2D40327CB}"/>
              </a:ext>
            </a:extLst>
          </p:cNvPr>
          <p:cNvCxnSpPr>
            <a:cxnSpLocks/>
          </p:cNvCxnSpPr>
          <p:nvPr/>
        </p:nvCxnSpPr>
        <p:spPr>
          <a:xfrm flipH="1">
            <a:off x="7089422" y="1179689"/>
            <a:ext cx="502356" cy="242711"/>
          </a:xfrm>
          <a:prstGeom prst="straightConnector1">
            <a:avLst/>
          </a:prstGeom>
          <a:ln w="19050" cap="rnd">
            <a:solidFill>
              <a:srgbClr val="00B05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92EFBBC-4220-4D0E-9B1C-43764595F70D}"/>
              </a:ext>
            </a:extLst>
          </p:cNvPr>
          <p:cNvSpPr/>
          <p:nvPr/>
        </p:nvSpPr>
        <p:spPr>
          <a:xfrm>
            <a:off x="527480" y="138303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A3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71706E0-2704-4D26-A829-C7531479F878}"/>
              </a:ext>
            </a:extLst>
          </p:cNvPr>
          <p:cNvSpPr/>
          <p:nvPr/>
        </p:nvSpPr>
        <p:spPr>
          <a:xfrm>
            <a:off x="6688668" y="1670756"/>
            <a:ext cx="615012" cy="1569155"/>
          </a:xfrm>
          <a:custGeom>
            <a:avLst/>
            <a:gdLst>
              <a:gd name="connsiteX0" fmla="*/ 287866 w 287866"/>
              <a:gd name="connsiteY0" fmla="*/ 0 h 1653822"/>
              <a:gd name="connsiteX1" fmla="*/ 0 w 287866"/>
              <a:gd name="connsiteY1" fmla="*/ 1653822 h 1653822"/>
              <a:gd name="connsiteX0" fmla="*/ 287866 w 514697"/>
              <a:gd name="connsiteY0" fmla="*/ 0 h 1653822"/>
              <a:gd name="connsiteX1" fmla="*/ 0 w 514697"/>
              <a:gd name="connsiteY1" fmla="*/ 1653822 h 1653822"/>
              <a:gd name="connsiteX0" fmla="*/ 287866 w 615012"/>
              <a:gd name="connsiteY0" fmla="*/ 0 h 1653822"/>
              <a:gd name="connsiteX1" fmla="*/ 0 w 615012"/>
              <a:gd name="connsiteY1" fmla="*/ 1653822 h 1653822"/>
              <a:gd name="connsiteX0" fmla="*/ 287866 w 615012"/>
              <a:gd name="connsiteY0" fmla="*/ 0 h 1569155"/>
              <a:gd name="connsiteX1" fmla="*/ 0 w 615012"/>
              <a:gd name="connsiteY1" fmla="*/ 1569155 h 156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5012" h="1569155">
                <a:moveTo>
                  <a:pt x="287866" y="0"/>
                </a:moveTo>
                <a:cubicBezTo>
                  <a:pt x="897466" y="602074"/>
                  <a:pt x="570089" y="1548459"/>
                  <a:pt x="0" y="1569155"/>
                </a:cubicBezTo>
              </a:path>
            </a:pathLst>
          </a:custGeom>
          <a:noFill/>
          <a:ln w="19050">
            <a:solidFill>
              <a:srgbClr val="00B050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27CC57F-BC70-4DF0-8A9E-FB9A89E38689}"/>
              </a:ext>
            </a:extLst>
          </p:cNvPr>
          <p:cNvSpPr/>
          <p:nvPr/>
        </p:nvSpPr>
        <p:spPr>
          <a:xfrm>
            <a:off x="1877181" y="2190045"/>
            <a:ext cx="493486" cy="1341825"/>
          </a:xfrm>
          <a:custGeom>
            <a:avLst/>
            <a:gdLst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176418 w 452996"/>
              <a:gd name="connsiteY0" fmla="*/ 0 h 999067"/>
              <a:gd name="connsiteX1" fmla="*/ 452996 w 452996"/>
              <a:gd name="connsiteY1" fmla="*/ 999067 h 999067"/>
              <a:gd name="connsiteX0" fmla="*/ 251732 w 528310"/>
              <a:gd name="connsiteY0" fmla="*/ 0 h 999067"/>
              <a:gd name="connsiteX1" fmla="*/ 528310 w 528310"/>
              <a:gd name="connsiteY1" fmla="*/ 999067 h 999067"/>
              <a:gd name="connsiteX0" fmla="*/ 256887 w 516532"/>
              <a:gd name="connsiteY0" fmla="*/ 0 h 905669"/>
              <a:gd name="connsiteX1" fmla="*/ 516532 w 516532"/>
              <a:gd name="connsiteY1" fmla="*/ 905669 h 905669"/>
              <a:gd name="connsiteX0" fmla="*/ 267707 w 493486"/>
              <a:gd name="connsiteY0" fmla="*/ 0 h 925127"/>
              <a:gd name="connsiteX1" fmla="*/ 493486 w 493486"/>
              <a:gd name="connsiteY1" fmla="*/ 925127 h 92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3486" h="925127">
                <a:moveTo>
                  <a:pt x="267707" y="0"/>
                </a:moveTo>
                <a:cubicBezTo>
                  <a:pt x="-221478" y="524933"/>
                  <a:pt x="23115" y="913838"/>
                  <a:pt x="493486" y="92512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9E4B357-8A43-4251-B295-1D097A231CA8}"/>
              </a:ext>
            </a:extLst>
          </p:cNvPr>
          <p:cNvCxnSpPr>
            <a:cxnSpLocks/>
          </p:cNvCxnSpPr>
          <p:nvPr/>
        </p:nvCxnSpPr>
        <p:spPr>
          <a:xfrm flipH="1">
            <a:off x="5012267" y="1642533"/>
            <a:ext cx="1388533" cy="389467"/>
          </a:xfrm>
          <a:prstGeom prst="straightConnector1">
            <a:avLst/>
          </a:prstGeom>
          <a:ln w="12700" cap="rnd">
            <a:solidFill>
              <a:srgbClr val="2A9E2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230CCC0-6E38-42E0-B744-6009084848E0}"/>
              </a:ext>
            </a:extLst>
          </p:cNvPr>
          <p:cNvSpPr/>
          <p:nvPr/>
        </p:nvSpPr>
        <p:spPr>
          <a:xfrm>
            <a:off x="4588932" y="2122311"/>
            <a:ext cx="1315156" cy="1140178"/>
          </a:xfrm>
          <a:custGeom>
            <a:avLst/>
            <a:gdLst>
              <a:gd name="connsiteX0" fmla="*/ 3000 w 1379608"/>
              <a:gd name="connsiteY0" fmla="*/ 0 h 1123250"/>
              <a:gd name="connsiteX1" fmla="*/ 206200 w 1379608"/>
              <a:gd name="connsiteY1" fmla="*/ 818445 h 1123250"/>
              <a:gd name="connsiteX2" fmla="*/ 1318156 w 1379608"/>
              <a:gd name="connsiteY2" fmla="*/ 1123245 h 1123250"/>
              <a:gd name="connsiteX0" fmla="*/ 13089 w 1387684"/>
              <a:gd name="connsiteY0" fmla="*/ 0 h 1123253"/>
              <a:gd name="connsiteX1" fmla="*/ 165489 w 1387684"/>
              <a:gd name="connsiteY1" fmla="*/ 863600 h 1123253"/>
              <a:gd name="connsiteX2" fmla="*/ 1328245 w 1387684"/>
              <a:gd name="connsiteY2" fmla="*/ 1123245 h 1123253"/>
              <a:gd name="connsiteX0" fmla="*/ 0 w 1315156"/>
              <a:gd name="connsiteY0" fmla="*/ 0 h 1123245"/>
              <a:gd name="connsiteX1" fmla="*/ 1315156 w 1315156"/>
              <a:gd name="connsiteY1" fmla="*/ 1123245 h 1123245"/>
              <a:gd name="connsiteX0" fmla="*/ 0 w 1315156"/>
              <a:gd name="connsiteY0" fmla="*/ 0 h 1123245"/>
              <a:gd name="connsiteX1" fmla="*/ 1315156 w 1315156"/>
              <a:gd name="connsiteY1" fmla="*/ 1123245 h 1123245"/>
              <a:gd name="connsiteX0" fmla="*/ 0 w 1315156"/>
              <a:gd name="connsiteY0" fmla="*/ 0 h 1123245"/>
              <a:gd name="connsiteX1" fmla="*/ 1315156 w 1315156"/>
              <a:gd name="connsiteY1" fmla="*/ 1123245 h 1123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15156" h="1123245">
                <a:moveTo>
                  <a:pt x="0" y="0"/>
                </a:moveTo>
                <a:cubicBezTo>
                  <a:pt x="26341" y="718726"/>
                  <a:pt x="498593" y="1053630"/>
                  <a:pt x="1315156" y="1123245"/>
                </a:cubicBezTo>
              </a:path>
            </a:pathLst>
          </a:custGeom>
          <a:noFill/>
          <a:ln w="19050">
            <a:solidFill>
              <a:srgbClr val="2A9E2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5B6E0-86CA-FC03-C1A8-6E633AA06223}"/>
              </a:ext>
            </a:extLst>
          </p:cNvPr>
          <p:cNvSpPr txBox="1"/>
          <p:nvPr/>
        </p:nvSpPr>
        <p:spPr>
          <a:xfrm>
            <a:off x="2184794" y="4377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105446-8B15-4E85-7A96-0D95F0FA090F}"/>
              </a:ext>
            </a:extLst>
          </p:cNvPr>
          <p:cNvSpPr txBox="1"/>
          <p:nvPr/>
        </p:nvSpPr>
        <p:spPr>
          <a:xfrm>
            <a:off x="6457914" y="11235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4031352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47BAE-8D3C-4B0F-A071-6046EC84C0A5}"/>
              </a:ext>
            </a:extLst>
          </p:cNvPr>
          <p:cNvSpPr/>
          <p:nvPr/>
        </p:nvSpPr>
        <p:spPr>
          <a:xfrm>
            <a:off x="2426218" y="2526030"/>
            <a:ext cx="685800" cy="1874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7D09D9-BAE9-4466-9F15-B4CD15DC6204}"/>
              </a:ext>
            </a:extLst>
          </p:cNvPr>
          <p:cNvSpPr/>
          <p:nvPr/>
        </p:nvSpPr>
        <p:spPr>
          <a:xfrm>
            <a:off x="2426218" y="3303270"/>
            <a:ext cx="685800" cy="1828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BA2B8E-F528-4A6B-8D7D-8B59CF18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E722C-0A97-48F5-BB3A-90CAD43A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1B1ACF-D96B-4C46-A089-7DB0E1CC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35CD-347E-47B7-AD1E-B70F2534362A}"/>
              </a:ext>
            </a:extLst>
          </p:cNvPr>
          <p:cNvSpPr/>
          <p:nvPr/>
        </p:nvSpPr>
        <p:spPr>
          <a:xfrm>
            <a:off x="2426218" y="2526030"/>
            <a:ext cx="685800" cy="59436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9AF556-9AEC-4E11-A8B2-38E7AED43F3C}"/>
              </a:ext>
            </a:extLst>
          </p:cNvPr>
          <p:cNvSpPr/>
          <p:nvPr/>
        </p:nvSpPr>
        <p:spPr>
          <a:xfrm>
            <a:off x="3886200" y="1337310"/>
            <a:ext cx="1280160" cy="868680"/>
          </a:xfrm>
          <a:prstGeom prst="roundRect">
            <a:avLst>
              <a:gd name="adj" fmla="val 14912"/>
            </a:avLst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7682C-F7A1-4185-8444-6FED6F803DCA}"/>
              </a:ext>
            </a:extLst>
          </p:cNvPr>
          <p:cNvSpPr/>
          <p:nvPr/>
        </p:nvSpPr>
        <p:spPr>
          <a:xfrm>
            <a:off x="4271997" y="1445682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45E0D-6A6F-473E-A2E5-B566494F0775}"/>
              </a:ext>
            </a:extLst>
          </p:cNvPr>
          <p:cNvSpPr/>
          <p:nvPr/>
        </p:nvSpPr>
        <p:spPr>
          <a:xfrm>
            <a:off x="4271997" y="1537122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86BFE-E693-4466-9F62-B8C3655117B4}"/>
              </a:ext>
            </a:extLst>
          </p:cNvPr>
          <p:cNvSpPr/>
          <p:nvPr/>
        </p:nvSpPr>
        <p:spPr>
          <a:xfrm>
            <a:off x="4271997" y="1811442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0A090-B4FB-466E-844E-C3C844F1B30A}"/>
              </a:ext>
            </a:extLst>
          </p:cNvPr>
          <p:cNvSpPr txBox="1"/>
          <p:nvPr/>
        </p:nvSpPr>
        <p:spPr>
          <a:xfrm>
            <a:off x="4114800" y="1428750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/>
              <a:t>R0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80D4A-78D4-4D42-A96D-2110E87FF2B4}"/>
              </a:ext>
            </a:extLst>
          </p:cNvPr>
          <p:cNvSpPr txBox="1"/>
          <p:nvPr/>
        </p:nvSpPr>
        <p:spPr>
          <a:xfrm flipH="1">
            <a:off x="4114800" y="152471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F74F3-00B1-4475-9A3C-D3BAA37745FB}"/>
              </a:ext>
            </a:extLst>
          </p:cNvPr>
          <p:cNvSpPr txBox="1"/>
          <p:nvPr/>
        </p:nvSpPr>
        <p:spPr>
          <a:xfrm flipH="1">
            <a:off x="4114800" y="179563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F88595-74D5-44D4-99C3-51D8D8B330B1}"/>
              </a:ext>
            </a:extLst>
          </p:cNvPr>
          <p:cNvSpPr txBox="1"/>
          <p:nvPr/>
        </p:nvSpPr>
        <p:spPr>
          <a:xfrm rot="5400000" flipH="1">
            <a:off x="4584528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68896-997E-42B8-980E-44E8FADB4FD3}"/>
              </a:ext>
            </a:extLst>
          </p:cNvPr>
          <p:cNvSpPr txBox="1"/>
          <p:nvPr/>
        </p:nvSpPr>
        <p:spPr>
          <a:xfrm rot="5400000" flipH="1">
            <a:off x="4161760" y="1655763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5FAA38-D100-4724-A42D-D3207E7AE6B1}"/>
              </a:ext>
            </a:extLst>
          </p:cNvPr>
          <p:cNvSpPr txBox="1"/>
          <p:nvPr/>
        </p:nvSpPr>
        <p:spPr>
          <a:xfrm>
            <a:off x="4304264" y="1062990"/>
            <a:ext cx="4440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Core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64C17F-19BD-4E45-8CD7-1C76D3958568}"/>
              </a:ext>
            </a:extLst>
          </p:cNvPr>
          <p:cNvSpPr/>
          <p:nvPr/>
        </p:nvSpPr>
        <p:spPr>
          <a:xfrm>
            <a:off x="4271997" y="1994322"/>
            <a:ext cx="685800" cy="914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CD1A0-DC55-4D9D-A5BD-B7C1992D4EA1}"/>
              </a:ext>
            </a:extLst>
          </p:cNvPr>
          <p:cNvSpPr txBox="1"/>
          <p:nvPr/>
        </p:nvSpPr>
        <p:spPr>
          <a:xfrm flipH="1">
            <a:off x="4114800" y="1976255"/>
            <a:ext cx="1676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dirty="0"/>
              <a:t>SP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0B8D09-2839-4881-809D-97C16C660302}"/>
              </a:ext>
            </a:extLst>
          </p:cNvPr>
          <p:cNvSpPr/>
          <p:nvPr/>
        </p:nvSpPr>
        <p:spPr>
          <a:xfrm>
            <a:off x="2426218" y="312039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5A1D66-06DC-4EB9-8FDC-B85747AC7517}"/>
              </a:ext>
            </a:extLst>
          </p:cNvPr>
          <p:cNvSpPr/>
          <p:nvPr/>
        </p:nvSpPr>
        <p:spPr>
          <a:xfrm>
            <a:off x="2426218" y="321183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D12A3-7F32-47F2-8A46-EBCA636C6D1F}"/>
              </a:ext>
            </a:extLst>
          </p:cNvPr>
          <p:cNvSpPr/>
          <p:nvPr/>
        </p:nvSpPr>
        <p:spPr>
          <a:xfrm>
            <a:off x="2426218" y="3486150"/>
            <a:ext cx="685800" cy="914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7CE643-7CD4-4621-8612-C0261B4CD6E8}"/>
              </a:ext>
            </a:extLst>
          </p:cNvPr>
          <p:cNvSpPr txBox="1"/>
          <p:nvPr/>
        </p:nvSpPr>
        <p:spPr>
          <a:xfrm rot="5400000" flipH="1">
            <a:off x="2738749" y="3330471"/>
            <a:ext cx="1323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/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F5B008-C5C5-4C3F-B72E-7B46837DCB52}"/>
              </a:ext>
            </a:extLst>
          </p:cNvPr>
          <p:cNvSpPr txBox="1"/>
          <p:nvPr/>
        </p:nvSpPr>
        <p:spPr>
          <a:xfrm>
            <a:off x="236272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A3 Stack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80CC-E6D8-4541-BEDF-48DBC439E84D}"/>
              </a:ext>
            </a:extLst>
          </p:cNvPr>
          <p:cNvSpPr txBox="1"/>
          <p:nvPr/>
        </p:nvSpPr>
        <p:spPr>
          <a:xfrm>
            <a:off x="5883169" y="4428649"/>
            <a:ext cx="8207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2A9E24"/>
                </a:solidFill>
              </a:rPr>
              <a:t>B1 Stack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20B43E-8253-40EF-8173-19F26B5466BF}"/>
              </a:ext>
            </a:extLst>
          </p:cNvPr>
          <p:cNvSpPr txBox="1"/>
          <p:nvPr/>
        </p:nvSpPr>
        <p:spPr>
          <a:xfrm>
            <a:off x="5329856" y="651510"/>
            <a:ext cx="88806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Hardware</a:t>
            </a:r>
            <a:br>
              <a:rPr lang="en-US" sz="1600" dirty="0"/>
            </a:br>
            <a:r>
              <a:rPr lang="en-US" sz="1600" dirty="0"/>
              <a:t>Registers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1A94D2-A024-46F3-BF37-71F72DE357A6}"/>
              </a:ext>
            </a:extLst>
          </p:cNvPr>
          <p:cNvCxnSpPr>
            <a:cxnSpLocks/>
          </p:cNvCxnSpPr>
          <p:nvPr/>
        </p:nvCxnSpPr>
        <p:spPr>
          <a:xfrm flipH="1">
            <a:off x="5008880" y="1117600"/>
            <a:ext cx="321733" cy="383822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D4A0B1B-5312-4B65-97BD-035C30686283}"/>
              </a:ext>
            </a:extLst>
          </p:cNvPr>
          <p:cNvSpPr/>
          <p:nvPr/>
        </p:nvSpPr>
        <p:spPr>
          <a:xfrm>
            <a:off x="39032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958874-5C6A-4325-9DD8-CF38EDAD59BF}"/>
              </a:ext>
            </a:extLst>
          </p:cNvPr>
          <p:cNvSpPr txBox="1"/>
          <p:nvPr/>
        </p:nvSpPr>
        <p:spPr>
          <a:xfrm>
            <a:off x="368818" y="202311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A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447284-B0EB-45A9-8030-4710612A1B97}"/>
              </a:ext>
            </a:extLst>
          </p:cNvPr>
          <p:cNvSpPr/>
          <p:nvPr/>
        </p:nvSpPr>
        <p:spPr>
          <a:xfrm>
            <a:off x="527480" y="124587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/>
              <a:t>A2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254CDC-A928-498E-B8CF-64DBFBF6A820}"/>
              </a:ext>
            </a:extLst>
          </p:cNvPr>
          <p:cNvSpPr/>
          <p:nvPr/>
        </p:nvSpPr>
        <p:spPr>
          <a:xfrm>
            <a:off x="527480" y="1108710"/>
            <a:ext cx="487680" cy="1371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138E3F-47D2-4DC6-95A5-F7A6D030B2F5}"/>
              </a:ext>
            </a:extLst>
          </p:cNvPr>
          <p:cNvSpPr txBox="1"/>
          <p:nvPr/>
        </p:nvSpPr>
        <p:spPr>
          <a:xfrm>
            <a:off x="48176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36847D-B26A-4CBE-9572-57A53BF77CA2}"/>
              </a:ext>
            </a:extLst>
          </p:cNvPr>
          <p:cNvSpPr/>
          <p:nvPr/>
        </p:nvSpPr>
        <p:spPr>
          <a:xfrm>
            <a:off x="2036240" y="69723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46128C-3E53-4F0C-BB75-13C6CE103657}"/>
              </a:ext>
            </a:extLst>
          </p:cNvPr>
          <p:cNvSpPr/>
          <p:nvPr/>
        </p:nvSpPr>
        <p:spPr>
          <a:xfrm>
            <a:off x="2036240" y="1291590"/>
            <a:ext cx="731520" cy="41148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D4E1EE4-9883-409B-879C-A13B6294F6FF}"/>
              </a:ext>
            </a:extLst>
          </p:cNvPr>
          <p:cNvSpPr/>
          <p:nvPr/>
        </p:nvSpPr>
        <p:spPr>
          <a:xfrm>
            <a:off x="2036240" y="1885950"/>
            <a:ext cx="731520" cy="411480"/>
          </a:xfrm>
          <a:prstGeom prst="rect">
            <a:avLst/>
          </a:prstGeom>
          <a:solidFill>
            <a:srgbClr val="F9FD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A952973-3E05-477F-9D8A-CC64808E119A}"/>
              </a:ext>
            </a:extLst>
          </p:cNvPr>
          <p:cNvSpPr/>
          <p:nvPr/>
        </p:nvSpPr>
        <p:spPr>
          <a:xfrm>
            <a:off x="2127680" y="202311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/>
                </a:solidFill>
              </a:rPr>
              <a:t>SP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AB1E859-1579-4235-BB07-1084478A6231}"/>
              </a:ext>
            </a:extLst>
          </p:cNvPr>
          <p:cNvCxnSpPr>
            <a:cxnSpLocks/>
          </p:cNvCxnSpPr>
          <p:nvPr/>
        </p:nvCxnSpPr>
        <p:spPr>
          <a:xfrm flipV="1">
            <a:off x="1076120" y="925830"/>
            <a:ext cx="914400" cy="251744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7E1CC3-BDCA-44B3-9BA1-5E1BC47F26AC}"/>
              </a:ext>
            </a:extLst>
          </p:cNvPr>
          <p:cNvCxnSpPr>
            <a:cxnSpLocks/>
          </p:cNvCxnSpPr>
          <p:nvPr/>
        </p:nvCxnSpPr>
        <p:spPr>
          <a:xfrm>
            <a:off x="1076120" y="1314734"/>
            <a:ext cx="914400" cy="159736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2B7C5D-EE26-4128-8DDB-073BBD4FC9B8}"/>
              </a:ext>
            </a:extLst>
          </p:cNvPr>
          <p:cNvCxnSpPr>
            <a:cxnSpLocks/>
          </p:cNvCxnSpPr>
          <p:nvPr/>
        </p:nvCxnSpPr>
        <p:spPr>
          <a:xfrm>
            <a:off x="1076120" y="1450202"/>
            <a:ext cx="889840" cy="572908"/>
          </a:xfrm>
          <a:prstGeom prst="straightConnector1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E4519B6-AF1D-46ED-A23F-B430F471F008}"/>
              </a:ext>
            </a:extLst>
          </p:cNvPr>
          <p:cNvSpPr/>
          <p:nvPr/>
        </p:nvSpPr>
        <p:spPr>
          <a:xfrm>
            <a:off x="7498080" y="834390"/>
            <a:ext cx="1143000" cy="1143000"/>
          </a:xfrm>
          <a:prstGeom prst="rect">
            <a:avLst/>
          </a:prstGeom>
          <a:solidFill>
            <a:srgbClr val="EFEF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912A5F-E399-4B1C-A36B-BB2C65BEE2D5}"/>
              </a:ext>
            </a:extLst>
          </p:cNvPr>
          <p:cNvSpPr txBox="1"/>
          <p:nvPr/>
        </p:nvSpPr>
        <p:spPr>
          <a:xfrm>
            <a:off x="7476578" y="2023110"/>
            <a:ext cx="1218282" cy="4360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Process B</a:t>
            </a:r>
            <a:br>
              <a:rPr lang="en-US" sz="1600" dirty="0"/>
            </a:br>
            <a:r>
              <a:rPr lang="en-US" sz="1600" dirty="0"/>
              <a:t>Control Block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A0DF9AE-6956-446B-B61A-35FDF8283B9F}"/>
              </a:ext>
            </a:extLst>
          </p:cNvPr>
          <p:cNvSpPr/>
          <p:nvPr/>
        </p:nvSpPr>
        <p:spPr>
          <a:xfrm>
            <a:off x="7635240" y="1108710"/>
            <a:ext cx="487680" cy="13716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2A9E24"/>
                </a:solidFill>
              </a:rPr>
              <a:t>B1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3F769A3-AA97-4D32-A0B0-8A317B3097A1}"/>
              </a:ext>
            </a:extLst>
          </p:cNvPr>
          <p:cNvSpPr txBox="1"/>
          <p:nvPr/>
        </p:nvSpPr>
        <p:spPr>
          <a:xfrm>
            <a:off x="7589520" y="913974"/>
            <a:ext cx="56265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Threads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B93AEE-57C3-45AA-B302-C99F00FA7150}"/>
              </a:ext>
            </a:extLst>
          </p:cNvPr>
          <p:cNvSpPr/>
          <p:nvPr/>
        </p:nvSpPr>
        <p:spPr>
          <a:xfrm>
            <a:off x="6309360" y="1383030"/>
            <a:ext cx="731520" cy="411480"/>
          </a:xfrm>
          <a:prstGeom prst="rect">
            <a:avLst/>
          </a:prstGeom>
          <a:solidFill>
            <a:srgbClr val="E7FAE6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BA11FB-7FFC-421D-9949-8AE2D40327CB}"/>
              </a:ext>
            </a:extLst>
          </p:cNvPr>
          <p:cNvCxnSpPr>
            <a:cxnSpLocks/>
          </p:cNvCxnSpPr>
          <p:nvPr/>
        </p:nvCxnSpPr>
        <p:spPr>
          <a:xfrm flipH="1">
            <a:off x="7089422" y="1179689"/>
            <a:ext cx="502356" cy="242711"/>
          </a:xfrm>
          <a:prstGeom prst="straightConnector1">
            <a:avLst/>
          </a:prstGeom>
          <a:ln w="19050" cap="rnd">
            <a:solidFill>
              <a:srgbClr val="00B05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392EFBBC-4220-4D0E-9B1C-43764595F70D}"/>
              </a:ext>
            </a:extLst>
          </p:cNvPr>
          <p:cNvSpPr/>
          <p:nvPr/>
        </p:nvSpPr>
        <p:spPr>
          <a:xfrm>
            <a:off x="527480" y="1383030"/>
            <a:ext cx="487680" cy="137160"/>
          </a:xfrm>
          <a:prstGeom prst="rect">
            <a:avLst/>
          </a:prstGeom>
          <a:solidFill>
            <a:srgbClr val="E5F4FF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/>
                </a:solidFill>
              </a:rPr>
              <a:t>A3</a:t>
            </a: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27CC57F-BC70-4DF0-8A9E-FB9A89E38689}"/>
              </a:ext>
            </a:extLst>
          </p:cNvPr>
          <p:cNvSpPr/>
          <p:nvPr/>
        </p:nvSpPr>
        <p:spPr>
          <a:xfrm>
            <a:off x="1877181" y="2190045"/>
            <a:ext cx="493486" cy="1341825"/>
          </a:xfrm>
          <a:custGeom>
            <a:avLst/>
            <a:gdLst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0 w 276578"/>
              <a:gd name="connsiteY0" fmla="*/ 0 h 999067"/>
              <a:gd name="connsiteX1" fmla="*/ 276578 w 276578"/>
              <a:gd name="connsiteY1" fmla="*/ 999067 h 999067"/>
              <a:gd name="connsiteX0" fmla="*/ 176418 w 452996"/>
              <a:gd name="connsiteY0" fmla="*/ 0 h 999067"/>
              <a:gd name="connsiteX1" fmla="*/ 452996 w 452996"/>
              <a:gd name="connsiteY1" fmla="*/ 999067 h 999067"/>
              <a:gd name="connsiteX0" fmla="*/ 251732 w 528310"/>
              <a:gd name="connsiteY0" fmla="*/ 0 h 999067"/>
              <a:gd name="connsiteX1" fmla="*/ 528310 w 528310"/>
              <a:gd name="connsiteY1" fmla="*/ 999067 h 999067"/>
              <a:gd name="connsiteX0" fmla="*/ 256887 w 516532"/>
              <a:gd name="connsiteY0" fmla="*/ 0 h 905669"/>
              <a:gd name="connsiteX1" fmla="*/ 516532 w 516532"/>
              <a:gd name="connsiteY1" fmla="*/ 905669 h 905669"/>
              <a:gd name="connsiteX0" fmla="*/ 267707 w 493486"/>
              <a:gd name="connsiteY0" fmla="*/ 0 h 925127"/>
              <a:gd name="connsiteX1" fmla="*/ 493486 w 493486"/>
              <a:gd name="connsiteY1" fmla="*/ 925127 h 92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3486" h="925127">
                <a:moveTo>
                  <a:pt x="267707" y="0"/>
                </a:moveTo>
                <a:cubicBezTo>
                  <a:pt x="-221478" y="524933"/>
                  <a:pt x="23115" y="913838"/>
                  <a:pt x="493486" y="925127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230CCC0-6E38-42E0-B744-6009084848E0}"/>
              </a:ext>
            </a:extLst>
          </p:cNvPr>
          <p:cNvSpPr/>
          <p:nvPr/>
        </p:nvSpPr>
        <p:spPr>
          <a:xfrm>
            <a:off x="4588932" y="2122311"/>
            <a:ext cx="1315156" cy="678039"/>
          </a:xfrm>
          <a:custGeom>
            <a:avLst/>
            <a:gdLst>
              <a:gd name="connsiteX0" fmla="*/ 3000 w 1379608"/>
              <a:gd name="connsiteY0" fmla="*/ 0 h 1123250"/>
              <a:gd name="connsiteX1" fmla="*/ 206200 w 1379608"/>
              <a:gd name="connsiteY1" fmla="*/ 818445 h 1123250"/>
              <a:gd name="connsiteX2" fmla="*/ 1318156 w 1379608"/>
              <a:gd name="connsiteY2" fmla="*/ 1123245 h 1123250"/>
              <a:gd name="connsiteX0" fmla="*/ 13089 w 1387684"/>
              <a:gd name="connsiteY0" fmla="*/ 0 h 1123253"/>
              <a:gd name="connsiteX1" fmla="*/ 165489 w 1387684"/>
              <a:gd name="connsiteY1" fmla="*/ 863600 h 1123253"/>
              <a:gd name="connsiteX2" fmla="*/ 1328245 w 1387684"/>
              <a:gd name="connsiteY2" fmla="*/ 1123245 h 1123253"/>
              <a:gd name="connsiteX0" fmla="*/ 0 w 1315156"/>
              <a:gd name="connsiteY0" fmla="*/ 0 h 1123245"/>
              <a:gd name="connsiteX1" fmla="*/ 1315156 w 1315156"/>
              <a:gd name="connsiteY1" fmla="*/ 1123245 h 1123245"/>
              <a:gd name="connsiteX0" fmla="*/ 0 w 1315156"/>
              <a:gd name="connsiteY0" fmla="*/ 0 h 1123245"/>
              <a:gd name="connsiteX1" fmla="*/ 1315156 w 1315156"/>
              <a:gd name="connsiteY1" fmla="*/ 1123245 h 1123245"/>
              <a:gd name="connsiteX0" fmla="*/ 0 w 1315156"/>
              <a:gd name="connsiteY0" fmla="*/ 0 h 1123245"/>
              <a:gd name="connsiteX1" fmla="*/ 1315156 w 1315156"/>
              <a:gd name="connsiteY1" fmla="*/ 1123245 h 1123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15156" h="1123245">
                <a:moveTo>
                  <a:pt x="0" y="0"/>
                </a:moveTo>
                <a:cubicBezTo>
                  <a:pt x="26341" y="718726"/>
                  <a:pt x="498593" y="1053630"/>
                  <a:pt x="1315156" y="1123245"/>
                </a:cubicBezTo>
              </a:path>
            </a:pathLst>
          </a:custGeom>
          <a:noFill/>
          <a:ln w="19050">
            <a:solidFill>
              <a:srgbClr val="2A9E2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3DE731-08F2-4F1E-AFD4-F42A5A3E28D6}"/>
              </a:ext>
            </a:extLst>
          </p:cNvPr>
          <p:cNvGrpSpPr/>
          <p:nvPr/>
        </p:nvGrpSpPr>
        <p:grpSpPr>
          <a:xfrm>
            <a:off x="5897880" y="2800350"/>
            <a:ext cx="777240" cy="548640"/>
            <a:chOff x="5897880" y="2800350"/>
            <a:chExt cx="777240" cy="548640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6BA0C2E-90B2-437F-A95D-6A5BAC20A1FA}"/>
                </a:ext>
              </a:extLst>
            </p:cNvPr>
            <p:cNvSpPr/>
            <p:nvPr/>
          </p:nvSpPr>
          <p:spPr>
            <a:xfrm>
              <a:off x="5943600" y="3028950"/>
              <a:ext cx="685800" cy="182880"/>
            </a:xfrm>
            <a:prstGeom prst="rect">
              <a:avLst/>
            </a:prstGeom>
            <a:solidFill>
              <a:srgbClr val="CEF4CC"/>
            </a:solidFill>
            <a:ln w="19050">
              <a:solidFill>
                <a:srgbClr val="2A9E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AF435EE-4BE2-446B-943B-594632F97C07}"/>
                </a:ext>
              </a:extLst>
            </p:cNvPr>
            <p:cNvSpPr/>
            <p:nvPr/>
          </p:nvSpPr>
          <p:spPr>
            <a:xfrm>
              <a:off x="5943600" y="2846070"/>
              <a:ext cx="685800" cy="91440"/>
            </a:xfrm>
            <a:prstGeom prst="rect">
              <a:avLst/>
            </a:prstGeom>
            <a:solidFill>
              <a:srgbClr val="CEF4CC"/>
            </a:solidFill>
            <a:ln w="19050">
              <a:solidFill>
                <a:srgbClr val="2A9E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D9DCCF8-F569-4569-AA7F-21F5023DDF3A}"/>
                </a:ext>
              </a:extLst>
            </p:cNvPr>
            <p:cNvSpPr/>
            <p:nvPr/>
          </p:nvSpPr>
          <p:spPr>
            <a:xfrm>
              <a:off x="5943600" y="2937510"/>
              <a:ext cx="685800" cy="91440"/>
            </a:xfrm>
            <a:prstGeom prst="rect">
              <a:avLst/>
            </a:prstGeom>
            <a:solidFill>
              <a:srgbClr val="CEF4CC"/>
            </a:solidFill>
            <a:ln w="19050">
              <a:solidFill>
                <a:srgbClr val="2A9E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E85091E-15B8-4A14-83BA-D690DEF62BB3}"/>
                </a:ext>
              </a:extLst>
            </p:cNvPr>
            <p:cNvSpPr/>
            <p:nvPr/>
          </p:nvSpPr>
          <p:spPr>
            <a:xfrm>
              <a:off x="5943600" y="3211830"/>
              <a:ext cx="685800" cy="91440"/>
            </a:xfrm>
            <a:prstGeom prst="rect">
              <a:avLst/>
            </a:prstGeom>
            <a:solidFill>
              <a:srgbClr val="CEF4CC"/>
            </a:solidFill>
            <a:ln w="19050">
              <a:solidFill>
                <a:srgbClr val="2A9E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0C1FE14-6F0E-4944-A12C-B0061DB4BC31}"/>
                </a:ext>
              </a:extLst>
            </p:cNvPr>
            <p:cNvSpPr txBox="1"/>
            <p:nvPr/>
          </p:nvSpPr>
          <p:spPr>
            <a:xfrm rot="5400000" flipH="1">
              <a:off x="6256131" y="3056151"/>
              <a:ext cx="13236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/>
                <a:t>…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43640C4-BC56-4AC4-9988-79FD09F97061}"/>
                </a:ext>
              </a:extLst>
            </p:cNvPr>
            <p:cNvSpPr/>
            <p:nvPr/>
          </p:nvSpPr>
          <p:spPr>
            <a:xfrm>
              <a:off x="5897880" y="2800350"/>
              <a:ext cx="777240" cy="548640"/>
            </a:xfrm>
            <a:prstGeom prst="rect">
              <a:avLst/>
            </a:prstGeom>
            <a:solidFill>
              <a:schemeClr val="bg1">
                <a:alpha val="84000"/>
              </a:schemeClr>
            </a:solidFill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2DAE493B-11F1-421D-B0AD-161DE41F6DFA}"/>
              </a:ext>
            </a:extLst>
          </p:cNvPr>
          <p:cNvSpPr/>
          <p:nvPr/>
        </p:nvSpPr>
        <p:spPr>
          <a:xfrm>
            <a:off x="5943600" y="2526030"/>
            <a:ext cx="685800" cy="1874520"/>
          </a:xfrm>
          <a:prstGeom prst="rect">
            <a:avLst/>
          </a:prstGeom>
          <a:noFill/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4570AB-E5DB-483D-B883-3A3F64006466}"/>
              </a:ext>
            </a:extLst>
          </p:cNvPr>
          <p:cNvSpPr/>
          <p:nvPr/>
        </p:nvSpPr>
        <p:spPr>
          <a:xfrm>
            <a:off x="5943600" y="2526030"/>
            <a:ext cx="685800" cy="320040"/>
          </a:xfrm>
          <a:prstGeom prst="rect">
            <a:avLst/>
          </a:prstGeom>
          <a:solidFill>
            <a:srgbClr val="CEF4CC"/>
          </a:solidFill>
          <a:ln w="19050">
            <a:solidFill>
              <a:srgbClr val="2A9E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59FDBF-3835-F540-2DF9-E3CA88EB0946}"/>
              </a:ext>
            </a:extLst>
          </p:cNvPr>
          <p:cNvSpPr txBox="1"/>
          <p:nvPr/>
        </p:nvSpPr>
        <p:spPr>
          <a:xfrm>
            <a:off x="2184794" y="4377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6745B8-DFB0-8669-5479-F0D32997D308}"/>
              </a:ext>
            </a:extLst>
          </p:cNvPr>
          <p:cNvSpPr txBox="1"/>
          <p:nvPr/>
        </p:nvSpPr>
        <p:spPr>
          <a:xfrm>
            <a:off x="6457914" y="1123535"/>
            <a:ext cx="434413" cy="2594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200" dirty="0"/>
              <a:t>thread</a:t>
            </a:r>
            <a:br>
              <a:rPr lang="en-US" sz="1200" dirty="0"/>
            </a:br>
            <a:r>
              <a:rPr lang="en-US" sz="1200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254225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8172-AE49-4A33-B682-5E949934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69887-FE9F-4E38-8ADA-60AE828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C9237C-C589-4A71-B947-004C2291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Fork/Exec Example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79D40A-B0EB-46A1-AE5E-F8ECA8B335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63040" y="1245870"/>
            <a:ext cx="5669280" cy="310896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0" dirty="0" err="1">
                <a:latin typeface="Lucida Sans Typewriter" panose="020B0509030504030204" pitchFamily="49" charset="0"/>
              </a:rPr>
              <a:t>int</a:t>
            </a:r>
            <a:r>
              <a:rPr lang="en-US" sz="2000" b="0" dirty="0">
                <a:latin typeface="Lucida Sans Typewriter" panose="020B0509030504030204" pitchFamily="49" charset="0"/>
              </a:rPr>
              <a:t> 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 = </a:t>
            </a:r>
            <a:r>
              <a:rPr lang="en-US" sz="20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fork</a:t>
            </a:r>
            <a:r>
              <a:rPr lang="en-US" sz="20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if (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</a:t>
            </a:r>
            <a:r>
              <a:rPr lang="en-US" sz="20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execvp</a:t>
            </a:r>
            <a:r>
              <a:rPr lang="en-US" sz="2000" b="0" dirty="0">
                <a:latin typeface="Lucida Sans Typewriter" panose="020B0509030504030204" pitchFamily="49" charset="0"/>
              </a:rPr>
              <a:t>(“ls”, </a:t>
            </a:r>
            <a:r>
              <a:rPr lang="en-US" sz="2000" b="0" dirty="0" err="1">
                <a:latin typeface="Lucida Sans Typewriter" panose="020B0509030504030204" pitchFamily="49" charset="0"/>
              </a:rPr>
              <a:t>argv</a:t>
            </a:r>
            <a:r>
              <a:rPr lang="en-US" sz="2000" b="0" dirty="0">
                <a:latin typeface="Lucida Sans Typewriter" panose="020B0509030504030204" pitchFamily="49" charset="0"/>
              </a:rPr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} else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</a:t>
            </a:r>
            <a:r>
              <a:rPr lang="en-US" sz="20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waitpid</a:t>
            </a:r>
            <a:r>
              <a:rPr lang="en-US" sz="2000" b="0" dirty="0">
                <a:latin typeface="Lucida Sans Typewriter" panose="020B0509030504030204" pitchFamily="49" charset="0"/>
              </a:rPr>
              <a:t>(</a:t>
            </a:r>
            <a:r>
              <a:rPr lang="en-US" sz="2000" b="0" dirty="0" err="1">
                <a:latin typeface="Lucida Sans Typewriter" panose="020B0509030504030204" pitchFamily="49" charset="0"/>
              </a:rPr>
              <a:t>pid</a:t>
            </a:r>
            <a:r>
              <a:rPr lang="en-US" sz="2000" b="0" dirty="0">
                <a:latin typeface="Lucida Sans Typewriter" panose="020B0509030504030204" pitchFamily="49" charset="0"/>
              </a:rPr>
              <a:t>, &amp;status, options);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};</a:t>
            </a:r>
          </a:p>
          <a:p>
            <a:endParaRPr lang="en-US" dirty="0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FB532DC8-B592-44D6-B6D4-C078F268A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7395" y="1900555"/>
            <a:ext cx="1863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Child process</a:t>
            </a:r>
          </a:p>
        </p:txBody>
      </p:sp>
      <p:sp>
        <p:nvSpPr>
          <p:cNvPr id="10" name="Line 5">
            <a:extLst>
              <a:ext uri="{FF2B5EF4-FFF2-40B4-BE49-F238E27FC236}">
                <a16:creationId xmlns:a16="http://schemas.microsoft.com/office/drawing/2014/main" id="{1456AD9D-EB0D-4FA2-8D02-E1450031CB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4999" y="2097405"/>
            <a:ext cx="1397634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466871B2-194F-45F9-9643-1B2B1062D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851910"/>
            <a:ext cx="201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folHlink"/>
                </a:solidFill>
              </a:rPr>
              <a:t>Parent process</a:t>
            </a:r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4F78A623-E420-4C54-9C0C-D0A1F334992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1800" y="2891790"/>
            <a:ext cx="960120" cy="100584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85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8172-AE49-4A33-B682-5E949934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Threads, Processes, and Dispatching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69887-FE9F-4E38-8ADA-60AE828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C9237C-C589-4A71-B947-004C2291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Process Creation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79D40A-B0EB-46A1-AE5E-F8ECA8B335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8503920" cy="34747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BOOL </a:t>
            </a:r>
            <a:r>
              <a:rPr lang="en-US" sz="1700" b="0" dirty="0" err="1">
                <a:latin typeface="Lucida Sans Typewriter" panose="020B0509030504030204" pitchFamily="49" charset="0"/>
              </a:rPr>
              <a:t>CreateProcess</a:t>
            </a:r>
            <a:r>
              <a:rPr lang="en-US" sz="1700" b="0" dirty="0">
                <a:latin typeface="Lucida Sans Typewriter" panose="020B0509030504030204" pitchFamily="49" charset="0"/>
              </a:rPr>
              <a:t>( 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LPCTSTR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lpApplicationName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lpCommandLine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LPSECURITY_ATTRIBUTES 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lpProcessAttributes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LPSECURITY_ATTRIBUTES </a:t>
            </a:r>
            <a:r>
              <a:rPr lang="en-US" sz="1700" b="0" dirty="0" err="1">
                <a:latin typeface="Lucida Sans Typewriter" panose="020B0509030504030204" pitchFamily="49" charset="0"/>
              </a:rPr>
              <a:t>lpThreadAttributes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BOOL </a:t>
            </a:r>
            <a:r>
              <a:rPr lang="en-US" sz="1700" b="0" dirty="0" err="1">
                <a:latin typeface="Lucida Sans Typewriter" panose="020B0509030504030204" pitchFamily="49" charset="0"/>
              </a:rPr>
              <a:t>bInheritHandles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DWORD </a:t>
            </a:r>
            <a:r>
              <a:rPr lang="en-US" sz="1700" b="0" dirty="0" err="1">
                <a:latin typeface="Lucida Sans Typewriter" panose="020B0509030504030204" pitchFamily="49" charset="0"/>
              </a:rPr>
              <a:t>dwCreationFlags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LPVOID </a:t>
            </a:r>
            <a:r>
              <a:rPr lang="en-US" sz="1700" b="0" dirty="0" err="1">
                <a:latin typeface="Lucida Sans Typewriter" panose="020B0509030504030204" pitchFamily="49" charset="0"/>
              </a:rPr>
              <a:t>lpEnvironment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  <a:br>
              <a:rPr lang="en-US" sz="1700" b="0" dirty="0">
                <a:latin typeface="Lucida Sans Typewriter" panose="020B0509030504030204" pitchFamily="49" charset="0"/>
              </a:rPr>
            </a:br>
            <a:r>
              <a:rPr lang="en-US" sz="1700" b="0" dirty="0">
                <a:latin typeface="Lucida Sans Typewriter" panose="020B0509030504030204" pitchFamily="49" charset="0"/>
              </a:rPr>
              <a:t>    LPCTSTR </a:t>
            </a:r>
            <a:r>
              <a:rPr lang="en-US" sz="1700" b="0" dirty="0" err="1">
                <a:latin typeface="Lucida Sans Typewriter" panose="020B0509030504030204" pitchFamily="49" charset="0"/>
              </a:rPr>
              <a:t>lpCurrentDirectory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LPSTARTUPINFO </a:t>
            </a:r>
            <a:r>
              <a:rPr lang="en-US" sz="1700" b="0" dirty="0" err="1">
                <a:latin typeface="Lucida Sans Typewriter" panose="020B0509030504030204" pitchFamily="49" charset="0"/>
              </a:rPr>
              <a:t>lpStartupInfo</a:t>
            </a:r>
            <a:r>
              <a:rPr lang="en-US" sz="17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    LPPROCESS_INFORMATION 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lpProcessInformation</a:t>
            </a:r>
            <a:endParaRPr lang="en-US" sz="17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17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700" b="0" dirty="0" err="1">
                <a:latin typeface="Lucida Sans Typewriter" panose="020B0509030504030204" pitchFamily="49" charset="0"/>
              </a:rPr>
              <a:t>WaitForSingleObject</a:t>
            </a:r>
            <a:r>
              <a:rPr lang="en-US" sz="1700" b="0" dirty="0">
                <a:latin typeface="Lucida Sans Typewriter" panose="020B0509030504030204" pitchFamily="49" charset="0"/>
              </a:rPr>
              <a:t>(</a:t>
            </a:r>
            <a:r>
              <a:rPr lang="en-US" sz="1700" b="0" dirty="0" err="1">
                <a:latin typeface="Lucida Sans Typewriter" panose="020B0509030504030204" pitchFamily="49" charset="0"/>
              </a:rPr>
              <a:t>lpProcessInformation</a:t>
            </a:r>
            <a:r>
              <a:rPr lang="en-US" sz="1700" b="0" dirty="0">
                <a:latin typeface="Lucida Sans Typewriter" panose="020B0509030504030204" pitchFamily="49" charset="0"/>
              </a:rPr>
              <a:t>-&gt;</a:t>
            </a:r>
            <a:r>
              <a:rPr lang="en-US" sz="1700" b="0" dirty="0" err="1">
                <a:latin typeface="Lucida Sans Typewriter" panose="020B0509030504030204" pitchFamily="49" charset="0"/>
              </a:rPr>
              <a:t>hProcess</a:t>
            </a:r>
            <a:r>
              <a:rPr lang="en-US" sz="1700" b="0" dirty="0">
                <a:latin typeface="Lucida Sans Typewriter" panose="020B0509030504030204" pitchFamily="49" charset="0"/>
              </a:rPr>
              <a:t>, INFINITE);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7080210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18704</TotalTime>
  <Words>417</Words>
  <Application>Microsoft Office PowerPoint</Application>
  <PresentationFormat>On-screen Show (16:9)</PresentationFormat>
  <Paragraphs>154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Lucida Sans Typewriter</vt:lpstr>
      <vt:lpstr>Verdana</vt:lpstr>
      <vt:lpstr>Wingdings</vt:lpstr>
      <vt:lpstr>Default Design</vt:lpstr>
      <vt:lpstr>Context Switch</vt:lpstr>
      <vt:lpstr>Context Switch</vt:lpstr>
      <vt:lpstr>Context Switch</vt:lpstr>
      <vt:lpstr>Context Switch</vt:lpstr>
      <vt:lpstr>Context Switch</vt:lpstr>
      <vt:lpstr>Linux Fork/Exec Example</vt:lpstr>
      <vt:lpstr>Windows Process Creation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877</cp:revision>
  <cp:lastPrinted>2011-01-25T21:54:55Z</cp:lastPrinted>
  <dcterms:created xsi:type="dcterms:W3CDTF">2008-10-19T02:20:00Z</dcterms:created>
  <dcterms:modified xsi:type="dcterms:W3CDTF">2023-04-07T20:50:10Z</dcterms:modified>
</cp:coreProperties>
</file>