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425" r:id="rId2"/>
    <p:sldId id="427" r:id="rId3"/>
    <p:sldId id="470" r:id="rId4"/>
    <p:sldId id="467" r:id="rId5"/>
    <p:sldId id="468" r:id="rId6"/>
    <p:sldId id="469" r:id="rId7"/>
    <p:sldId id="428" r:id="rId8"/>
    <p:sldId id="429" r:id="rId9"/>
    <p:sldId id="430" r:id="rId10"/>
    <p:sldId id="431" r:id="rId11"/>
    <p:sldId id="432" r:id="rId12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9E24"/>
    <a:srgbClr val="E7FAE6"/>
    <a:srgbClr val="E5F4FF"/>
    <a:srgbClr val="FFFFFF"/>
    <a:srgbClr val="F9FDFF"/>
    <a:srgbClr val="F5FBFF"/>
    <a:srgbClr val="EFEFEF"/>
    <a:srgbClr val="EAEAEA"/>
    <a:srgbClr val="CEF4CC"/>
    <a:srgbClr val="B7E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29" d="100"/>
          <a:sy n="129" d="100"/>
        </p:scale>
        <p:origin x="924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33C5A0-49AD-4456-B170-B4454905C7F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5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8172-AE49-4A33-B682-5E949934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69887-FE9F-4E38-8ADA-60AE828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C9237C-C589-4A71-B947-004C2291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Fork/Exec Example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79D40A-B0EB-46A1-AE5E-F8ECA8B335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71600" y="1245870"/>
            <a:ext cx="6583680" cy="310896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int </a:t>
            </a:r>
            <a:r>
              <a:rPr lang="en-US" sz="2000" b="0" dirty="0" err="1">
                <a:latin typeface="Lucida Sans Typewriter" panose="020B0509030504030204" pitchFamily="49" charset="0"/>
              </a:rPr>
              <a:t>child_pid_or_zero</a:t>
            </a:r>
            <a:r>
              <a:rPr lang="en-US" sz="2000" b="0" dirty="0">
                <a:latin typeface="Lucida Sans Typewriter" panose="020B0509030504030204" pitchFamily="49" charset="0"/>
              </a:rPr>
              <a:t> = </a:t>
            </a:r>
            <a:r>
              <a:rPr lang="en-US" sz="20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fork</a:t>
            </a:r>
            <a:r>
              <a:rPr lang="en-US" sz="20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if (</a:t>
            </a:r>
            <a:r>
              <a:rPr lang="en-US" sz="2000" b="0" dirty="0" err="1">
                <a:latin typeface="Lucida Sans Typewriter" panose="020B0509030504030204" pitchFamily="49" charset="0"/>
              </a:rPr>
              <a:t>child_pid_or_zero</a:t>
            </a:r>
            <a:r>
              <a:rPr lang="en-US" sz="20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</a:t>
            </a:r>
            <a:r>
              <a:rPr lang="en-US" sz="20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execvp</a:t>
            </a:r>
            <a:r>
              <a:rPr lang="en-US" sz="2000" b="0" dirty="0">
                <a:latin typeface="Lucida Sans Typewriter" panose="020B0509030504030204" pitchFamily="49" charset="0"/>
              </a:rPr>
              <a:t>(“ls”, </a:t>
            </a:r>
            <a:r>
              <a:rPr lang="en-US" sz="2000" b="0" dirty="0" err="1">
                <a:latin typeface="Lucida Sans Typewriter" panose="020B0509030504030204" pitchFamily="49" charset="0"/>
              </a:rPr>
              <a:t>argv</a:t>
            </a:r>
            <a:r>
              <a:rPr lang="en-US" sz="2000" b="0" dirty="0">
                <a:latin typeface="Lucida Sans Typewriter" panose="020B0509030504030204" pitchFamily="49" charset="0"/>
              </a:rPr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} else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</a:t>
            </a:r>
            <a:r>
              <a:rPr lang="en-US" sz="20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waitpid</a:t>
            </a:r>
            <a:r>
              <a:rPr lang="en-US" sz="2000" b="0" dirty="0">
                <a:latin typeface="Lucida Sans Typewriter" panose="020B0509030504030204" pitchFamily="49" charset="0"/>
              </a:rPr>
              <a:t>(child_pid_</a:t>
            </a:r>
            <a:r>
              <a:rPr lang="en-US" sz="2000" b="0">
                <a:latin typeface="Lucida Sans Typewriter" panose="020B0509030504030204" pitchFamily="49" charset="0"/>
              </a:rPr>
              <a:t>or_zero, </a:t>
            </a:r>
            <a:r>
              <a:rPr lang="en-US" sz="2000" b="0" dirty="0">
                <a:latin typeface="Lucida Sans Typewriter" panose="020B0509030504030204" pitchFamily="49" charset="0"/>
              </a:rPr>
              <a:t>&amp;status, options);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};</a:t>
            </a:r>
          </a:p>
          <a:p>
            <a:endParaRPr lang="en-US" dirty="0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FB532DC8-B592-44D6-B6D4-C078F268A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7395" y="1900555"/>
            <a:ext cx="1863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Child process</a:t>
            </a:r>
          </a:p>
        </p:txBody>
      </p:sp>
      <p:sp>
        <p:nvSpPr>
          <p:cNvPr id="10" name="Line 5">
            <a:extLst>
              <a:ext uri="{FF2B5EF4-FFF2-40B4-BE49-F238E27FC236}">
                <a16:creationId xmlns:a16="http://schemas.microsoft.com/office/drawing/2014/main" id="{1456AD9D-EB0D-4FA2-8D02-E1450031CB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4999" y="2097405"/>
            <a:ext cx="1397634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466871B2-194F-45F9-9643-1B2B1062D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851910"/>
            <a:ext cx="201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Parent process</a:t>
            </a:r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4F78A623-E420-4C54-9C0C-D0A1F334992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1800" y="2891790"/>
            <a:ext cx="960120" cy="100584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85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8172-AE49-4A33-B682-5E949934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69887-FE9F-4E38-8ADA-60AE828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C9237C-C589-4A71-B947-004C2291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Process Creation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79D40A-B0EB-46A1-AE5E-F8ECA8B335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8503920" cy="34747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BOOL </a:t>
            </a:r>
            <a:r>
              <a:rPr lang="en-US" sz="1700" b="0" dirty="0" err="1">
                <a:latin typeface="Lucida Sans Typewriter" panose="020B0509030504030204" pitchFamily="49" charset="0"/>
              </a:rPr>
              <a:t>CreateProcess</a:t>
            </a:r>
            <a:r>
              <a:rPr lang="en-US" sz="1700" b="0" dirty="0">
                <a:latin typeface="Lucida Sans Typewriter" panose="020B0509030504030204" pitchFamily="49" charset="0"/>
              </a:rPr>
              <a:t>( 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LPCTSTR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lpApplicationName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lpCommandLine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LPSECURITY_ATTRIBUTES 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lpProcessAttributes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LPSECURITY_ATTRIBUTES </a:t>
            </a:r>
            <a:r>
              <a:rPr lang="en-US" sz="1700" b="0" dirty="0" err="1">
                <a:latin typeface="Lucida Sans Typewriter" panose="020B0509030504030204" pitchFamily="49" charset="0"/>
              </a:rPr>
              <a:t>lpThreadAttributes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BOOL </a:t>
            </a:r>
            <a:r>
              <a:rPr lang="en-US" sz="1700" b="0" dirty="0" err="1">
                <a:latin typeface="Lucida Sans Typewriter" panose="020B0509030504030204" pitchFamily="49" charset="0"/>
              </a:rPr>
              <a:t>bInheritHandles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DWORD </a:t>
            </a:r>
            <a:r>
              <a:rPr lang="en-US" sz="1700" b="0" dirty="0" err="1">
                <a:latin typeface="Lucida Sans Typewriter" panose="020B0509030504030204" pitchFamily="49" charset="0"/>
              </a:rPr>
              <a:t>dwCreationFlags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LPVOID </a:t>
            </a:r>
            <a:r>
              <a:rPr lang="en-US" sz="1700" b="0" dirty="0" err="1">
                <a:latin typeface="Lucida Sans Typewriter" panose="020B0509030504030204" pitchFamily="49" charset="0"/>
              </a:rPr>
              <a:t>lpEnvironment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LPCTSTR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lpCurrentDirectory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LPSTARTUPINFO </a:t>
            </a:r>
            <a:r>
              <a:rPr lang="en-US" sz="1700" b="0" dirty="0" err="1">
                <a:latin typeface="Lucida Sans Typewriter" panose="020B0509030504030204" pitchFamily="49" charset="0"/>
              </a:rPr>
              <a:t>lpStartupInfo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LPPROCESS_INFORMATION 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lpProcessInformation</a:t>
            </a:r>
            <a:endParaRPr lang="en-US" sz="17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17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 err="1">
                <a:latin typeface="Lucida Sans Typewriter" panose="020B0509030504030204" pitchFamily="49" charset="0"/>
              </a:rPr>
              <a:t>WaitForSingleObject</a:t>
            </a:r>
            <a:r>
              <a:rPr lang="en-US" sz="1700" b="0" dirty="0">
                <a:latin typeface="Lucida Sans Typewriter" panose="020B0509030504030204" pitchFamily="49" charset="0"/>
              </a:rPr>
              <a:t>(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lpProcessInformation</a:t>
            </a:r>
            <a:r>
              <a:rPr lang="en-US" sz="1700" b="0" dirty="0">
                <a:latin typeface="Lucida Sans Typewriter" panose="020B0509030504030204" pitchFamily="49" charset="0"/>
              </a:rPr>
              <a:t>-&gt;</a:t>
            </a:r>
            <a:r>
              <a:rPr lang="en-US" sz="1700" b="0" dirty="0" err="1">
                <a:latin typeface="Lucida Sans Typewriter" panose="020B0509030504030204" pitchFamily="49" charset="0"/>
              </a:rPr>
              <a:t>hProcess</a:t>
            </a:r>
            <a:r>
              <a:rPr lang="en-US" sz="1700" b="0" dirty="0">
                <a:latin typeface="Lucida Sans Typewriter" panose="020B0509030504030204" pitchFamily="49" charset="0"/>
              </a:rPr>
              <a:t>, INFINITE);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70802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0C6D3-E759-BA7D-3629-057486DE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Creation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CF508-DCCE-E0ED-7D39-8779220EA4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3810000" cy="3429000"/>
          </a:xfrm>
        </p:spPr>
        <p:txBody>
          <a:bodyPr/>
          <a:lstStyle/>
          <a:p>
            <a:pPr marL="0" indent="0">
              <a:lnSpc>
                <a:spcPts val="1200"/>
              </a:lnSpc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#include &lt;thread&gt;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std::thread t(</a:t>
            </a:r>
            <a:r>
              <a:rPr lang="en-US" sz="1800" b="0" dirty="0" err="1">
                <a:latin typeface="Lucida Sans Typewriter" panose="020B0509030504030204" pitchFamily="49" charset="0"/>
              </a:rPr>
              <a:t>func</a:t>
            </a:r>
            <a:r>
              <a:rPr lang="en-US" sz="18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t.join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lnSpc>
                <a:spcPts val="1200"/>
              </a:lnSpc>
              <a:buNone/>
            </a:pPr>
            <a:endParaRPr lang="en-US" sz="1800" b="0" dirty="0">
              <a:latin typeface="Lucida Sans Typewriter" panose="020B0509030504030204" pitchFamily="49" charset="0"/>
            </a:endParaRPr>
          </a:p>
          <a:p>
            <a:pPr marL="0" indent="0">
              <a:lnSpc>
                <a:spcPts val="1200"/>
              </a:lnSpc>
              <a:buNone/>
            </a:pPr>
            <a:endParaRPr lang="en-US" sz="1800" b="0" dirty="0">
              <a:latin typeface="Lucida Sans Typewriter" panose="020B0509030504030204" pitchFamily="49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E23743A-5C0A-7F5F-733F-47AE1131F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200150"/>
            <a:ext cx="4800600" cy="3429000"/>
          </a:xfrm>
        </p:spPr>
        <p:txBody>
          <a:bodyPr/>
          <a:lstStyle/>
          <a:p>
            <a:pPr marL="0" indent="0">
              <a:lnSpc>
                <a:spcPts val="1200"/>
              </a:lnSpc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void </a:t>
            </a:r>
            <a:r>
              <a:rPr lang="en-US" sz="1800" b="0" dirty="0" err="1">
                <a:latin typeface="Lucida Sans Typewriter" panose="020B0509030504030204" pitchFamily="49" charset="0"/>
              </a:rPr>
              <a:t>func</a:t>
            </a:r>
            <a:r>
              <a:rPr lang="en-US" sz="1800" b="0" dirty="0">
                <a:latin typeface="Lucida Sans Typewriter" panose="020B0509030504030204" pitchFamily="49" charset="0"/>
              </a:rPr>
              <a:t>()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{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    /* This code will run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       concurrently with the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b="0">
                <a:latin typeface="Lucida Sans Typewriter" panose="020B0509030504030204" pitchFamily="49" charset="0"/>
              </a:rPr>
              <a:t>       code to </a:t>
            </a:r>
            <a:r>
              <a:rPr lang="en-US" sz="1800" b="0" dirty="0">
                <a:latin typeface="Lucida Sans Typewriter" panose="020B0509030504030204" pitchFamily="49" charset="0"/>
              </a:rPr>
              <a:t>the left. */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    ...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1C236-AAF2-0E9B-0E3E-5268DADC4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A65CB-586F-56F4-73AD-AEE93FF2C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6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C1F3F-B013-9981-3884-E2D29CAE7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8061EF-18CE-CAB9-0BA8-DDAE52B5C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C8F41-BB82-F840-E383-2312C8154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Processes vs. Threads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92CF8DB-6465-A358-A838-6A4447CA564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66360" y="1474470"/>
            <a:ext cx="3657600" cy="128016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thread is part of a process:</a:t>
            </a:r>
          </a:p>
          <a:p>
            <a:pPr lvl="1"/>
            <a:r>
              <a:rPr lang="en-US" dirty="0"/>
              <a:t>A process can contain many threads</a:t>
            </a:r>
          </a:p>
          <a:p>
            <a:pPr lvl="1"/>
            <a:r>
              <a:rPr lang="en-US" dirty="0"/>
              <a:t>A process also contains state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2E50EEE-22A4-8AD5-DEAE-C30C3647C854}"/>
              </a:ext>
            </a:extLst>
          </p:cNvPr>
          <p:cNvSpPr/>
          <p:nvPr/>
        </p:nvSpPr>
        <p:spPr>
          <a:xfrm>
            <a:off x="1874520" y="1200150"/>
            <a:ext cx="2423160" cy="1508760"/>
          </a:xfrm>
          <a:prstGeom prst="roundRect">
            <a:avLst>
              <a:gd name="adj" fmla="val 7845"/>
            </a:avLst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A1DAF6F-A41D-A325-4C88-CCB0B71927DA}"/>
              </a:ext>
            </a:extLst>
          </p:cNvPr>
          <p:cNvSpPr/>
          <p:nvPr/>
        </p:nvSpPr>
        <p:spPr>
          <a:xfrm>
            <a:off x="2606040" y="133731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FF2155-8FA9-FB39-A9DD-5243824CE515}"/>
              </a:ext>
            </a:extLst>
          </p:cNvPr>
          <p:cNvSpPr txBox="1"/>
          <p:nvPr/>
        </p:nvSpPr>
        <p:spPr>
          <a:xfrm>
            <a:off x="1965960" y="925830"/>
            <a:ext cx="83356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Process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9B79DC-6DC1-C754-4CDE-E5CC699AB157}"/>
              </a:ext>
            </a:extLst>
          </p:cNvPr>
          <p:cNvSpPr/>
          <p:nvPr/>
        </p:nvSpPr>
        <p:spPr>
          <a:xfrm>
            <a:off x="2910406" y="133731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14CB45A-BEBD-1796-B81B-47BE898D1CBB}"/>
              </a:ext>
            </a:extLst>
          </p:cNvPr>
          <p:cNvSpPr/>
          <p:nvPr/>
        </p:nvSpPr>
        <p:spPr>
          <a:xfrm>
            <a:off x="3230446" y="133731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2C7617-CA2C-7B88-C702-6DDD0D574F00}"/>
              </a:ext>
            </a:extLst>
          </p:cNvPr>
          <p:cNvSpPr txBox="1"/>
          <p:nvPr/>
        </p:nvSpPr>
        <p:spPr>
          <a:xfrm>
            <a:off x="848391" y="1396374"/>
            <a:ext cx="75180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Threads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93B1E08-B625-CAAF-682E-5597026ABF5B}"/>
              </a:ext>
            </a:extLst>
          </p:cNvPr>
          <p:cNvGrpSpPr/>
          <p:nvPr/>
        </p:nvGrpSpPr>
        <p:grpSpPr>
          <a:xfrm>
            <a:off x="2331720" y="1885950"/>
            <a:ext cx="228600" cy="276999"/>
            <a:chOff x="5440680" y="1794510"/>
            <a:chExt cx="228600" cy="27699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51D81F6-387E-1E81-168A-F30B17F9D01C}"/>
                </a:ext>
              </a:extLst>
            </p:cNvPr>
            <p:cNvSpPr/>
            <p:nvPr/>
          </p:nvSpPr>
          <p:spPr>
            <a:xfrm>
              <a:off x="54406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C026EC-77B4-CF05-513A-F4838D9F772A}"/>
                </a:ext>
              </a:extLst>
            </p:cNvPr>
            <p:cNvSpPr txBox="1"/>
            <p:nvPr/>
          </p:nvSpPr>
          <p:spPr>
            <a:xfrm>
              <a:off x="55037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4C8B184-0B48-042C-D446-AA3CDA53BDDA}"/>
              </a:ext>
            </a:extLst>
          </p:cNvPr>
          <p:cNvGrpSpPr/>
          <p:nvPr/>
        </p:nvGrpSpPr>
        <p:grpSpPr>
          <a:xfrm>
            <a:off x="2926080" y="1885950"/>
            <a:ext cx="228600" cy="276999"/>
            <a:chOff x="5897880" y="1794510"/>
            <a:chExt cx="228600" cy="276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8B4ADE0-B5C2-6154-5D35-1B29DB24C9EE}"/>
                </a:ext>
              </a:extLst>
            </p:cNvPr>
            <p:cNvSpPr/>
            <p:nvPr/>
          </p:nvSpPr>
          <p:spPr>
            <a:xfrm>
              <a:off x="58978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470AB74-C776-8DD8-4027-CCB6CFBB5749}"/>
                </a:ext>
              </a:extLst>
            </p:cNvPr>
            <p:cNvSpPr txBox="1"/>
            <p:nvPr/>
          </p:nvSpPr>
          <p:spPr>
            <a:xfrm>
              <a:off x="59609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B2507A-7231-7019-0AE7-ED4A064CCBE8}"/>
              </a:ext>
            </a:extLst>
          </p:cNvPr>
          <p:cNvGrpSpPr/>
          <p:nvPr/>
        </p:nvGrpSpPr>
        <p:grpSpPr>
          <a:xfrm>
            <a:off x="3566160" y="1885950"/>
            <a:ext cx="228600" cy="276999"/>
            <a:chOff x="6629400" y="1794510"/>
            <a:chExt cx="228600" cy="276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D7AB6E3-A832-C803-D46E-2F675D967DAB}"/>
                </a:ext>
              </a:extLst>
            </p:cNvPr>
            <p:cNvSpPr/>
            <p:nvPr/>
          </p:nvSpPr>
          <p:spPr>
            <a:xfrm>
              <a:off x="662940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8EC5C-B0D3-FE37-68EE-3F00E16EEBCB}"/>
                </a:ext>
              </a:extLst>
            </p:cNvPr>
            <p:cNvSpPr txBox="1"/>
            <p:nvPr/>
          </p:nvSpPr>
          <p:spPr>
            <a:xfrm>
              <a:off x="669248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EC7E418-A2F3-EE3B-2D68-6ECA08024C5D}"/>
              </a:ext>
            </a:extLst>
          </p:cNvPr>
          <p:cNvGrpSpPr/>
          <p:nvPr/>
        </p:nvGrpSpPr>
        <p:grpSpPr>
          <a:xfrm>
            <a:off x="3154680" y="2297430"/>
            <a:ext cx="914400" cy="276999"/>
            <a:chOff x="6309360" y="2537604"/>
            <a:chExt cx="914400" cy="27699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D63DA3-9654-2B6E-4205-FE6729D84A87}"/>
                </a:ext>
              </a:extLst>
            </p:cNvPr>
            <p:cNvSpPr/>
            <p:nvPr/>
          </p:nvSpPr>
          <p:spPr>
            <a:xfrm>
              <a:off x="6309360" y="2571750"/>
              <a:ext cx="9144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B69D49-8533-6018-1C05-E4BB57DF0026}"/>
                </a:ext>
              </a:extLst>
            </p:cNvPr>
            <p:cNvSpPr txBox="1"/>
            <p:nvPr/>
          </p:nvSpPr>
          <p:spPr>
            <a:xfrm>
              <a:off x="6364340" y="2537604"/>
              <a:ext cx="80791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std:cout</a:t>
              </a:r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1B6DEFD-7FBC-C3E8-BBF2-CB1FDAAEC986}"/>
              </a:ext>
            </a:extLst>
          </p:cNvPr>
          <p:cNvGrpSpPr/>
          <p:nvPr/>
        </p:nvGrpSpPr>
        <p:grpSpPr>
          <a:xfrm>
            <a:off x="2103120" y="2297430"/>
            <a:ext cx="762000" cy="276999"/>
            <a:chOff x="6461760" y="2980551"/>
            <a:chExt cx="762000" cy="27699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6F46933-994A-28E6-3D97-7A6AB645CFAD}"/>
                </a:ext>
              </a:extLst>
            </p:cNvPr>
            <p:cNvSpPr/>
            <p:nvPr/>
          </p:nvSpPr>
          <p:spPr>
            <a:xfrm>
              <a:off x="6461760" y="3014697"/>
              <a:ext cx="7620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B7C566A-33A0-6267-8C12-EA45F97CEAC6}"/>
                </a:ext>
              </a:extLst>
            </p:cNvPr>
            <p:cNvSpPr txBox="1"/>
            <p:nvPr/>
          </p:nvSpPr>
          <p:spPr>
            <a:xfrm>
              <a:off x="6520599" y="2980551"/>
              <a:ext cx="6668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std:cin</a:t>
              </a:r>
              <a:endParaRPr lang="en-US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68CDD89-B28E-3B3E-BFF3-57A1FD7159D9}"/>
              </a:ext>
            </a:extLst>
          </p:cNvPr>
          <p:cNvSpPr txBox="1"/>
          <p:nvPr/>
        </p:nvSpPr>
        <p:spPr>
          <a:xfrm>
            <a:off x="363516" y="2018645"/>
            <a:ext cx="1236684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/>
              <a:t>Variables and</a:t>
            </a:r>
            <a:br>
              <a:rPr lang="en-US" sz="1600" dirty="0"/>
            </a:br>
            <a:r>
              <a:rPr lang="en-US" sz="1600" dirty="0"/>
              <a:t>other state</a:t>
            </a:r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D90307C1-0A3F-3A3D-C7AB-A119E38E5DE2}"/>
              </a:ext>
            </a:extLst>
          </p:cNvPr>
          <p:cNvSpPr/>
          <p:nvPr/>
        </p:nvSpPr>
        <p:spPr>
          <a:xfrm>
            <a:off x="1691640" y="1885950"/>
            <a:ext cx="91440" cy="731520"/>
          </a:xfrm>
          <a:prstGeom prst="leftBrace">
            <a:avLst>
              <a:gd name="adj1" fmla="val 33649"/>
              <a:gd name="adj2" fmla="val 50000"/>
            </a:avLst>
          </a:prstGeom>
          <a:ln w="19050" cap="rnd">
            <a:tailEnd type="non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A15CB058-E839-7A08-D5CB-416345DFCDFA}"/>
              </a:ext>
            </a:extLst>
          </p:cNvPr>
          <p:cNvSpPr/>
          <p:nvPr/>
        </p:nvSpPr>
        <p:spPr>
          <a:xfrm>
            <a:off x="1691640" y="1291590"/>
            <a:ext cx="91440" cy="457200"/>
          </a:xfrm>
          <a:prstGeom prst="leftBrace">
            <a:avLst>
              <a:gd name="adj1" fmla="val 33649"/>
              <a:gd name="adj2" fmla="val 50000"/>
            </a:avLst>
          </a:prstGeom>
          <a:ln w="19050" cap="rnd">
            <a:solidFill>
              <a:schemeClr val="accent6"/>
            </a:solidFill>
            <a:tailEnd type="non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3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C1F3F-B013-9981-3884-E2D29CAE7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8061EF-18CE-CAB9-0BA8-DDAE52B5C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C8F41-BB82-F840-E383-2312C8154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New Thread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2E50EEE-22A4-8AD5-DEAE-C30C3647C854}"/>
              </a:ext>
            </a:extLst>
          </p:cNvPr>
          <p:cNvSpPr/>
          <p:nvPr/>
        </p:nvSpPr>
        <p:spPr>
          <a:xfrm>
            <a:off x="1097280" y="1703070"/>
            <a:ext cx="2423160" cy="1508760"/>
          </a:xfrm>
          <a:prstGeom prst="roundRect">
            <a:avLst>
              <a:gd name="adj" fmla="val 7845"/>
            </a:avLst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A1DAF6F-A41D-A325-4C88-CCB0B71927DA}"/>
              </a:ext>
            </a:extLst>
          </p:cNvPr>
          <p:cNvSpPr/>
          <p:nvPr/>
        </p:nvSpPr>
        <p:spPr>
          <a:xfrm>
            <a:off x="1828800" y="18402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FF2155-8FA9-FB39-A9DD-5243824CE515}"/>
              </a:ext>
            </a:extLst>
          </p:cNvPr>
          <p:cNvSpPr txBox="1"/>
          <p:nvPr/>
        </p:nvSpPr>
        <p:spPr>
          <a:xfrm>
            <a:off x="1188720" y="1428750"/>
            <a:ext cx="83356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Process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9B79DC-6DC1-C754-4CDE-E5CC699AB157}"/>
              </a:ext>
            </a:extLst>
          </p:cNvPr>
          <p:cNvSpPr/>
          <p:nvPr/>
        </p:nvSpPr>
        <p:spPr>
          <a:xfrm>
            <a:off x="2133166" y="18402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14CB45A-BEBD-1796-B81B-47BE898D1CBB}"/>
              </a:ext>
            </a:extLst>
          </p:cNvPr>
          <p:cNvSpPr/>
          <p:nvPr/>
        </p:nvSpPr>
        <p:spPr>
          <a:xfrm>
            <a:off x="2453206" y="18402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93B1E08-B625-CAAF-682E-5597026ABF5B}"/>
              </a:ext>
            </a:extLst>
          </p:cNvPr>
          <p:cNvGrpSpPr/>
          <p:nvPr/>
        </p:nvGrpSpPr>
        <p:grpSpPr>
          <a:xfrm>
            <a:off x="1554480" y="2388870"/>
            <a:ext cx="228600" cy="276999"/>
            <a:chOff x="5440680" y="1794510"/>
            <a:chExt cx="228600" cy="27699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51D81F6-387E-1E81-168A-F30B17F9D01C}"/>
                </a:ext>
              </a:extLst>
            </p:cNvPr>
            <p:cNvSpPr/>
            <p:nvPr/>
          </p:nvSpPr>
          <p:spPr>
            <a:xfrm>
              <a:off x="54406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C026EC-77B4-CF05-513A-F4838D9F772A}"/>
                </a:ext>
              </a:extLst>
            </p:cNvPr>
            <p:cNvSpPr txBox="1"/>
            <p:nvPr/>
          </p:nvSpPr>
          <p:spPr>
            <a:xfrm>
              <a:off x="55037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4C8B184-0B48-042C-D446-AA3CDA53BDDA}"/>
              </a:ext>
            </a:extLst>
          </p:cNvPr>
          <p:cNvGrpSpPr/>
          <p:nvPr/>
        </p:nvGrpSpPr>
        <p:grpSpPr>
          <a:xfrm>
            <a:off x="2148840" y="2388870"/>
            <a:ext cx="228600" cy="276999"/>
            <a:chOff x="5897880" y="1794510"/>
            <a:chExt cx="228600" cy="276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8B4ADE0-B5C2-6154-5D35-1B29DB24C9EE}"/>
                </a:ext>
              </a:extLst>
            </p:cNvPr>
            <p:cNvSpPr/>
            <p:nvPr/>
          </p:nvSpPr>
          <p:spPr>
            <a:xfrm>
              <a:off x="58978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470AB74-C776-8DD8-4027-CCB6CFBB5749}"/>
                </a:ext>
              </a:extLst>
            </p:cNvPr>
            <p:cNvSpPr txBox="1"/>
            <p:nvPr/>
          </p:nvSpPr>
          <p:spPr>
            <a:xfrm>
              <a:off x="59609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B2507A-7231-7019-0AE7-ED4A064CCBE8}"/>
              </a:ext>
            </a:extLst>
          </p:cNvPr>
          <p:cNvGrpSpPr/>
          <p:nvPr/>
        </p:nvGrpSpPr>
        <p:grpSpPr>
          <a:xfrm>
            <a:off x="2788920" y="2388870"/>
            <a:ext cx="228600" cy="276999"/>
            <a:chOff x="6629400" y="1794510"/>
            <a:chExt cx="228600" cy="276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D7AB6E3-A832-C803-D46E-2F675D967DAB}"/>
                </a:ext>
              </a:extLst>
            </p:cNvPr>
            <p:cNvSpPr/>
            <p:nvPr/>
          </p:nvSpPr>
          <p:spPr>
            <a:xfrm>
              <a:off x="662940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8EC5C-B0D3-FE37-68EE-3F00E16EEBCB}"/>
                </a:ext>
              </a:extLst>
            </p:cNvPr>
            <p:cNvSpPr txBox="1"/>
            <p:nvPr/>
          </p:nvSpPr>
          <p:spPr>
            <a:xfrm>
              <a:off x="669248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EC7E418-A2F3-EE3B-2D68-6ECA08024C5D}"/>
              </a:ext>
            </a:extLst>
          </p:cNvPr>
          <p:cNvGrpSpPr/>
          <p:nvPr/>
        </p:nvGrpSpPr>
        <p:grpSpPr>
          <a:xfrm>
            <a:off x="2377440" y="2800350"/>
            <a:ext cx="914400" cy="276999"/>
            <a:chOff x="6309360" y="2537604"/>
            <a:chExt cx="914400" cy="27699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D63DA3-9654-2B6E-4205-FE6729D84A87}"/>
                </a:ext>
              </a:extLst>
            </p:cNvPr>
            <p:cNvSpPr/>
            <p:nvPr/>
          </p:nvSpPr>
          <p:spPr>
            <a:xfrm>
              <a:off x="6309360" y="2571750"/>
              <a:ext cx="9144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B69D49-8533-6018-1C05-E4BB57DF0026}"/>
                </a:ext>
              </a:extLst>
            </p:cNvPr>
            <p:cNvSpPr txBox="1"/>
            <p:nvPr/>
          </p:nvSpPr>
          <p:spPr>
            <a:xfrm>
              <a:off x="6364340" y="2537604"/>
              <a:ext cx="80791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std:cout</a:t>
              </a:r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1B6DEFD-7FBC-C3E8-BBF2-CB1FDAAEC986}"/>
              </a:ext>
            </a:extLst>
          </p:cNvPr>
          <p:cNvGrpSpPr/>
          <p:nvPr/>
        </p:nvGrpSpPr>
        <p:grpSpPr>
          <a:xfrm>
            <a:off x="1325880" y="2800350"/>
            <a:ext cx="762000" cy="276999"/>
            <a:chOff x="6461760" y="2980551"/>
            <a:chExt cx="762000" cy="27699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6F46933-994A-28E6-3D97-7A6AB645CFAD}"/>
                </a:ext>
              </a:extLst>
            </p:cNvPr>
            <p:cNvSpPr/>
            <p:nvPr/>
          </p:nvSpPr>
          <p:spPr>
            <a:xfrm>
              <a:off x="6461760" y="3014697"/>
              <a:ext cx="7620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B7C566A-33A0-6267-8C12-EA45F97CEAC6}"/>
                </a:ext>
              </a:extLst>
            </p:cNvPr>
            <p:cNvSpPr txBox="1"/>
            <p:nvPr/>
          </p:nvSpPr>
          <p:spPr>
            <a:xfrm>
              <a:off x="6520599" y="2980551"/>
              <a:ext cx="6668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std:cin</a:t>
              </a:r>
              <a:endParaRPr lang="en-US" dirty="0"/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CD9142D-9207-30B5-D7BF-4444939D9E23}"/>
              </a:ext>
            </a:extLst>
          </p:cNvPr>
          <p:cNvSpPr/>
          <p:nvPr/>
        </p:nvSpPr>
        <p:spPr>
          <a:xfrm>
            <a:off x="5943600" y="1703070"/>
            <a:ext cx="2423160" cy="1508760"/>
          </a:xfrm>
          <a:prstGeom prst="roundRect">
            <a:avLst>
              <a:gd name="adj" fmla="val 7845"/>
            </a:avLst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1E845C-2E96-FDBB-870E-6A2BDA90E3B6}"/>
              </a:ext>
            </a:extLst>
          </p:cNvPr>
          <p:cNvSpPr/>
          <p:nvPr/>
        </p:nvSpPr>
        <p:spPr>
          <a:xfrm>
            <a:off x="6675120" y="18402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50C285-2C34-9D3C-720B-34434469A8B2}"/>
              </a:ext>
            </a:extLst>
          </p:cNvPr>
          <p:cNvSpPr txBox="1"/>
          <p:nvPr/>
        </p:nvSpPr>
        <p:spPr>
          <a:xfrm>
            <a:off x="6035040" y="1428750"/>
            <a:ext cx="83356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Process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1171E83-49EE-7766-A1D8-05659414161F}"/>
              </a:ext>
            </a:extLst>
          </p:cNvPr>
          <p:cNvSpPr/>
          <p:nvPr/>
        </p:nvSpPr>
        <p:spPr>
          <a:xfrm>
            <a:off x="6979486" y="18402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15BC902-2C7B-35B1-DD2C-AD1FEC5E51FD}"/>
              </a:ext>
            </a:extLst>
          </p:cNvPr>
          <p:cNvSpPr/>
          <p:nvPr/>
        </p:nvSpPr>
        <p:spPr>
          <a:xfrm>
            <a:off x="7299526" y="18402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8D124BB-30CD-A5E0-4368-3021DB4AEE26}"/>
              </a:ext>
            </a:extLst>
          </p:cNvPr>
          <p:cNvGrpSpPr/>
          <p:nvPr/>
        </p:nvGrpSpPr>
        <p:grpSpPr>
          <a:xfrm>
            <a:off x="6400800" y="2388870"/>
            <a:ext cx="228600" cy="276999"/>
            <a:chOff x="5440680" y="1794510"/>
            <a:chExt cx="228600" cy="276999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42B878-F3C4-FD5D-6AAC-92001467907D}"/>
                </a:ext>
              </a:extLst>
            </p:cNvPr>
            <p:cNvSpPr/>
            <p:nvPr/>
          </p:nvSpPr>
          <p:spPr>
            <a:xfrm>
              <a:off x="54406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1FD4A1-FA50-A14A-455F-4ABAC3E87DA6}"/>
                </a:ext>
              </a:extLst>
            </p:cNvPr>
            <p:cNvSpPr txBox="1"/>
            <p:nvPr/>
          </p:nvSpPr>
          <p:spPr>
            <a:xfrm>
              <a:off x="55037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8F36D56-C31D-7921-BEE5-33CA5FFC2C33}"/>
              </a:ext>
            </a:extLst>
          </p:cNvPr>
          <p:cNvGrpSpPr/>
          <p:nvPr/>
        </p:nvGrpSpPr>
        <p:grpSpPr>
          <a:xfrm>
            <a:off x="6995160" y="2388870"/>
            <a:ext cx="228600" cy="276999"/>
            <a:chOff x="5897880" y="1794510"/>
            <a:chExt cx="228600" cy="276999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5878BA-867A-D9C3-368F-324DCB52B6C9}"/>
                </a:ext>
              </a:extLst>
            </p:cNvPr>
            <p:cNvSpPr/>
            <p:nvPr/>
          </p:nvSpPr>
          <p:spPr>
            <a:xfrm>
              <a:off x="58978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3F2E506-052C-ED2E-8ED8-ED3E7BFE8421}"/>
                </a:ext>
              </a:extLst>
            </p:cNvPr>
            <p:cNvSpPr txBox="1"/>
            <p:nvPr/>
          </p:nvSpPr>
          <p:spPr>
            <a:xfrm>
              <a:off x="59609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0B5431-98E7-5ECC-8440-6E81935BBE89}"/>
              </a:ext>
            </a:extLst>
          </p:cNvPr>
          <p:cNvGrpSpPr/>
          <p:nvPr/>
        </p:nvGrpSpPr>
        <p:grpSpPr>
          <a:xfrm>
            <a:off x="7635240" y="2388870"/>
            <a:ext cx="228600" cy="276999"/>
            <a:chOff x="6629400" y="1794510"/>
            <a:chExt cx="228600" cy="27699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C7A432C-40BC-4558-60E7-C89ABF799C2C}"/>
                </a:ext>
              </a:extLst>
            </p:cNvPr>
            <p:cNvSpPr/>
            <p:nvPr/>
          </p:nvSpPr>
          <p:spPr>
            <a:xfrm>
              <a:off x="662940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C7D15A2-8C43-CE64-F58D-805A38E9E5E3}"/>
                </a:ext>
              </a:extLst>
            </p:cNvPr>
            <p:cNvSpPr txBox="1"/>
            <p:nvPr/>
          </p:nvSpPr>
          <p:spPr>
            <a:xfrm>
              <a:off x="669248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049F48-F141-8BB4-F269-3BB1115AF2DC}"/>
              </a:ext>
            </a:extLst>
          </p:cNvPr>
          <p:cNvGrpSpPr/>
          <p:nvPr/>
        </p:nvGrpSpPr>
        <p:grpSpPr>
          <a:xfrm>
            <a:off x="7223760" y="2800350"/>
            <a:ext cx="914400" cy="276999"/>
            <a:chOff x="6309360" y="2537604"/>
            <a:chExt cx="914400" cy="276999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4305978-66C1-9C73-EBBB-693FFACFC44A}"/>
                </a:ext>
              </a:extLst>
            </p:cNvPr>
            <p:cNvSpPr/>
            <p:nvPr/>
          </p:nvSpPr>
          <p:spPr>
            <a:xfrm>
              <a:off x="6309360" y="2571750"/>
              <a:ext cx="9144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817B975-4390-705D-5A03-CB4E570A19FC}"/>
                </a:ext>
              </a:extLst>
            </p:cNvPr>
            <p:cNvSpPr txBox="1"/>
            <p:nvPr/>
          </p:nvSpPr>
          <p:spPr>
            <a:xfrm>
              <a:off x="6364340" y="2537604"/>
              <a:ext cx="80791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std:cout</a:t>
              </a:r>
              <a:endParaRPr lang="en-US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8EFDC0-D6CC-1051-FCF4-211F29C44635}"/>
              </a:ext>
            </a:extLst>
          </p:cNvPr>
          <p:cNvGrpSpPr/>
          <p:nvPr/>
        </p:nvGrpSpPr>
        <p:grpSpPr>
          <a:xfrm>
            <a:off x="6172200" y="2800350"/>
            <a:ext cx="762000" cy="276999"/>
            <a:chOff x="6461760" y="2980551"/>
            <a:chExt cx="762000" cy="276999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D03031A-4AF8-271C-8943-E383260682C4}"/>
                </a:ext>
              </a:extLst>
            </p:cNvPr>
            <p:cNvSpPr/>
            <p:nvPr/>
          </p:nvSpPr>
          <p:spPr>
            <a:xfrm>
              <a:off x="6461760" y="3014697"/>
              <a:ext cx="7620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176E23D-788A-1EBA-262C-D6E3330599BC}"/>
                </a:ext>
              </a:extLst>
            </p:cNvPr>
            <p:cNvSpPr txBox="1"/>
            <p:nvPr/>
          </p:nvSpPr>
          <p:spPr>
            <a:xfrm>
              <a:off x="6520599" y="2980551"/>
              <a:ext cx="6668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std:cin</a:t>
              </a:r>
              <a:endParaRPr lang="en-US" dirty="0"/>
            </a:p>
          </p:txBody>
        </p:sp>
      </p:grp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6A48A29-690C-20EF-FF2F-19CD6228B1F7}"/>
              </a:ext>
            </a:extLst>
          </p:cNvPr>
          <p:cNvSpPr/>
          <p:nvPr/>
        </p:nvSpPr>
        <p:spPr>
          <a:xfrm>
            <a:off x="7589520" y="18402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EF8E9FE6-6102-2504-3619-E2A4E7EDB8AA}"/>
              </a:ext>
            </a:extLst>
          </p:cNvPr>
          <p:cNvSpPr/>
          <p:nvPr/>
        </p:nvSpPr>
        <p:spPr>
          <a:xfrm>
            <a:off x="4434840" y="2297430"/>
            <a:ext cx="685800" cy="365760"/>
          </a:xfrm>
          <a:prstGeom prst="rightArrow">
            <a:avLst>
              <a:gd name="adj1" fmla="val 50000"/>
              <a:gd name="adj2" fmla="val 8187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2C3095C-9265-A641-1335-DCA64D19648C}"/>
              </a:ext>
            </a:extLst>
          </p:cNvPr>
          <p:cNvSpPr txBox="1"/>
          <p:nvPr/>
        </p:nvSpPr>
        <p:spPr>
          <a:xfrm>
            <a:off x="3657600" y="2036266"/>
            <a:ext cx="214802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</a:rPr>
              <a:t>new std::thread(...)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6F40C53-CB23-6723-D0FC-13228DD00568}"/>
              </a:ext>
            </a:extLst>
          </p:cNvPr>
          <p:cNvSpPr txBox="1"/>
          <p:nvPr/>
        </p:nvSpPr>
        <p:spPr>
          <a:xfrm>
            <a:off x="6446520" y="742950"/>
            <a:ext cx="236122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New thread shares</a:t>
            </a:r>
            <a:br>
              <a:rPr lang="en-US" sz="1600" dirty="0">
                <a:solidFill>
                  <a:schemeClr val="accent6"/>
                </a:solidFill>
              </a:rPr>
            </a:br>
            <a:r>
              <a:rPr lang="en-US" sz="1600" dirty="0">
                <a:solidFill>
                  <a:schemeClr val="accent6"/>
                </a:solidFill>
              </a:rPr>
              <a:t>state with existing threads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7B65450-EF30-1D6D-8F47-40D1BF30925A}"/>
              </a:ext>
            </a:extLst>
          </p:cNvPr>
          <p:cNvCxnSpPr>
            <a:cxnSpLocks/>
            <a:stCxn id="55" idx="2"/>
          </p:cNvCxnSpPr>
          <p:nvPr/>
        </p:nvCxnSpPr>
        <p:spPr>
          <a:xfrm>
            <a:off x="7627132" y="1235393"/>
            <a:ext cx="8108" cy="559117"/>
          </a:xfrm>
          <a:prstGeom prst="line">
            <a:avLst/>
          </a:prstGeom>
          <a:ln w="19050" cap="rnd">
            <a:solidFill>
              <a:schemeClr val="accent6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04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C1F3F-B013-9981-3884-E2D29CAE7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8061EF-18CE-CAB9-0BA8-DDAE52B5C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C8F41-BB82-F840-E383-2312C8154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New Thread</a:t>
            </a:r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438443C3-B494-4BFC-AB53-FD91680C72A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45920" y="3486150"/>
            <a:ext cx="4389120" cy="1097280"/>
          </a:xfrm>
        </p:spPr>
        <p:txBody>
          <a:bodyPr/>
          <a:lstStyle/>
          <a:p>
            <a:r>
              <a:rPr lang="en-US" dirty="0"/>
              <a:t>Child starts with one thread</a:t>
            </a:r>
          </a:p>
          <a:p>
            <a:r>
              <a:rPr lang="en-US" dirty="0"/>
              <a:t>Child’s state is a copy of parent’s</a:t>
            </a:r>
          </a:p>
          <a:p>
            <a:pPr lvl="1"/>
            <a:r>
              <a:rPr lang="en-US" dirty="0"/>
              <a:t>No sharing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2E50EEE-22A4-8AD5-DEAE-C30C3647C854}"/>
              </a:ext>
            </a:extLst>
          </p:cNvPr>
          <p:cNvSpPr/>
          <p:nvPr/>
        </p:nvSpPr>
        <p:spPr>
          <a:xfrm>
            <a:off x="1097280" y="1703070"/>
            <a:ext cx="2423160" cy="1508760"/>
          </a:xfrm>
          <a:prstGeom prst="roundRect">
            <a:avLst>
              <a:gd name="adj" fmla="val 7845"/>
            </a:avLst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A1DAF6F-A41D-A325-4C88-CCB0B71927DA}"/>
              </a:ext>
            </a:extLst>
          </p:cNvPr>
          <p:cNvSpPr/>
          <p:nvPr/>
        </p:nvSpPr>
        <p:spPr>
          <a:xfrm>
            <a:off x="1828800" y="18402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FF2155-8FA9-FB39-A9DD-5243824CE515}"/>
              </a:ext>
            </a:extLst>
          </p:cNvPr>
          <p:cNvSpPr txBox="1"/>
          <p:nvPr/>
        </p:nvSpPr>
        <p:spPr>
          <a:xfrm>
            <a:off x="1188720" y="1428750"/>
            <a:ext cx="83356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Process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9B79DC-6DC1-C754-4CDE-E5CC699AB157}"/>
              </a:ext>
            </a:extLst>
          </p:cNvPr>
          <p:cNvSpPr/>
          <p:nvPr/>
        </p:nvSpPr>
        <p:spPr>
          <a:xfrm>
            <a:off x="2133166" y="18402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14CB45A-BEBD-1796-B81B-47BE898D1CBB}"/>
              </a:ext>
            </a:extLst>
          </p:cNvPr>
          <p:cNvSpPr/>
          <p:nvPr/>
        </p:nvSpPr>
        <p:spPr>
          <a:xfrm>
            <a:off x="2453206" y="18402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93B1E08-B625-CAAF-682E-5597026ABF5B}"/>
              </a:ext>
            </a:extLst>
          </p:cNvPr>
          <p:cNvGrpSpPr/>
          <p:nvPr/>
        </p:nvGrpSpPr>
        <p:grpSpPr>
          <a:xfrm>
            <a:off x="1554480" y="2388870"/>
            <a:ext cx="228600" cy="276999"/>
            <a:chOff x="5440680" y="1794510"/>
            <a:chExt cx="228600" cy="27699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51D81F6-387E-1E81-168A-F30B17F9D01C}"/>
                </a:ext>
              </a:extLst>
            </p:cNvPr>
            <p:cNvSpPr/>
            <p:nvPr/>
          </p:nvSpPr>
          <p:spPr>
            <a:xfrm>
              <a:off x="54406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C026EC-77B4-CF05-513A-F4838D9F772A}"/>
                </a:ext>
              </a:extLst>
            </p:cNvPr>
            <p:cNvSpPr txBox="1"/>
            <p:nvPr/>
          </p:nvSpPr>
          <p:spPr>
            <a:xfrm>
              <a:off x="55037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4C8B184-0B48-042C-D446-AA3CDA53BDDA}"/>
              </a:ext>
            </a:extLst>
          </p:cNvPr>
          <p:cNvGrpSpPr/>
          <p:nvPr/>
        </p:nvGrpSpPr>
        <p:grpSpPr>
          <a:xfrm>
            <a:off x="2148840" y="2388870"/>
            <a:ext cx="228600" cy="276999"/>
            <a:chOff x="5897880" y="1794510"/>
            <a:chExt cx="228600" cy="276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8B4ADE0-B5C2-6154-5D35-1B29DB24C9EE}"/>
                </a:ext>
              </a:extLst>
            </p:cNvPr>
            <p:cNvSpPr/>
            <p:nvPr/>
          </p:nvSpPr>
          <p:spPr>
            <a:xfrm>
              <a:off x="58978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470AB74-C776-8DD8-4027-CCB6CFBB5749}"/>
                </a:ext>
              </a:extLst>
            </p:cNvPr>
            <p:cNvSpPr txBox="1"/>
            <p:nvPr/>
          </p:nvSpPr>
          <p:spPr>
            <a:xfrm>
              <a:off x="59609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B2507A-7231-7019-0AE7-ED4A064CCBE8}"/>
              </a:ext>
            </a:extLst>
          </p:cNvPr>
          <p:cNvGrpSpPr/>
          <p:nvPr/>
        </p:nvGrpSpPr>
        <p:grpSpPr>
          <a:xfrm>
            <a:off x="2788920" y="2388870"/>
            <a:ext cx="228600" cy="276999"/>
            <a:chOff x="6629400" y="1794510"/>
            <a:chExt cx="228600" cy="276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D7AB6E3-A832-C803-D46E-2F675D967DAB}"/>
                </a:ext>
              </a:extLst>
            </p:cNvPr>
            <p:cNvSpPr/>
            <p:nvPr/>
          </p:nvSpPr>
          <p:spPr>
            <a:xfrm>
              <a:off x="662940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8EC5C-B0D3-FE37-68EE-3F00E16EEBCB}"/>
                </a:ext>
              </a:extLst>
            </p:cNvPr>
            <p:cNvSpPr txBox="1"/>
            <p:nvPr/>
          </p:nvSpPr>
          <p:spPr>
            <a:xfrm>
              <a:off x="669248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EC7E418-A2F3-EE3B-2D68-6ECA08024C5D}"/>
              </a:ext>
            </a:extLst>
          </p:cNvPr>
          <p:cNvGrpSpPr/>
          <p:nvPr/>
        </p:nvGrpSpPr>
        <p:grpSpPr>
          <a:xfrm>
            <a:off x="2377440" y="2800350"/>
            <a:ext cx="914400" cy="276999"/>
            <a:chOff x="6309360" y="2537604"/>
            <a:chExt cx="914400" cy="27699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D63DA3-9654-2B6E-4205-FE6729D84A87}"/>
                </a:ext>
              </a:extLst>
            </p:cNvPr>
            <p:cNvSpPr/>
            <p:nvPr/>
          </p:nvSpPr>
          <p:spPr>
            <a:xfrm>
              <a:off x="6309360" y="2571750"/>
              <a:ext cx="9144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B69D49-8533-6018-1C05-E4BB57DF0026}"/>
                </a:ext>
              </a:extLst>
            </p:cNvPr>
            <p:cNvSpPr txBox="1"/>
            <p:nvPr/>
          </p:nvSpPr>
          <p:spPr>
            <a:xfrm>
              <a:off x="6364340" y="2537604"/>
              <a:ext cx="80791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std:cout</a:t>
              </a:r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1B6DEFD-7FBC-C3E8-BBF2-CB1FDAAEC986}"/>
              </a:ext>
            </a:extLst>
          </p:cNvPr>
          <p:cNvGrpSpPr/>
          <p:nvPr/>
        </p:nvGrpSpPr>
        <p:grpSpPr>
          <a:xfrm>
            <a:off x="1325880" y="2800350"/>
            <a:ext cx="762000" cy="276999"/>
            <a:chOff x="6461760" y="2980551"/>
            <a:chExt cx="762000" cy="27699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6F46933-994A-28E6-3D97-7A6AB645CFAD}"/>
                </a:ext>
              </a:extLst>
            </p:cNvPr>
            <p:cNvSpPr/>
            <p:nvPr/>
          </p:nvSpPr>
          <p:spPr>
            <a:xfrm>
              <a:off x="6461760" y="3014697"/>
              <a:ext cx="7620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B7C566A-33A0-6267-8C12-EA45F97CEAC6}"/>
                </a:ext>
              </a:extLst>
            </p:cNvPr>
            <p:cNvSpPr txBox="1"/>
            <p:nvPr/>
          </p:nvSpPr>
          <p:spPr>
            <a:xfrm>
              <a:off x="6520599" y="2980551"/>
              <a:ext cx="6668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std:cin</a:t>
              </a:r>
              <a:endParaRPr lang="en-US" dirty="0"/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CD9142D-9207-30B5-D7BF-4444939D9E23}"/>
              </a:ext>
            </a:extLst>
          </p:cNvPr>
          <p:cNvSpPr/>
          <p:nvPr/>
        </p:nvSpPr>
        <p:spPr>
          <a:xfrm>
            <a:off x="5943600" y="1017270"/>
            <a:ext cx="2423160" cy="1508760"/>
          </a:xfrm>
          <a:prstGeom prst="roundRect">
            <a:avLst>
              <a:gd name="adj" fmla="val 7845"/>
            </a:avLst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1E845C-2E96-FDBB-870E-6A2BDA90E3B6}"/>
              </a:ext>
            </a:extLst>
          </p:cNvPr>
          <p:cNvSpPr/>
          <p:nvPr/>
        </p:nvSpPr>
        <p:spPr>
          <a:xfrm>
            <a:off x="6675120" y="11544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50C285-2C34-9D3C-720B-34434469A8B2}"/>
              </a:ext>
            </a:extLst>
          </p:cNvPr>
          <p:cNvSpPr txBox="1"/>
          <p:nvPr/>
        </p:nvSpPr>
        <p:spPr>
          <a:xfrm>
            <a:off x="6041167" y="742950"/>
            <a:ext cx="67967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Parent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1171E83-49EE-7766-A1D8-05659414161F}"/>
              </a:ext>
            </a:extLst>
          </p:cNvPr>
          <p:cNvSpPr/>
          <p:nvPr/>
        </p:nvSpPr>
        <p:spPr>
          <a:xfrm>
            <a:off x="6979486" y="11544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15BC902-2C7B-35B1-DD2C-AD1FEC5E51FD}"/>
              </a:ext>
            </a:extLst>
          </p:cNvPr>
          <p:cNvSpPr/>
          <p:nvPr/>
        </p:nvSpPr>
        <p:spPr>
          <a:xfrm>
            <a:off x="7299526" y="115443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8D124BB-30CD-A5E0-4368-3021DB4AEE26}"/>
              </a:ext>
            </a:extLst>
          </p:cNvPr>
          <p:cNvGrpSpPr/>
          <p:nvPr/>
        </p:nvGrpSpPr>
        <p:grpSpPr>
          <a:xfrm>
            <a:off x="6400800" y="1703070"/>
            <a:ext cx="228600" cy="276999"/>
            <a:chOff x="5440680" y="1794510"/>
            <a:chExt cx="228600" cy="276999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42B878-F3C4-FD5D-6AAC-92001467907D}"/>
                </a:ext>
              </a:extLst>
            </p:cNvPr>
            <p:cNvSpPr/>
            <p:nvPr/>
          </p:nvSpPr>
          <p:spPr>
            <a:xfrm>
              <a:off x="54406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1FD4A1-FA50-A14A-455F-4ABAC3E87DA6}"/>
                </a:ext>
              </a:extLst>
            </p:cNvPr>
            <p:cNvSpPr txBox="1"/>
            <p:nvPr/>
          </p:nvSpPr>
          <p:spPr>
            <a:xfrm>
              <a:off x="55037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8F36D56-C31D-7921-BEE5-33CA5FFC2C33}"/>
              </a:ext>
            </a:extLst>
          </p:cNvPr>
          <p:cNvGrpSpPr/>
          <p:nvPr/>
        </p:nvGrpSpPr>
        <p:grpSpPr>
          <a:xfrm>
            <a:off x="6995160" y="1703070"/>
            <a:ext cx="228600" cy="276999"/>
            <a:chOff x="5897880" y="1794510"/>
            <a:chExt cx="228600" cy="276999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5878BA-867A-D9C3-368F-324DCB52B6C9}"/>
                </a:ext>
              </a:extLst>
            </p:cNvPr>
            <p:cNvSpPr/>
            <p:nvPr/>
          </p:nvSpPr>
          <p:spPr>
            <a:xfrm>
              <a:off x="58978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3F2E506-052C-ED2E-8ED8-ED3E7BFE8421}"/>
                </a:ext>
              </a:extLst>
            </p:cNvPr>
            <p:cNvSpPr txBox="1"/>
            <p:nvPr/>
          </p:nvSpPr>
          <p:spPr>
            <a:xfrm>
              <a:off x="59609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0B5431-98E7-5ECC-8440-6E81935BBE89}"/>
              </a:ext>
            </a:extLst>
          </p:cNvPr>
          <p:cNvGrpSpPr/>
          <p:nvPr/>
        </p:nvGrpSpPr>
        <p:grpSpPr>
          <a:xfrm>
            <a:off x="7635240" y="1703070"/>
            <a:ext cx="228600" cy="276999"/>
            <a:chOff x="6629400" y="1794510"/>
            <a:chExt cx="228600" cy="27699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C7A432C-40BC-4558-60E7-C89ABF799C2C}"/>
                </a:ext>
              </a:extLst>
            </p:cNvPr>
            <p:cNvSpPr/>
            <p:nvPr/>
          </p:nvSpPr>
          <p:spPr>
            <a:xfrm>
              <a:off x="662940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C7D15A2-8C43-CE64-F58D-805A38E9E5E3}"/>
                </a:ext>
              </a:extLst>
            </p:cNvPr>
            <p:cNvSpPr txBox="1"/>
            <p:nvPr/>
          </p:nvSpPr>
          <p:spPr>
            <a:xfrm>
              <a:off x="669248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049F48-F141-8BB4-F269-3BB1115AF2DC}"/>
              </a:ext>
            </a:extLst>
          </p:cNvPr>
          <p:cNvGrpSpPr/>
          <p:nvPr/>
        </p:nvGrpSpPr>
        <p:grpSpPr>
          <a:xfrm>
            <a:off x="7223760" y="2114550"/>
            <a:ext cx="914400" cy="276999"/>
            <a:chOff x="6309360" y="2537604"/>
            <a:chExt cx="914400" cy="276999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4305978-66C1-9C73-EBBB-693FFACFC44A}"/>
                </a:ext>
              </a:extLst>
            </p:cNvPr>
            <p:cNvSpPr/>
            <p:nvPr/>
          </p:nvSpPr>
          <p:spPr>
            <a:xfrm>
              <a:off x="6309360" y="2571750"/>
              <a:ext cx="9144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817B975-4390-705D-5A03-CB4E570A19FC}"/>
                </a:ext>
              </a:extLst>
            </p:cNvPr>
            <p:cNvSpPr txBox="1"/>
            <p:nvPr/>
          </p:nvSpPr>
          <p:spPr>
            <a:xfrm>
              <a:off x="6364340" y="2537604"/>
              <a:ext cx="80791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std:cout</a:t>
              </a:r>
              <a:endParaRPr lang="en-US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8EFDC0-D6CC-1051-FCF4-211F29C44635}"/>
              </a:ext>
            </a:extLst>
          </p:cNvPr>
          <p:cNvGrpSpPr/>
          <p:nvPr/>
        </p:nvGrpSpPr>
        <p:grpSpPr>
          <a:xfrm>
            <a:off x="6172200" y="2114550"/>
            <a:ext cx="762000" cy="276999"/>
            <a:chOff x="6461760" y="2980551"/>
            <a:chExt cx="762000" cy="276999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D03031A-4AF8-271C-8943-E383260682C4}"/>
                </a:ext>
              </a:extLst>
            </p:cNvPr>
            <p:cNvSpPr/>
            <p:nvPr/>
          </p:nvSpPr>
          <p:spPr>
            <a:xfrm>
              <a:off x="6461760" y="3014697"/>
              <a:ext cx="7620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176E23D-788A-1EBA-262C-D6E3330599BC}"/>
                </a:ext>
              </a:extLst>
            </p:cNvPr>
            <p:cNvSpPr txBox="1"/>
            <p:nvPr/>
          </p:nvSpPr>
          <p:spPr>
            <a:xfrm>
              <a:off x="6520599" y="2980551"/>
              <a:ext cx="6668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std:cin</a:t>
              </a:r>
              <a:endParaRPr lang="en-US" dirty="0"/>
            </a:p>
          </p:txBody>
        </p:sp>
      </p:grp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EF8E9FE6-6102-2504-3619-E2A4E7EDB8AA}"/>
              </a:ext>
            </a:extLst>
          </p:cNvPr>
          <p:cNvSpPr/>
          <p:nvPr/>
        </p:nvSpPr>
        <p:spPr>
          <a:xfrm>
            <a:off x="4434840" y="2297430"/>
            <a:ext cx="685800" cy="365760"/>
          </a:xfrm>
          <a:prstGeom prst="rightArrow">
            <a:avLst>
              <a:gd name="adj1" fmla="val 50000"/>
              <a:gd name="adj2" fmla="val 8187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2C3095C-9265-A641-1335-DCA64D19648C}"/>
              </a:ext>
            </a:extLst>
          </p:cNvPr>
          <p:cNvSpPr txBox="1"/>
          <p:nvPr/>
        </p:nvSpPr>
        <p:spPr>
          <a:xfrm>
            <a:off x="4409411" y="2036266"/>
            <a:ext cx="64440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</a:rPr>
              <a:t>fork()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AD76FC2-953F-AB2B-2B7B-C7B6F83D9B45}"/>
              </a:ext>
            </a:extLst>
          </p:cNvPr>
          <p:cNvSpPr/>
          <p:nvPr/>
        </p:nvSpPr>
        <p:spPr>
          <a:xfrm>
            <a:off x="5943600" y="3120390"/>
            <a:ext cx="2423160" cy="1508760"/>
          </a:xfrm>
          <a:prstGeom prst="roundRect">
            <a:avLst>
              <a:gd name="adj" fmla="val 7845"/>
            </a:avLst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F164C89-AA41-7153-E47F-0AB37107BCFE}"/>
              </a:ext>
            </a:extLst>
          </p:cNvPr>
          <p:cNvSpPr/>
          <p:nvPr/>
        </p:nvSpPr>
        <p:spPr>
          <a:xfrm>
            <a:off x="6675120" y="3257550"/>
            <a:ext cx="61394" cy="325683"/>
          </a:xfrm>
          <a:custGeom>
            <a:avLst/>
            <a:gdLst>
              <a:gd name="connsiteX0" fmla="*/ 555633 w 555633"/>
              <a:gd name="connsiteY0" fmla="*/ 0 h 2071869"/>
              <a:gd name="connsiteX1" fmla="*/ 48 w 555633"/>
              <a:gd name="connsiteY1" fmla="*/ 711843 h 2071869"/>
              <a:gd name="connsiteX2" fmla="*/ 520909 w 555633"/>
              <a:gd name="connsiteY2" fmla="*/ 1319514 h 2071869"/>
              <a:gd name="connsiteX3" fmla="*/ 75284 w 555633"/>
              <a:gd name="connsiteY3" fmla="*/ 2071869 h 20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3" h="2071869">
                <a:moveTo>
                  <a:pt x="555633" y="0"/>
                </a:moveTo>
                <a:cubicBezTo>
                  <a:pt x="280734" y="245962"/>
                  <a:pt x="5835" y="491924"/>
                  <a:pt x="48" y="711843"/>
                </a:cubicBezTo>
                <a:cubicBezTo>
                  <a:pt x="-5739" y="931762"/>
                  <a:pt x="508370" y="1092843"/>
                  <a:pt x="520909" y="1319514"/>
                </a:cubicBezTo>
                <a:cubicBezTo>
                  <a:pt x="533448" y="1546185"/>
                  <a:pt x="150519" y="1938760"/>
                  <a:pt x="75284" y="2071869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65CEC1-0E6C-52E4-E8AD-5A65BC32A880}"/>
              </a:ext>
            </a:extLst>
          </p:cNvPr>
          <p:cNvSpPr txBox="1"/>
          <p:nvPr/>
        </p:nvSpPr>
        <p:spPr>
          <a:xfrm>
            <a:off x="6041167" y="2846070"/>
            <a:ext cx="52578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Child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337F31A-10FA-F9C3-BEFE-F3D54E6A591A}"/>
              </a:ext>
            </a:extLst>
          </p:cNvPr>
          <p:cNvGrpSpPr/>
          <p:nvPr/>
        </p:nvGrpSpPr>
        <p:grpSpPr>
          <a:xfrm>
            <a:off x="6400800" y="3806190"/>
            <a:ext cx="228600" cy="276999"/>
            <a:chOff x="5440680" y="1794510"/>
            <a:chExt cx="228600" cy="27699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E031E15-AA9A-58D8-D8A4-172C1A4E1CC1}"/>
                </a:ext>
              </a:extLst>
            </p:cNvPr>
            <p:cNvSpPr/>
            <p:nvPr/>
          </p:nvSpPr>
          <p:spPr>
            <a:xfrm>
              <a:off x="54406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22AB79-AE4F-A84C-C3C7-47BA8A956EE7}"/>
                </a:ext>
              </a:extLst>
            </p:cNvPr>
            <p:cNvSpPr txBox="1"/>
            <p:nvPr/>
          </p:nvSpPr>
          <p:spPr>
            <a:xfrm>
              <a:off x="55037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621CB77-8B7E-F9B8-2B4F-75E2CAB615D2}"/>
              </a:ext>
            </a:extLst>
          </p:cNvPr>
          <p:cNvGrpSpPr/>
          <p:nvPr/>
        </p:nvGrpSpPr>
        <p:grpSpPr>
          <a:xfrm>
            <a:off x="6995160" y="3806190"/>
            <a:ext cx="228600" cy="276999"/>
            <a:chOff x="5897880" y="1794510"/>
            <a:chExt cx="228600" cy="276999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160D486-4E9B-4D08-1F98-49010DC93186}"/>
                </a:ext>
              </a:extLst>
            </p:cNvPr>
            <p:cNvSpPr/>
            <p:nvPr/>
          </p:nvSpPr>
          <p:spPr>
            <a:xfrm>
              <a:off x="589788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CDE184A-9A3F-CF1C-C94B-303A3CDAB903}"/>
                </a:ext>
              </a:extLst>
            </p:cNvPr>
            <p:cNvSpPr txBox="1"/>
            <p:nvPr/>
          </p:nvSpPr>
          <p:spPr>
            <a:xfrm>
              <a:off x="596096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4631A87-BE41-3825-3910-C1AD9ACD051F}"/>
              </a:ext>
            </a:extLst>
          </p:cNvPr>
          <p:cNvGrpSpPr/>
          <p:nvPr/>
        </p:nvGrpSpPr>
        <p:grpSpPr>
          <a:xfrm>
            <a:off x="7635240" y="3806190"/>
            <a:ext cx="228600" cy="276999"/>
            <a:chOff x="6629400" y="1794510"/>
            <a:chExt cx="228600" cy="27699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50476F4-DF81-BA3B-B0E4-F191A858A3F8}"/>
                </a:ext>
              </a:extLst>
            </p:cNvPr>
            <p:cNvSpPr/>
            <p:nvPr/>
          </p:nvSpPr>
          <p:spPr>
            <a:xfrm>
              <a:off x="6629400" y="1840230"/>
              <a:ext cx="2286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7CA5DBF-C748-C224-37A6-9857AFBDAA3B}"/>
                </a:ext>
              </a:extLst>
            </p:cNvPr>
            <p:cNvSpPr txBox="1"/>
            <p:nvPr/>
          </p:nvSpPr>
          <p:spPr>
            <a:xfrm>
              <a:off x="6692481" y="1794510"/>
              <a:ext cx="1154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2BB4742-E869-3BAA-42E1-C122586946DB}"/>
              </a:ext>
            </a:extLst>
          </p:cNvPr>
          <p:cNvGrpSpPr/>
          <p:nvPr/>
        </p:nvGrpSpPr>
        <p:grpSpPr>
          <a:xfrm>
            <a:off x="7223760" y="4217670"/>
            <a:ext cx="914400" cy="276999"/>
            <a:chOff x="6309360" y="2537604"/>
            <a:chExt cx="914400" cy="276999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17B6AC7-0E93-89D8-C47A-0B07873D31A7}"/>
                </a:ext>
              </a:extLst>
            </p:cNvPr>
            <p:cNvSpPr/>
            <p:nvPr/>
          </p:nvSpPr>
          <p:spPr>
            <a:xfrm>
              <a:off x="6309360" y="2571750"/>
              <a:ext cx="9144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5BAF190-5F28-3E73-DC22-B03DA1449542}"/>
                </a:ext>
              </a:extLst>
            </p:cNvPr>
            <p:cNvSpPr txBox="1"/>
            <p:nvPr/>
          </p:nvSpPr>
          <p:spPr>
            <a:xfrm>
              <a:off x="6364340" y="2537604"/>
              <a:ext cx="80791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std:cout</a:t>
              </a:r>
              <a:endParaRPr lang="en-US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6850D2B-58AF-CF33-0DD8-F6A31F4C9025}"/>
              </a:ext>
            </a:extLst>
          </p:cNvPr>
          <p:cNvGrpSpPr/>
          <p:nvPr/>
        </p:nvGrpSpPr>
        <p:grpSpPr>
          <a:xfrm>
            <a:off x="6172200" y="4217670"/>
            <a:ext cx="762000" cy="276999"/>
            <a:chOff x="6461760" y="2980551"/>
            <a:chExt cx="762000" cy="276999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9DE8C0C-5E6C-7BD2-60F6-7095697920CE}"/>
                </a:ext>
              </a:extLst>
            </p:cNvPr>
            <p:cNvSpPr/>
            <p:nvPr/>
          </p:nvSpPr>
          <p:spPr>
            <a:xfrm>
              <a:off x="6461760" y="3014697"/>
              <a:ext cx="762000" cy="228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2873520-9AF1-94FE-0926-C698C605BEAD}"/>
                </a:ext>
              </a:extLst>
            </p:cNvPr>
            <p:cNvSpPr txBox="1"/>
            <p:nvPr/>
          </p:nvSpPr>
          <p:spPr>
            <a:xfrm>
              <a:off x="6520599" y="2980551"/>
              <a:ext cx="6668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/>
                <a:t>std:cin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78724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47BAE-8D3C-4B0F-A071-6046EC84C0A5}"/>
              </a:ext>
            </a:extLst>
          </p:cNvPr>
          <p:cNvSpPr/>
          <p:nvPr/>
        </p:nvSpPr>
        <p:spPr>
          <a:xfrm>
            <a:off x="2426218" y="2526030"/>
            <a:ext cx="685800" cy="1874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BA2B8E-F528-4A6B-8D7D-8B59CF18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E722C-0A97-48F5-BB3A-90CAD43A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1B1ACF-D96B-4C46-A089-7DB0E1CC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35CD-347E-47B7-AD1E-B70F2534362A}"/>
              </a:ext>
            </a:extLst>
          </p:cNvPr>
          <p:cNvSpPr/>
          <p:nvPr/>
        </p:nvSpPr>
        <p:spPr>
          <a:xfrm>
            <a:off x="2426218" y="2526030"/>
            <a:ext cx="685800" cy="59436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9AF556-9AEC-4E11-A8B2-38E7AED43F3C}"/>
              </a:ext>
            </a:extLst>
          </p:cNvPr>
          <p:cNvSpPr/>
          <p:nvPr/>
        </p:nvSpPr>
        <p:spPr>
          <a:xfrm>
            <a:off x="3886200" y="1337310"/>
            <a:ext cx="1280160" cy="868680"/>
          </a:xfrm>
          <a:prstGeom prst="roundRect">
            <a:avLst>
              <a:gd name="adj" fmla="val 14912"/>
            </a:avLst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7682C-F7A1-4185-8444-6FED6F803DCA}"/>
              </a:ext>
            </a:extLst>
          </p:cNvPr>
          <p:cNvSpPr/>
          <p:nvPr/>
        </p:nvSpPr>
        <p:spPr>
          <a:xfrm>
            <a:off x="4271997" y="144568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45E0D-6A6F-473E-A2E5-B566494F0775}"/>
              </a:ext>
            </a:extLst>
          </p:cNvPr>
          <p:cNvSpPr/>
          <p:nvPr/>
        </p:nvSpPr>
        <p:spPr>
          <a:xfrm>
            <a:off x="4271997" y="15371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86BFE-E693-4466-9F62-B8C3655117B4}"/>
              </a:ext>
            </a:extLst>
          </p:cNvPr>
          <p:cNvSpPr/>
          <p:nvPr/>
        </p:nvSpPr>
        <p:spPr>
          <a:xfrm>
            <a:off x="4271997" y="181144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0A090-B4FB-466E-844E-C3C844F1B30A}"/>
              </a:ext>
            </a:extLst>
          </p:cNvPr>
          <p:cNvSpPr txBox="1"/>
          <p:nvPr/>
        </p:nvSpPr>
        <p:spPr>
          <a:xfrm>
            <a:off x="4114800" y="1428750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/>
              <a:t>R0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80D4A-78D4-4D42-A96D-2110E87FF2B4}"/>
              </a:ext>
            </a:extLst>
          </p:cNvPr>
          <p:cNvSpPr txBox="1"/>
          <p:nvPr/>
        </p:nvSpPr>
        <p:spPr>
          <a:xfrm flipH="1">
            <a:off x="4114800" y="152471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F74F3-00B1-4475-9A3C-D3BAA37745FB}"/>
              </a:ext>
            </a:extLst>
          </p:cNvPr>
          <p:cNvSpPr txBox="1"/>
          <p:nvPr/>
        </p:nvSpPr>
        <p:spPr>
          <a:xfrm flipH="1">
            <a:off x="4114800" y="179563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F88595-74D5-44D4-99C3-51D8D8B330B1}"/>
              </a:ext>
            </a:extLst>
          </p:cNvPr>
          <p:cNvSpPr txBox="1"/>
          <p:nvPr/>
        </p:nvSpPr>
        <p:spPr>
          <a:xfrm rot="5400000" flipH="1">
            <a:off x="4584528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68896-997E-42B8-980E-44E8FADB4FD3}"/>
              </a:ext>
            </a:extLst>
          </p:cNvPr>
          <p:cNvSpPr txBox="1"/>
          <p:nvPr/>
        </p:nvSpPr>
        <p:spPr>
          <a:xfrm rot="5400000" flipH="1">
            <a:off x="4161760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5FAA38-D100-4724-A42D-D3207E7AE6B1}"/>
              </a:ext>
            </a:extLst>
          </p:cNvPr>
          <p:cNvSpPr txBox="1"/>
          <p:nvPr/>
        </p:nvSpPr>
        <p:spPr>
          <a:xfrm>
            <a:off x="4304264" y="1062990"/>
            <a:ext cx="4440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Core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4C17F-19BD-4E45-8CD7-1C76D3958568}"/>
              </a:ext>
            </a:extLst>
          </p:cNvPr>
          <p:cNvSpPr/>
          <p:nvPr/>
        </p:nvSpPr>
        <p:spPr>
          <a:xfrm>
            <a:off x="4271997" y="19943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CD1A0-DC55-4D9D-A5BD-B7C1992D4EA1}"/>
              </a:ext>
            </a:extLst>
          </p:cNvPr>
          <p:cNvSpPr txBox="1"/>
          <p:nvPr/>
        </p:nvSpPr>
        <p:spPr>
          <a:xfrm flipH="1">
            <a:off x="4114800" y="197625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SP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5B008-C5C5-4C3F-B72E-7B46837DCB52}"/>
              </a:ext>
            </a:extLst>
          </p:cNvPr>
          <p:cNvSpPr txBox="1"/>
          <p:nvPr/>
        </p:nvSpPr>
        <p:spPr>
          <a:xfrm>
            <a:off x="236272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A3 Stack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AE493B-11F1-421D-B0AD-161DE41F6DFA}"/>
              </a:ext>
            </a:extLst>
          </p:cNvPr>
          <p:cNvSpPr/>
          <p:nvPr/>
        </p:nvSpPr>
        <p:spPr>
          <a:xfrm>
            <a:off x="5943600" y="2526030"/>
            <a:ext cx="685800" cy="1874520"/>
          </a:xfrm>
          <a:prstGeom prst="rect">
            <a:avLst/>
          </a:prstGeom>
          <a:noFill/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CB547B-7480-420D-972B-7C463696AD31}"/>
              </a:ext>
            </a:extLst>
          </p:cNvPr>
          <p:cNvSpPr/>
          <p:nvPr/>
        </p:nvSpPr>
        <p:spPr>
          <a:xfrm>
            <a:off x="5943600" y="3028950"/>
            <a:ext cx="685800" cy="18288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4570AB-E5DB-483D-B883-3A3F64006466}"/>
              </a:ext>
            </a:extLst>
          </p:cNvPr>
          <p:cNvSpPr/>
          <p:nvPr/>
        </p:nvSpPr>
        <p:spPr>
          <a:xfrm>
            <a:off x="5943600" y="2526030"/>
            <a:ext cx="685800" cy="3200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CAE46D-49A7-4720-8C46-178EB15C5E15}"/>
              </a:ext>
            </a:extLst>
          </p:cNvPr>
          <p:cNvSpPr/>
          <p:nvPr/>
        </p:nvSpPr>
        <p:spPr>
          <a:xfrm>
            <a:off x="5943600" y="284607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93CEB3-73E9-4945-A675-9F4D4CB1DF75}"/>
              </a:ext>
            </a:extLst>
          </p:cNvPr>
          <p:cNvSpPr/>
          <p:nvPr/>
        </p:nvSpPr>
        <p:spPr>
          <a:xfrm>
            <a:off x="5943600" y="293751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EEA810-650D-4EEE-88B7-1D55B563BCA9}"/>
              </a:ext>
            </a:extLst>
          </p:cNvPr>
          <p:cNvSpPr/>
          <p:nvPr/>
        </p:nvSpPr>
        <p:spPr>
          <a:xfrm>
            <a:off x="5943600" y="321183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3FCF1A-0B7D-40E8-9B1D-F422324EDD38}"/>
              </a:ext>
            </a:extLst>
          </p:cNvPr>
          <p:cNvSpPr txBox="1"/>
          <p:nvPr/>
        </p:nvSpPr>
        <p:spPr>
          <a:xfrm rot="5400000" flipH="1">
            <a:off x="6256131" y="305615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80CC-E6D8-4541-BEDF-48DBC439E84D}"/>
              </a:ext>
            </a:extLst>
          </p:cNvPr>
          <p:cNvSpPr txBox="1"/>
          <p:nvPr/>
        </p:nvSpPr>
        <p:spPr>
          <a:xfrm>
            <a:off x="588316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B1 Stack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20B43E-8253-40EF-8173-19F26B5466BF}"/>
              </a:ext>
            </a:extLst>
          </p:cNvPr>
          <p:cNvSpPr txBox="1"/>
          <p:nvPr/>
        </p:nvSpPr>
        <p:spPr>
          <a:xfrm>
            <a:off x="5329856" y="651510"/>
            <a:ext cx="88806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Hardware</a:t>
            </a:r>
            <a:br>
              <a:rPr lang="en-US" sz="1600" dirty="0"/>
            </a:br>
            <a:r>
              <a:rPr lang="en-US" sz="1600" dirty="0"/>
              <a:t>Registers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1A94D2-A024-46F3-BF37-71F72DE357A6}"/>
              </a:ext>
            </a:extLst>
          </p:cNvPr>
          <p:cNvCxnSpPr>
            <a:cxnSpLocks/>
          </p:cNvCxnSpPr>
          <p:nvPr/>
        </p:nvCxnSpPr>
        <p:spPr>
          <a:xfrm flipH="1">
            <a:off x="5008880" y="1117600"/>
            <a:ext cx="321733" cy="383822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D4A0B1B-5312-4B65-97BD-035C30686283}"/>
              </a:ext>
            </a:extLst>
          </p:cNvPr>
          <p:cNvSpPr/>
          <p:nvPr/>
        </p:nvSpPr>
        <p:spPr>
          <a:xfrm>
            <a:off x="39032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958874-5C6A-4325-9DD8-CF38EDAD59BF}"/>
              </a:ext>
            </a:extLst>
          </p:cNvPr>
          <p:cNvSpPr txBox="1"/>
          <p:nvPr/>
        </p:nvSpPr>
        <p:spPr>
          <a:xfrm>
            <a:off x="36881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A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447284-B0EB-45A9-8030-4710612A1B97}"/>
              </a:ext>
            </a:extLst>
          </p:cNvPr>
          <p:cNvSpPr/>
          <p:nvPr/>
        </p:nvSpPr>
        <p:spPr>
          <a:xfrm>
            <a:off x="527480" y="124587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254CDC-A928-498E-B8CF-64DBFBF6A820}"/>
              </a:ext>
            </a:extLst>
          </p:cNvPr>
          <p:cNvSpPr/>
          <p:nvPr/>
        </p:nvSpPr>
        <p:spPr>
          <a:xfrm>
            <a:off x="527480" y="110871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138E3F-47D2-4DC6-95A5-F7A6D030B2F5}"/>
              </a:ext>
            </a:extLst>
          </p:cNvPr>
          <p:cNvSpPr txBox="1"/>
          <p:nvPr/>
        </p:nvSpPr>
        <p:spPr>
          <a:xfrm>
            <a:off x="48176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36847D-B26A-4CBE-9572-57A53BF77CA2}"/>
              </a:ext>
            </a:extLst>
          </p:cNvPr>
          <p:cNvSpPr/>
          <p:nvPr/>
        </p:nvSpPr>
        <p:spPr>
          <a:xfrm>
            <a:off x="2036240" y="69723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46128C-3E53-4F0C-BB75-13C6CE103657}"/>
              </a:ext>
            </a:extLst>
          </p:cNvPr>
          <p:cNvSpPr/>
          <p:nvPr/>
        </p:nvSpPr>
        <p:spPr>
          <a:xfrm>
            <a:off x="2036240" y="129159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D4E1EE4-9883-409B-879C-A13B6294F6FF}"/>
              </a:ext>
            </a:extLst>
          </p:cNvPr>
          <p:cNvSpPr/>
          <p:nvPr/>
        </p:nvSpPr>
        <p:spPr>
          <a:xfrm>
            <a:off x="2036240" y="1885950"/>
            <a:ext cx="731520" cy="411480"/>
          </a:xfrm>
          <a:prstGeom prst="rect">
            <a:avLst/>
          </a:prstGeom>
          <a:solidFill>
            <a:srgbClr val="F9FD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AB1E859-1579-4235-BB07-1084478A6231}"/>
              </a:ext>
            </a:extLst>
          </p:cNvPr>
          <p:cNvCxnSpPr>
            <a:cxnSpLocks/>
          </p:cNvCxnSpPr>
          <p:nvPr/>
        </p:nvCxnSpPr>
        <p:spPr>
          <a:xfrm flipV="1">
            <a:off x="1076120" y="925830"/>
            <a:ext cx="914400" cy="251744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7E1CC3-BDCA-44B3-9BA1-5E1BC47F26AC}"/>
              </a:ext>
            </a:extLst>
          </p:cNvPr>
          <p:cNvCxnSpPr>
            <a:cxnSpLocks/>
          </p:cNvCxnSpPr>
          <p:nvPr/>
        </p:nvCxnSpPr>
        <p:spPr>
          <a:xfrm>
            <a:off x="1076120" y="1314734"/>
            <a:ext cx="914400" cy="159736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2B7C5D-EE26-4128-8DDB-073BBD4FC9B8}"/>
              </a:ext>
            </a:extLst>
          </p:cNvPr>
          <p:cNvCxnSpPr>
            <a:cxnSpLocks/>
          </p:cNvCxnSpPr>
          <p:nvPr/>
        </p:nvCxnSpPr>
        <p:spPr>
          <a:xfrm>
            <a:off x="1076120" y="1450202"/>
            <a:ext cx="889840" cy="572908"/>
          </a:xfrm>
          <a:prstGeom prst="straightConnector1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E4519B6-AF1D-46ED-A23F-B430F471F008}"/>
              </a:ext>
            </a:extLst>
          </p:cNvPr>
          <p:cNvSpPr/>
          <p:nvPr/>
        </p:nvSpPr>
        <p:spPr>
          <a:xfrm>
            <a:off x="749808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912A5F-E399-4B1C-A36B-BB2C65BEE2D5}"/>
              </a:ext>
            </a:extLst>
          </p:cNvPr>
          <p:cNvSpPr txBox="1"/>
          <p:nvPr/>
        </p:nvSpPr>
        <p:spPr>
          <a:xfrm>
            <a:off x="747657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B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A0DF9AE-6956-446B-B61A-35FDF8283B9F}"/>
              </a:ext>
            </a:extLst>
          </p:cNvPr>
          <p:cNvSpPr/>
          <p:nvPr/>
        </p:nvSpPr>
        <p:spPr>
          <a:xfrm>
            <a:off x="7635240" y="1108710"/>
            <a:ext cx="487680" cy="13716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B1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3F769A3-AA97-4D32-A0B0-8A317B3097A1}"/>
              </a:ext>
            </a:extLst>
          </p:cNvPr>
          <p:cNvSpPr txBox="1"/>
          <p:nvPr/>
        </p:nvSpPr>
        <p:spPr>
          <a:xfrm>
            <a:off x="758952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B93AEE-57C3-45AA-B302-C99F00FA7150}"/>
              </a:ext>
            </a:extLst>
          </p:cNvPr>
          <p:cNvSpPr/>
          <p:nvPr/>
        </p:nvSpPr>
        <p:spPr>
          <a:xfrm>
            <a:off x="6309360" y="1383030"/>
            <a:ext cx="731520" cy="41148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EFD2ABB-C4A1-442F-AE80-5525CF7E0FAB}"/>
              </a:ext>
            </a:extLst>
          </p:cNvPr>
          <p:cNvSpPr/>
          <p:nvPr/>
        </p:nvSpPr>
        <p:spPr>
          <a:xfrm>
            <a:off x="6446520" y="1520190"/>
            <a:ext cx="487680" cy="13716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BA11FB-7FFC-421D-9949-8AE2D40327CB}"/>
              </a:ext>
            </a:extLst>
          </p:cNvPr>
          <p:cNvCxnSpPr>
            <a:cxnSpLocks/>
          </p:cNvCxnSpPr>
          <p:nvPr/>
        </p:nvCxnSpPr>
        <p:spPr>
          <a:xfrm flipH="1">
            <a:off x="7089422" y="1179689"/>
            <a:ext cx="502356" cy="242711"/>
          </a:xfrm>
          <a:prstGeom prst="straightConnector1">
            <a:avLst/>
          </a:prstGeom>
          <a:ln w="19050" cap="rnd">
            <a:solidFill>
              <a:srgbClr val="00B05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92EFBBC-4220-4D0E-9B1C-43764595F70D}"/>
              </a:ext>
            </a:extLst>
          </p:cNvPr>
          <p:cNvSpPr/>
          <p:nvPr/>
        </p:nvSpPr>
        <p:spPr>
          <a:xfrm>
            <a:off x="527480" y="138303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A3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71706E0-2704-4D26-A829-C7531479F878}"/>
              </a:ext>
            </a:extLst>
          </p:cNvPr>
          <p:cNvSpPr/>
          <p:nvPr/>
        </p:nvSpPr>
        <p:spPr>
          <a:xfrm>
            <a:off x="6688668" y="1670756"/>
            <a:ext cx="615012" cy="1569155"/>
          </a:xfrm>
          <a:custGeom>
            <a:avLst/>
            <a:gdLst>
              <a:gd name="connsiteX0" fmla="*/ 287866 w 287866"/>
              <a:gd name="connsiteY0" fmla="*/ 0 h 1653822"/>
              <a:gd name="connsiteX1" fmla="*/ 0 w 287866"/>
              <a:gd name="connsiteY1" fmla="*/ 1653822 h 1653822"/>
              <a:gd name="connsiteX0" fmla="*/ 287866 w 514697"/>
              <a:gd name="connsiteY0" fmla="*/ 0 h 1653822"/>
              <a:gd name="connsiteX1" fmla="*/ 0 w 514697"/>
              <a:gd name="connsiteY1" fmla="*/ 1653822 h 1653822"/>
              <a:gd name="connsiteX0" fmla="*/ 287866 w 615012"/>
              <a:gd name="connsiteY0" fmla="*/ 0 h 1653822"/>
              <a:gd name="connsiteX1" fmla="*/ 0 w 615012"/>
              <a:gd name="connsiteY1" fmla="*/ 1653822 h 1653822"/>
              <a:gd name="connsiteX0" fmla="*/ 287866 w 615012"/>
              <a:gd name="connsiteY0" fmla="*/ 0 h 1569155"/>
              <a:gd name="connsiteX1" fmla="*/ 0 w 615012"/>
              <a:gd name="connsiteY1" fmla="*/ 1569155 h 156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5012" h="1569155">
                <a:moveTo>
                  <a:pt x="287866" y="0"/>
                </a:moveTo>
                <a:cubicBezTo>
                  <a:pt x="897466" y="602074"/>
                  <a:pt x="570089" y="1548459"/>
                  <a:pt x="0" y="1569155"/>
                </a:cubicBezTo>
              </a:path>
            </a:pathLst>
          </a:custGeom>
          <a:noFill/>
          <a:ln w="19050">
            <a:solidFill>
              <a:srgbClr val="00B050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01DF98F-55F3-49B2-88DF-F456AFA11ABD}"/>
              </a:ext>
            </a:extLst>
          </p:cNvPr>
          <p:cNvSpPr/>
          <p:nvPr/>
        </p:nvSpPr>
        <p:spPr>
          <a:xfrm>
            <a:off x="3149600" y="2127956"/>
            <a:ext cx="1439333" cy="936977"/>
          </a:xfrm>
          <a:custGeom>
            <a:avLst/>
            <a:gdLst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39333" h="936977">
                <a:moveTo>
                  <a:pt x="1439333" y="0"/>
                </a:moveTo>
                <a:cubicBezTo>
                  <a:pt x="1422399" y="555038"/>
                  <a:pt x="722489" y="918163"/>
                  <a:pt x="0" y="93697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AB62A0-2B53-8FFB-BA18-5BBE50601179}"/>
              </a:ext>
            </a:extLst>
          </p:cNvPr>
          <p:cNvSpPr txBox="1"/>
          <p:nvPr/>
        </p:nvSpPr>
        <p:spPr>
          <a:xfrm>
            <a:off x="2184794" y="4377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955F69-F9C8-22B5-5E19-0EF9B00C3E3F}"/>
              </a:ext>
            </a:extLst>
          </p:cNvPr>
          <p:cNvSpPr txBox="1"/>
          <p:nvPr/>
        </p:nvSpPr>
        <p:spPr>
          <a:xfrm>
            <a:off x="6457914" y="11235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234061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47BAE-8D3C-4B0F-A071-6046EC84C0A5}"/>
              </a:ext>
            </a:extLst>
          </p:cNvPr>
          <p:cNvSpPr/>
          <p:nvPr/>
        </p:nvSpPr>
        <p:spPr>
          <a:xfrm>
            <a:off x="2426218" y="2526030"/>
            <a:ext cx="685800" cy="1874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7D09D9-BAE9-4466-9F15-B4CD15DC6204}"/>
              </a:ext>
            </a:extLst>
          </p:cNvPr>
          <p:cNvSpPr/>
          <p:nvPr/>
        </p:nvSpPr>
        <p:spPr>
          <a:xfrm>
            <a:off x="2426218" y="3303270"/>
            <a:ext cx="685800" cy="1828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BA2B8E-F528-4A6B-8D7D-8B59CF18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E722C-0A97-48F5-BB3A-90CAD43A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1B1ACF-D96B-4C46-A089-7DB0E1CC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35CD-347E-47B7-AD1E-B70F2534362A}"/>
              </a:ext>
            </a:extLst>
          </p:cNvPr>
          <p:cNvSpPr/>
          <p:nvPr/>
        </p:nvSpPr>
        <p:spPr>
          <a:xfrm>
            <a:off x="2426218" y="2526030"/>
            <a:ext cx="685800" cy="59436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9AF556-9AEC-4E11-A8B2-38E7AED43F3C}"/>
              </a:ext>
            </a:extLst>
          </p:cNvPr>
          <p:cNvSpPr/>
          <p:nvPr/>
        </p:nvSpPr>
        <p:spPr>
          <a:xfrm>
            <a:off x="3886200" y="1337310"/>
            <a:ext cx="1280160" cy="868680"/>
          </a:xfrm>
          <a:prstGeom prst="roundRect">
            <a:avLst>
              <a:gd name="adj" fmla="val 14912"/>
            </a:avLst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7682C-F7A1-4185-8444-6FED6F803DCA}"/>
              </a:ext>
            </a:extLst>
          </p:cNvPr>
          <p:cNvSpPr/>
          <p:nvPr/>
        </p:nvSpPr>
        <p:spPr>
          <a:xfrm>
            <a:off x="4271997" y="144568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45E0D-6A6F-473E-A2E5-B566494F0775}"/>
              </a:ext>
            </a:extLst>
          </p:cNvPr>
          <p:cNvSpPr/>
          <p:nvPr/>
        </p:nvSpPr>
        <p:spPr>
          <a:xfrm>
            <a:off x="4271997" y="15371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86BFE-E693-4466-9F62-B8C3655117B4}"/>
              </a:ext>
            </a:extLst>
          </p:cNvPr>
          <p:cNvSpPr/>
          <p:nvPr/>
        </p:nvSpPr>
        <p:spPr>
          <a:xfrm>
            <a:off x="4271997" y="181144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0A090-B4FB-466E-844E-C3C844F1B30A}"/>
              </a:ext>
            </a:extLst>
          </p:cNvPr>
          <p:cNvSpPr txBox="1"/>
          <p:nvPr/>
        </p:nvSpPr>
        <p:spPr>
          <a:xfrm>
            <a:off x="4114800" y="1428750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/>
              <a:t>R0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80D4A-78D4-4D42-A96D-2110E87FF2B4}"/>
              </a:ext>
            </a:extLst>
          </p:cNvPr>
          <p:cNvSpPr txBox="1"/>
          <p:nvPr/>
        </p:nvSpPr>
        <p:spPr>
          <a:xfrm flipH="1">
            <a:off x="4114800" y="152471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F74F3-00B1-4475-9A3C-D3BAA37745FB}"/>
              </a:ext>
            </a:extLst>
          </p:cNvPr>
          <p:cNvSpPr txBox="1"/>
          <p:nvPr/>
        </p:nvSpPr>
        <p:spPr>
          <a:xfrm flipH="1">
            <a:off x="4114800" y="179563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F88595-74D5-44D4-99C3-51D8D8B330B1}"/>
              </a:ext>
            </a:extLst>
          </p:cNvPr>
          <p:cNvSpPr txBox="1"/>
          <p:nvPr/>
        </p:nvSpPr>
        <p:spPr>
          <a:xfrm rot="5400000" flipH="1">
            <a:off x="4584528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68896-997E-42B8-980E-44E8FADB4FD3}"/>
              </a:ext>
            </a:extLst>
          </p:cNvPr>
          <p:cNvSpPr txBox="1"/>
          <p:nvPr/>
        </p:nvSpPr>
        <p:spPr>
          <a:xfrm rot="5400000" flipH="1">
            <a:off x="4161760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5FAA38-D100-4724-A42D-D3207E7AE6B1}"/>
              </a:ext>
            </a:extLst>
          </p:cNvPr>
          <p:cNvSpPr txBox="1"/>
          <p:nvPr/>
        </p:nvSpPr>
        <p:spPr>
          <a:xfrm>
            <a:off x="4304264" y="1062990"/>
            <a:ext cx="4440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Core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4C17F-19BD-4E45-8CD7-1C76D3958568}"/>
              </a:ext>
            </a:extLst>
          </p:cNvPr>
          <p:cNvSpPr/>
          <p:nvPr/>
        </p:nvSpPr>
        <p:spPr>
          <a:xfrm>
            <a:off x="4271997" y="19943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CD1A0-DC55-4D9D-A5BD-B7C1992D4EA1}"/>
              </a:ext>
            </a:extLst>
          </p:cNvPr>
          <p:cNvSpPr txBox="1"/>
          <p:nvPr/>
        </p:nvSpPr>
        <p:spPr>
          <a:xfrm flipH="1">
            <a:off x="4114800" y="197625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SP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0B8D09-2839-4881-809D-97C16C660302}"/>
              </a:ext>
            </a:extLst>
          </p:cNvPr>
          <p:cNvSpPr/>
          <p:nvPr/>
        </p:nvSpPr>
        <p:spPr>
          <a:xfrm>
            <a:off x="2426218" y="312039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5A1D66-06DC-4EB9-8FDC-B85747AC7517}"/>
              </a:ext>
            </a:extLst>
          </p:cNvPr>
          <p:cNvSpPr/>
          <p:nvPr/>
        </p:nvSpPr>
        <p:spPr>
          <a:xfrm>
            <a:off x="2426218" y="321183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D12A3-7F32-47F2-8A46-EBCA636C6D1F}"/>
              </a:ext>
            </a:extLst>
          </p:cNvPr>
          <p:cNvSpPr/>
          <p:nvPr/>
        </p:nvSpPr>
        <p:spPr>
          <a:xfrm>
            <a:off x="2426218" y="348615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7CE643-7CD4-4621-8612-C0261B4CD6E8}"/>
              </a:ext>
            </a:extLst>
          </p:cNvPr>
          <p:cNvSpPr txBox="1"/>
          <p:nvPr/>
        </p:nvSpPr>
        <p:spPr>
          <a:xfrm rot="5400000" flipH="1">
            <a:off x="2738749" y="333047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5B008-C5C5-4C3F-B72E-7B46837DCB52}"/>
              </a:ext>
            </a:extLst>
          </p:cNvPr>
          <p:cNvSpPr txBox="1"/>
          <p:nvPr/>
        </p:nvSpPr>
        <p:spPr>
          <a:xfrm>
            <a:off x="236272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A3 Stack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AE493B-11F1-421D-B0AD-161DE41F6DFA}"/>
              </a:ext>
            </a:extLst>
          </p:cNvPr>
          <p:cNvSpPr/>
          <p:nvPr/>
        </p:nvSpPr>
        <p:spPr>
          <a:xfrm>
            <a:off x="5943600" y="2526030"/>
            <a:ext cx="685800" cy="1874520"/>
          </a:xfrm>
          <a:prstGeom prst="rect">
            <a:avLst/>
          </a:prstGeom>
          <a:noFill/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CB547B-7480-420D-972B-7C463696AD31}"/>
              </a:ext>
            </a:extLst>
          </p:cNvPr>
          <p:cNvSpPr/>
          <p:nvPr/>
        </p:nvSpPr>
        <p:spPr>
          <a:xfrm>
            <a:off x="5943600" y="3028950"/>
            <a:ext cx="685800" cy="18288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4570AB-E5DB-483D-B883-3A3F64006466}"/>
              </a:ext>
            </a:extLst>
          </p:cNvPr>
          <p:cNvSpPr/>
          <p:nvPr/>
        </p:nvSpPr>
        <p:spPr>
          <a:xfrm>
            <a:off x="5943600" y="2526030"/>
            <a:ext cx="685800" cy="3200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CAE46D-49A7-4720-8C46-178EB15C5E15}"/>
              </a:ext>
            </a:extLst>
          </p:cNvPr>
          <p:cNvSpPr/>
          <p:nvPr/>
        </p:nvSpPr>
        <p:spPr>
          <a:xfrm>
            <a:off x="5943600" y="284607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93CEB3-73E9-4945-A675-9F4D4CB1DF75}"/>
              </a:ext>
            </a:extLst>
          </p:cNvPr>
          <p:cNvSpPr/>
          <p:nvPr/>
        </p:nvSpPr>
        <p:spPr>
          <a:xfrm>
            <a:off x="5943600" y="293751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EEA810-650D-4EEE-88B7-1D55B563BCA9}"/>
              </a:ext>
            </a:extLst>
          </p:cNvPr>
          <p:cNvSpPr/>
          <p:nvPr/>
        </p:nvSpPr>
        <p:spPr>
          <a:xfrm>
            <a:off x="5943600" y="321183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3FCF1A-0B7D-40E8-9B1D-F422324EDD38}"/>
              </a:ext>
            </a:extLst>
          </p:cNvPr>
          <p:cNvSpPr txBox="1"/>
          <p:nvPr/>
        </p:nvSpPr>
        <p:spPr>
          <a:xfrm rot="5400000" flipH="1">
            <a:off x="6256131" y="305615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80CC-E6D8-4541-BEDF-48DBC439E84D}"/>
              </a:ext>
            </a:extLst>
          </p:cNvPr>
          <p:cNvSpPr txBox="1"/>
          <p:nvPr/>
        </p:nvSpPr>
        <p:spPr>
          <a:xfrm>
            <a:off x="588316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B1 Stack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20B43E-8253-40EF-8173-19F26B5466BF}"/>
              </a:ext>
            </a:extLst>
          </p:cNvPr>
          <p:cNvSpPr txBox="1"/>
          <p:nvPr/>
        </p:nvSpPr>
        <p:spPr>
          <a:xfrm>
            <a:off x="5329856" y="651510"/>
            <a:ext cx="88806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Hardware</a:t>
            </a:r>
            <a:br>
              <a:rPr lang="en-US" sz="1600" dirty="0"/>
            </a:br>
            <a:r>
              <a:rPr lang="en-US" sz="1600" dirty="0"/>
              <a:t>Registers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1A94D2-A024-46F3-BF37-71F72DE357A6}"/>
              </a:ext>
            </a:extLst>
          </p:cNvPr>
          <p:cNvCxnSpPr>
            <a:cxnSpLocks/>
          </p:cNvCxnSpPr>
          <p:nvPr/>
        </p:nvCxnSpPr>
        <p:spPr>
          <a:xfrm flipH="1">
            <a:off x="5008880" y="1117600"/>
            <a:ext cx="321733" cy="383822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D4A0B1B-5312-4B65-97BD-035C30686283}"/>
              </a:ext>
            </a:extLst>
          </p:cNvPr>
          <p:cNvSpPr/>
          <p:nvPr/>
        </p:nvSpPr>
        <p:spPr>
          <a:xfrm>
            <a:off x="39032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958874-5C6A-4325-9DD8-CF38EDAD59BF}"/>
              </a:ext>
            </a:extLst>
          </p:cNvPr>
          <p:cNvSpPr txBox="1"/>
          <p:nvPr/>
        </p:nvSpPr>
        <p:spPr>
          <a:xfrm>
            <a:off x="36881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A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447284-B0EB-45A9-8030-4710612A1B97}"/>
              </a:ext>
            </a:extLst>
          </p:cNvPr>
          <p:cNvSpPr/>
          <p:nvPr/>
        </p:nvSpPr>
        <p:spPr>
          <a:xfrm>
            <a:off x="527480" y="124587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254CDC-A928-498E-B8CF-64DBFBF6A820}"/>
              </a:ext>
            </a:extLst>
          </p:cNvPr>
          <p:cNvSpPr/>
          <p:nvPr/>
        </p:nvSpPr>
        <p:spPr>
          <a:xfrm>
            <a:off x="527480" y="110871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138E3F-47D2-4DC6-95A5-F7A6D030B2F5}"/>
              </a:ext>
            </a:extLst>
          </p:cNvPr>
          <p:cNvSpPr txBox="1"/>
          <p:nvPr/>
        </p:nvSpPr>
        <p:spPr>
          <a:xfrm>
            <a:off x="48176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36847D-B26A-4CBE-9572-57A53BF77CA2}"/>
              </a:ext>
            </a:extLst>
          </p:cNvPr>
          <p:cNvSpPr/>
          <p:nvPr/>
        </p:nvSpPr>
        <p:spPr>
          <a:xfrm>
            <a:off x="2036240" y="69723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46128C-3E53-4F0C-BB75-13C6CE103657}"/>
              </a:ext>
            </a:extLst>
          </p:cNvPr>
          <p:cNvSpPr/>
          <p:nvPr/>
        </p:nvSpPr>
        <p:spPr>
          <a:xfrm>
            <a:off x="2036240" y="129159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D4E1EE4-9883-409B-879C-A13B6294F6FF}"/>
              </a:ext>
            </a:extLst>
          </p:cNvPr>
          <p:cNvSpPr/>
          <p:nvPr/>
        </p:nvSpPr>
        <p:spPr>
          <a:xfrm>
            <a:off x="2036240" y="1885950"/>
            <a:ext cx="731520" cy="411480"/>
          </a:xfrm>
          <a:prstGeom prst="rect">
            <a:avLst/>
          </a:prstGeom>
          <a:solidFill>
            <a:srgbClr val="F9FD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AB1E859-1579-4235-BB07-1084478A6231}"/>
              </a:ext>
            </a:extLst>
          </p:cNvPr>
          <p:cNvCxnSpPr>
            <a:cxnSpLocks/>
          </p:cNvCxnSpPr>
          <p:nvPr/>
        </p:nvCxnSpPr>
        <p:spPr>
          <a:xfrm flipV="1">
            <a:off x="1076120" y="925830"/>
            <a:ext cx="914400" cy="251744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7E1CC3-BDCA-44B3-9BA1-5E1BC47F26AC}"/>
              </a:ext>
            </a:extLst>
          </p:cNvPr>
          <p:cNvCxnSpPr>
            <a:cxnSpLocks/>
          </p:cNvCxnSpPr>
          <p:nvPr/>
        </p:nvCxnSpPr>
        <p:spPr>
          <a:xfrm>
            <a:off x="1076120" y="1314734"/>
            <a:ext cx="914400" cy="159736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2B7C5D-EE26-4128-8DDB-073BBD4FC9B8}"/>
              </a:ext>
            </a:extLst>
          </p:cNvPr>
          <p:cNvCxnSpPr>
            <a:cxnSpLocks/>
          </p:cNvCxnSpPr>
          <p:nvPr/>
        </p:nvCxnSpPr>
        <p:spPr>
          <a:xfrm>
            <a:off x="1076120" y="1450202"/>
            <a:ext cx="889840" cy="572908"/>
          </a:xfrm>
          <a:prstGeom prst="straightConnector1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E4519B6-AF1D-46ED-A23F-B430F471F008}"/>
              </a:ext>
            </a:extLst>
          </p:cNvPr>
          <p:cNvSpPr/>
          <p:nvPr/>
        </p:nvSpPr>
        <p:spPr>
          <a:xfrm>
            <a:off x="749808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912A5F-E399-4B1C-A36B-BB2C65BEE2D5}"/>
              </a:ext>
            </a:extLst>
          </p:cNvPr>
          <p:cNvSpPr txBox="1"/>
          <p:nvPr/>
        </p:nvSpPr>
        <p:spPr>
          <a:xfrm>
            <a:off x="747657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B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A0DF9AE-6956-446B-B61A-35FDF8283B9F}"/>
              </a:ext>
            </a:extLst>
          </p:cNvPr>
          <p:cNvSpPr/>
          <p:nvPr/>
        </p:nvSpPr>
        <p:spPr>
          <a:xfrm>
            <a:off x="7635240" y="1108710"/>
            <a:ext cx="487680" cy="13716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B1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3F769A3-AA97-4D32-A0B0-8A317B3097A1}"/>
              </a:ext>
            </a:extLst>
          </p:cNvPr>
          <p:cNvSpPr txBox="1"/>
          <p:nvPr/>
        </p:nvSpPr>
        <p:spPr>
          <a:xfrm>
            <a:off x="758952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B93AEE-57C3-45AA-B302-C99F00FA7150}"/>
              </a:ext>
            </a:extLst>
          </p:cNvPr>
          <p:cNvSpPr/>
          <p:nvPr/>
        </p:nvSpPr>
        <p:spPr>
          <a:xfrm>
            <a:off x="6309360" y="1383030"/>
            <a:ext cx="731520" cy="41148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EFD2ABB-C4A1-442F-AE80-5525CF7E0FAB}"/>
              </a:ext>
            </a:extLst>
          </p:cNvPr>
          <p:cNvSpPr/>
          <p:nvPr/>
        </p:nvSpPr>
        <p:spPr>
          <a:xfrm>
            <a:off x="6446520" y="1520190"/>
            <a:ext cx="487680" cy="13716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BA11FB-7FFC-421D-9949-8AE2D40327CB}"/>
              </a:ext>
            </a:extLst>
          </p:cNvPr>
          <p:cNvCxnSpPr>
            <a:cxnSpLocks/>
          </p:cNvCxnSpPr>
          <p:nvPr/>
        </p:nvCxnSpPr>
        <p:spPr>
          <a:xfrm flipH="1">
            <a:off x="7089422" y="1179689"/>
            <a:ext cx="502356" cy="242711"/>
          </a:xfrm>
          <a:prstGeom prst="straightConnector1">
            <a:avLst/>
          </a:prstGeom>
          <a:ln w="19050" cap="rnd">
            <a:solidFill>
              <a:srgbClr val="00B05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92EFBBC-4220-4D0E-9B1C-43764595F70D}"/>
              </a:ext>
            </a:extLst>
          </p:cNvPr>
          <p:cNvSpPr/>
          <p:nvPr/>
        </p:nvSpPr>
        <p:spPr>
          <a:xfrm>
            <a:off x="527480" y="138303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A3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71706E0-2704-4D26-A829-C7531479F878}"/>
              </a:ext>
            </a:extLst>
          </p:cNvPr>
          <p:cNvSpPr/>
          <p:nvPr/>
        </p:nvSpPr>
        <p:spPr>
          <a:xfrm>
            <a:off x="6688668" y="1670756"/>
            <a:ext cx="615012" cy="1569155"/>
          </a:xfrm>
          <a:custGeom>
            <a:avLst/>
            <a:gdLst>
              <a:gd name="connsiteX0" fmla="*/ 287866 w 287866"/>
              <a:gd name="connsiteY0" fmla="*/ 0 h 1653822"/>
              <a:gd name="connsiteX1" fmla="*/ 0 w 287866"/>
              <a:gd name="connsiteY1" fmla="*/ 1653822 h 1653822"/>
              <a:gd name="connsiteX0" fmla="*/ 287866 w 514697"/>
              <a:gd name="connsiteY0" fmla="*/ 0 h 1653822"/>
              <a:gd name="connsiteX1" fmla="*/ 0 w 514697"/>
              <a:gd name="connsiteY1" fmla="*/ 1653822 h 1653822"/>
              <a:gd name="connsiteX0" fmla="*/ 287866 w 615012"/>
              <a:gd name="connsiteY0" fmla="*/ 0 h 1653822"/>
              <a:gd name="connsiteX1" fmla="*/ 0 w 615012"/>
              <a:gd name="connsiteY1" fmla="*/ 1653822 h 1653822"/>
              <a:gd name="connsiteX0" fmla="*/ 287866 w 615012"/>
              <a:gd name="connsiteY0" fmla="*/ 0 h 1569155"/>
              <a:gd name="connsiteX1" fmla="*/ 0 w 615012"/>
              <a:gd name="connsiteY1" fmla="*/ 1569155 h 156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5012" h="1569155">
                <a:moveTo>
                  <a:pt x="287866" y="0"/>
                </a:moveTo>
                <a:cubicBezTo>
                  <a:pt x="897466" y="602074"/>
                  <a:pt x="570089" y="1548459"/>
                  <a:pt x="0" y="1569155"/>
                </a:cubicBezTo>
              </a:path>
            </a:pathLst>
          </a:custGeom>
          <a:noFill/>
          <a:ln w="19050">
            <a:solidFill>
              <a:srgbClr val="00B050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01DF98F-55F3-49B2-88DF-F456AFA11ABD}"/>
              </a:ext>
            </a:extLst>
          </p:cNvPr>
          <p:cNvSpPr/>
          <p:nvPr/>
        </p:nvSpPr>
        <p:spPr>
          <a:xfrm>
            <a:off x="3149600" y="2127956"/>
            <a:ext cx="1439333" cy="1399822"/>
          </a:xfrm>
          <a:custGeom>
            <a:avLst/>
            <a:gdLst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39333" h="936977">
                <a:moveTo>
                  <a:pt x="1439333" y="0"/>
                </a:moveTo>
                <a:cubicBezTo>
                  <a:pt x="1422399" y="555038"/>
                  <a:pt x="722489" y="918163"/>
                  <a:pt x="0" y="93697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072CE7-AEB5-4D82-9FA2-CEBE3CD769AF}"/>
              </a:ext>
            </a:extLst>
          </p:cNvPr>
          <p:cNvSpPr txBox="1"/>
          <p:nvPr/>
        </p:nvSpPr>
        <p:spPr>
          <a:xfrm>
            <a:off x="1496487" y="3074670"/>
            <a:ext cx="75982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Saved</a:t>
            </a:r>
            <a:br>
              <a:rPr lang="en-US" sz="1200" dirty="0">
                <a:solidFill>
                  <a:schemeClr val="tx2"/>
                </a:solidFill>
              </a:rPr>
            </a:br>
            <a:r>
              <a:rPr lang="en-US" sz="1200" dirty="0">
                <a:solidFill>
                  <a:schemeClr val="tx2"/>
                </a:solidFill>
              </a:rPr>
              <a:t>Registers</a:t>
            </a:r>
            <a:br>
              <a:rPr lang="en-US" sz="1200" dirty="0">
                <a:solidFill>
                  <a:schemeClr val="tx2"/>
                </a:solidFill>
              </a:rPr>
            </a:br>
            <a:r>
              <a:rPr lang="en-US" sz="1200" dirty="0">
                <a:solidFill>
                  <a:schemeClr val="tx2"/>
                </a:solidFill>
              </a:rPr>
              <a:t>(all but SP)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25310BC-6A28-48FA-95F9-A5F3B0A9FF5B}"/>
              </a:ext>
            </a:extLst>
          </p:cNvPr>
          <p:cNvSpPr/>
          <p:nvPr/>
        </p:nvSpPr>
        <p:spPr>
          <a:xfrm>
            <a:off x="2240280" y="3120390"/>
            <a:ext cx="91440" cy="457200"/>
          </a:xfrm>
          <a:prstGeom prst="leftBrace">
            <a:avLst>
              <a:gd name="adj1" fmla="val 26851"/>
              <a:gd name="adj2" fmla="val 50000"/>
            </a:avLst>
          </a:prstGeom>
          <a:ln w="19050" cap="rnd">
            <a:solidFill>
              <a:schemeClr val="tx2"/>
            </a:solidFill>
            <a:tailEnd type="non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CB0D36-6B5D-8AD1-4C02-B51FCBEC3ACA}"/>
              </a:ext>
            </a:extLst>
          </p:cNvPr>
          <p:cNvSpPr txBox="1"/>
          <p:nvPr/>
        </p:nvSpPr>
        <p:spPr>
          <a:xfrm>
            <a:off x="2184794" y="4377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FB707E-D8AB-02D2-0CAB-3560323FC190}"/>
              </a:ext>
            </a:extLst>
          </p:cNvPr>
          <p:cNvSpPr txBox="1"/>
          <p:nvPr/>
        </p:nvSpPr>
        <p:spPr>
          <a:xfrm>
            <a:off x="6457914" y="11235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3968163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47BAE-8D3C-4B0F-A071-6046EC84C0A5}"/>
              </a:ext>
            </a:extLst>
          </p:cNvPr>
          <p:cNvSpPr/>
          <p:nvPr/>
        </p:nvSpPr>
        <p:spPr>
          <a:xfrm>
            <a:off x="2426218" y="2526030"/>
            <a:ext cx="685800" cy="1874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7D09D9-BAE9-4466-9F15-B4CD15DC6204}"/>
              </a:ext>
            </a:extLst>
          </p:cNvPr>
          <p:cNvSpPr/>
          <p:nvPr/>
        </p:nvSpPr>
        <p:spPr>
          <a:xfrm>
            <a:off x="2426218" y="3303270"/>
            <a:ext cx="685800" cy="1828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BA2B8E-F528-4A6B-8D7D-8B59CF18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E722C-0A97-48F5-BB3A-90CAD43A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1B1ACF-D96B-4C46-A089-7DB0E1CC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35CD-347E-47B7-AD1E-B70F2534362A}"/>
              </a:ext>
            </a:extLst>
          </p:cNvPr>
          <p:cNvSpPr/>
          <p:nvPr/>
        </p:nvSpPr>
        <p:spPr>
          <a:xfrm>
            <a:off x="2426218" y="2526030"/>
            <a:ext cx="685800" cy="59436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9AF556-9AEC-4E11-A8B2-38E7AED43F3C}"/>
              </a:ext>
            </a:extLst>
          </p:cNvPr>
          <p:cNvSpPr/>
          <p:nvPr/>
        </p:nvSpPr>
        <p:spPr>
          <a:xfrm>
            <a:off x="3886200" y="1337310"/>
            <a:ext cx="1280160" cy="868680"/>
          </a:xfrm>
          <a:prstGeom prst="roundRect">
            <a:avLst>
              <a:gd name="adj" fmla="val 14912"/>
            </a:avLst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7682C-F7A1-4185-8444-6FED6F803DCA}"/>
              </a:ext>
            </a:extLst>
          </p:cNvPr>
          <p:cNvSpPr/>
          <p:nvPr/>
        </p:nvSpPr>
        <p:spPr>
          <a:xfrm>
            <a:off x="4271997" y="144568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45E0D-6A6F-473E-A2E5-B566494F0775}"/>
              </a:ext>
            </a:extLst>
          </p:cNvPr>
          <p:cNvSpPr/>
          <p:nvPr/>
        </p:nvSpPr>
        <p:spPr>
          <a:xfrm>
            <a:off x="4271997" y="15371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86BFE-E693-4466-9F62-B8C3655117B4}"/>
              </a:ext>
            </a:extLst>
          </p:cNvPr>
          <p:cNvSpPr/>
          <p:nvPr/>
        </p:nvSpPr>
        <p:spPr>
          <a:xfrm>
            <a:off x="4271997" y="181144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0A090-B4FB-466E-844E-C3C844F1B30A}"/>
              </a:ext>
            </a:extLst>
          </p:cNvPr>
          <p:cNvSpPr txBox="1"/>
          <p:nvPr/>
        </p:nvSpPr>
        <p:spPr>
          <a:xfrm>
            <a:off x="4114800" y="1428750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/>
              <a:t>R0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80D4A-78D4-4D42-A96D-2110E87FF2B4}"/>
              </a:ext>
            </a:extLst>
          </p:cNvPr>
          <p:cNvSpPr txBox="1"/>
          <p:nvPr/>
        </p:nvSpPr>
        <p:spPr>
          <a:xfrm flipH="1">
            <a:off x="4114800" y="152471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F74F3-00B1-4475-9A3C-D3BAA37745FB}"/>
              </a:ext>
            </a:extLst>
          </p:cNvPr>
          <p:cNvSpPr txBox="1"/>
          <p:nvPr/>
        </p:nvSpPr>
        <p:spPr>
          <a:xfrm flipH="1">
            <a:off x="4114800" y="179563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F88595-74D5-44D4-99C3-51D8D8B330B1}"/>
              </a:ext>
            </a:extLst>
          </p:cNvPr>
          <p:cNvSpPr txBox="1"/>
          <p:nvPr/>
        </p:nvSpPr>
        <p:spPr>
          <a:xfrm rot="5400000" flipH="1">
            <a:off x="4584528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68896-997E-42B8-980E-44E8FADB4FD3}"/>
              </a:ext>
            </a:extLst>
          </p:cNvPr>
          <p:cNvSpPr txBox="1"/>
          <p:nvPr/>
        </p:nvSpPr>
        <p:spPr>
          <a:xfrm rot="5400000" flipH="1">
            <a:off x="4161760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5FAA38-D100-4724-A42D-D3207E7AE6B1}"/>
              </a:ext>
            </a:extLst>
          </p:cNvPr>
          <p:cNvSpPr txBox="1"/>
          <p:nvPr/>
        </p:nvSpPr>
        <p:spPr>
          <a:xfrm>
            <a:off x="4304264" y="1062990"/>
            <a:ext cx="4440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Core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4C17F-19BD-4E45-8CD7-1C76D3958568}"/>
              </a:ext>
            </a:extLst>
          </p:cNvPr>
          <p:cNvSpPr/>
          <p:nvPr/>
        </p:nvSpPr>
        <p:spPr>
          <a:xfrm>
            <a:off x="4271997" y="19943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CD1A0-DC55-4D9D-A5BD-B7C1992D4EA1}"/>
              </a:ext>
            </a:extLst>
          </p:cNvPr>
          <p:cNvSpPr txBox="1"/>
          <p:nvPr/>
        </p:nvSpPr>
        <p:spPr>
          <a:xfrm flipH="1">
            <a:off x="4114800" y="197625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SP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0B8D09-2839-4881-809D-97C16C660302}"/>
              </a:ext>
            </a:extLst>
          </p:cNvPr>
          <p:cNvSpPr/>
          <p:nvPr/>
        </p:nvSpPr>
        <p:spPr>
          <a:xfrm>
            <a:off x="2426218" y="312039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5A1D66-06DC-4EB9-8FDC-B85747AC7517}"/>
              </a:ext>
            </a:extLst>
          </p:cNvPr>
          <p:cNvSpPr/>
          <p:nvPr/>
        </p:nvSpPr>
        <p:spPr>
          <a:xfrm>
            <a:off x="2426218" y="321183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D12A3-7F32-47F2-8A46-EBCA636C6D1F}"/>
              </a:ext>
            </a:extLst>
          </p:cNvPr>
          <p:cNvSpPr/>
          <p:nvPr/>
        </p:nvSpPr>
        <p:spPr>
          <a:xfrm>
            <a:off x="2426218" y="348615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7CE643-7CD4-4621-8612-C0261B4CD6E8}"/>
              </a:ext>
            </a:extLst>
          </p:cNvPr>
          <p:cNvSpPr txBox="1"/>
          <p:nvPr/>
        </p:nvSpPr>
        <p:spPr>
          <a:xfrm rot="5400000" flipH="1">
            <a:off x="2738749" y="333047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5B008-C5C5-4C3F-B72E-7B46837DCB52}"/>
              </a:ext>
            </a:extLst>
          </p:cNvPr>
          <p:cNvSpPr txBox="1"/>
          <p:nvPr/>
        </p:nvSpPr>
        <p:spPr>
          <a:xfrm>
            <a:off x="236272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A3 Stack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AE493B-11F1-421D-B0AD-161DE41F6DFA}"/>
              </a:ext>
            </a:extLst>
          </p:cNvPr>
          <p:cNvSpPr/>
          <p:nvPr/>
        </p:nvSpPr>
        <p:spPr>
          <a:xfrm>
            <a:off x="5943600" y="2526030"/>
            <a:ext cx="685800" cy="1874520"/>
          </a:xfrm>
          <a:prstGeom prst="rect">
            <a:avLst/>
          </a:prstGeom>
          <a:noFill/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CB547B-7480-420D-972B-7C463696AD31}"/>
              </a:ext>
            </a:extLst>
          </p:cNvPr>
          <p:cNvSpPr/>
          <p:nvPr/>
        </p:nvSpPr>
        <p:spPr>
          <a:xfrm>
            <a:off x="5943600" y="3028950"/>
            <a:ext cx="685800" cy="18288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4570AB-E5DB-483D-B883-3A3F64006466}"/>
              </a:ext>
            </a:extLst>
          </p:cNvPr>
          <p:cNvSpPr/>
          <p:nvPr/>
        </p:nvSpPr>
        <p:spPr>
          <a:xfrm>
            <a:off x="5943600" y="2526030"/>
            <a:ext cx="685800" cy="3200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CAE46D-49A7-4720-8C46-178EB15C5E15}"/>
              </a:ext>
            </a:extLst>
          </p:cNvPr>
          <p:cNvSpPr/>
          <p:nvPr/>
        </p:nvSpPr>
        <p:spPr>
          <a:xfrm>
            <a:off x="5943600" y="284607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93CEB3-73E9-4945-A675-9F4D4CB1DF75}"/>
              </a:ext>
            </a:extLst>
          </p:cNvPr>
          <p:cNvSpPr/>
          <p:nvPr/>
        </p:nvSpPr>
        <p:spPr>
          <a:xfrm>
            <a:off x="5943600" y="293751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EEA810-650D-4EEE-88B7-1D55B563BCA9}"/>
              </a:ext>
            </a:extLst>
          </p:cNvPr>
          <p:cNvSpPr/>
          <p:nvPr/>
        </p:nvSpPr>
        <p:spPr>
          <a:xfrm>
            <a:off x="5943600" y="321183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3FCF1A-0B7D-40E8-9B1D-F422324EDD38}"/>
              </a:ext>
            </a:extLst>
          </p:cNvPr>
          <p:cNvSpPr txBox="1"/>
          <p:nvPr/>
        </p:nvSpPr>
        <p:spPr>
          <a:xfrm rot="5400000" flipH="1">
            <a:off x="6256131" y="305615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80CC-E6D8-4541-BEDF-48DBC439E84D}"/>
              </a:ext>
            </a:extLst>
          </p:cNvPr>
          <p:cNvSpPr txBox="1"/>
          <p:nvPr/>
        </p:nvSpPr>
        <p:spPr>
          <a:xfrm>
            <a:off x="588316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B1 Stack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20B43E-8253-40EF-8173-19F26B5466BF}"/>
              </a:ext>
            </a:extLst>
          </p:cNvPr>
          <p:cNvSpPr txBox="1"/>
          <p:nvPr/>
        </p:nvSpPr>
        <p:spPr>
          <a:xfrm>
            <a:off x="5329856" y="651510"/>
            <a:ext cx="88806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Hardware</a:t>
            </a:r>
            <a:br>
              <a:rPr lang="en-US" sz="1600" dirty="0"/>
            </a:br>
            <a:r>
              <a:rPr lang="en-US" sz="1600" dirty="0"/>
              <a:t>Registers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1A94D2-A024-46F3-BF37-71F72DE357A6}"/>
              </a:ext>
            </a:extLst>
          </p:cNvPr>
          <p:cNvCxnSpPr>
            <a:cxnSpLocks/>
          </p:cNvCxnSpPr>
          <p:nvPr/>
        </p:nvCxnSpPr>
        <p:spPr>
          <a:xfrm flipH="1">
            <a:off x="5008880" y="1117600"/>
            <a:ext cx="321733" cy="383822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D4A0B1B-5312-4B65-97BD-035C30686283}"/>
              </a:ext>
            </a:extLst>
          </p:cNvPr>
          <p:cNvSpPr/>
          <p:nvPr/>
        </p:nvSpPr>
        <p:spPr>
          <a:xfrm>
            <a:off x="39032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958874-5C6A-4325-9DD8-CF38EDAD59BF}"/>
              </a:ext>
            </a:extLst>
          </p:cNvPr>
          <p:cNvSpPr txBox="1"/>
          <p:nvPr/>
        </p:nvSpPr>
        <p:spPr>
          <a:xfrm>
            <a:off x="36881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A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447284-B0EB-45A9-8030-4710612A1B97}"/>
              </a:ext>
            </a:extLst>
          </p:cNvPr>
          <p:cNvSpPr/>
          <p:nvPr/>
        </p:nvSpPr>
        <p:spPr>
          <a:xfrm>
            <a:off x="527480" y="124587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254CDC-A928-498E-B8CF-64DBFBF6A820}"/>
              </a:ext>
            </a:extLst>
          </p:cNvPr>
          <p:cNvSpPr/>
          <p:nvPr/>
        </p:nvSpPr>
        <p:spPr>
          <a:xfrm>
            <a:off x="527480" y="110871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138E3F-47D2-4DC6-95A5-F7A6D030B2F5}"/>
              </a:ext>
            </a:extLst>
          </p:cNvPr>
          <p:cNvSpPr txBox="1"/>
          <p:nvPr/>
        </p:nvSpPr>
        <p:spPr>
          <a:xfrm>
            <a:off x="48176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36847D-B26A-4CBE-9572-57A53BF77CA2}"/>
              </a:ext>
            </a:extLst>
          </p:cNvPr>
          <p:cNvSpPr/>
          <p:nvPr/>
        </p:nvSpPr>
        <p:spPr>
          <a:xfrm>
            <a:off x="2036240" y="69723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46128C-3E53-4F0C-BB75-13C6CE103657}"/>
              </a:ext>
            </a:extLst>
          </p:cNvPr>
          <p:cNvSpPr/>
          <p:nvPr/>
        </p:nvSpPr>
        <p:spPr>
          <a:xfrm>
            <a:off x="2036240" y="129159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D4E1EE4-9883-409B-879C-A13B6294F6FF}"/>
              </a:ext>
            </a:extLst>
          </p:cNvPr>
          <p:cNvSpPr/>
          <p:nvPr/>
        </p:nvSpPr>
        <p:spPr>
          <a:xfrm>
            <a:off x="2036240" y="1885950"/>
            <a:ext cx="731520" cy="411480"/>
          </a:xfrm>
          <a:prstGeom prst="rect">
            <a:avLst/>
          </a:prstGeom>
          <a:solidFill>
            <a:srgbClr val="F9FD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A952973-3E05-477F-9D8A-CC64808E119A}"/>
              </a:ext>
            </a:extLst>
          </p:cNvPr>
          <p:cNvSpPr/>
          <p:nvPr/>
        </p:nvSpPr>
        <p:spPr>
          <a:xfrm>
            <a:off x="2127680" y="202311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AB1E859-1579-4235-BB07-1084478A6231}"/>
              </a:ext>
            </a:extLst>
          </p:cNvPr>
          <p:cNvCxnSpPr>
            <a:cxnSpLocks/>
          </p:cNvCxnSpPr>
          <p:nvPr/>
        </p:nvCxnSpPr>
        <p:spPr>
          <a:xfrm flipV="1">
            <a:off x="1076120" y="925830"/>
            <a:ext cx="914400" cy="251744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7E1CC3-BDCA-44B3-9BA1-5E1BC47F26AC}"/>
              </a:ext>
            </a:extLst>
          </p:cNvPr>
          <p:cNvCxnSpPr>
            <a:cxnSpLocks/>
          </p:cNvCxnSpPr>
          <p:nvPr/>
        </p:nvCxnSpPr>
        <p:spPr>
          <a:xfrm>
            <a:off x="1076120" y="1314734"/>
            <a:ext cx="914400" cy="159736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2B7C5D-EE26-4128-8DDB-073BBD4FC9B8}"/>
              </a:ext>
            </a:extLst>
          </p:cNvPr>
          <p:cNvCxnSpPr>
            <a:cxnSpLocks/>
          </p:cNvCxnSpPr>
          <p:nvPr/>
        </p:nvCxnSpPr>
        <p:spPr>
          <a:xfrm>
            <a:off x="1076120" y="1450202"/>
            <a:ext cx="889840" cy="572908"/>
          </a:xfrm>
          <a:prstGeom prst="straightConnector1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E4519B6-AF1D-46ED-A23F-B430F471F008}"/>
              </a:ext>
            </a:extLst>
          </p:cNvPr>
          <p:cNvSpPr/>
          <p:nvPr/>
        </p:nvSpPr>
        <p:spPr>
          <a:xfrm>
            <a:off x="749808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912A5F-E399-4B1C-A36B-BB2C65BEE2D5}"/>
              </a:ext>
            </a:extLst>
          </p:cNvPr>
          <p:cNvSpPr txBox="1"/>
          <p:nvPr/>
        </p:nvSpPr>
        <p:spPr>
          <a:xfrm>
            <a:off x="747657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B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A0DF9AE-6956-446B-B61A-35FDF8283B9F}"/>
              </a:ext>
            </a:extLst>
          </p:cNvPr>
          <p:cNvSpPr/>
          <p:nvPr/>
        </p:nvSpPr>
        <p:spPr>
          <a:xfrm>
            <a:off x="7635240" y="1108710"/>
            <a:ext cx="487680" cy="13716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B1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3F769A3-AA97-4D32-A0B0-8A317B3097A1}"/>
              </a:ext>
            </a:extLst>
          </p:cNvPr>
          <p:cNvSpPr txBox="1"/>
          <p:nvPr/>
        </p:nvSpPr>
        <p:spPr>
          <a:xfrm>
            <a:off x="758952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B93AEE-57C3-45AA-B302-C99F00FA7150}"/>
              </a:ext>
            </a:extLst>
          </p:cNvPr>
          <p:cNvSpPr/>
          <p:nvPr/>
        </p:nvSpPr>
        <p:spPr>
          <a:xfrm>
            <a:off x="6309360" y="1383030"/>
            <a:ext cx="731520" cy="41148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EFD2ABB-C4A1-442F-AE80-5525CF7E0FAB}"/>
              </a:ext>
            </a:extLst>
          </p:cNvPr>
          <p:cNvSpPr/>
          <p:nvPr/>
        </p:nvSpPr>
        <p:spPr>
          <a:xfrm>
            <a:off x="6446520" y="1520190"/>
            <a:ext cx="487680" cy="13716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BA11FB-7FFC-421D-9949-8AE2D40327CB}"/>
              </a:ext>
            </a:extLst>
          </p:cNvPr>
          <p:cNvCxnSpPr>
            <a:cxnSpLocks/>
          </p:cNvCxnSpPr>
          <p:nvPr/>
        </p:nvCxnSpPr>
        <p:spPr>
          <a:xfrm flipH="1">
            <a:off x="7089422" y="1179689"/>
            <a:ext cx="502356" cy="242711"/>
          </a:xfrm>
          <a:prstGeom prst="straightConnector1">
            <a:avLst/>
          </a:prstGeom>
          <a:ln w="19050" cap="rnd">
            <a:solidFill>
              <a:srgbClr val="00B05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92EFBBC-4220-4D0E-9B1C-43764595F70D}"/>
              </a:ext>
            </a:extLst>
          </p:cNvPr>
          <p:cNvSpPr/>
          <p:nvPr/>
        </p:nvSpPr>
        <p:spPr>
          <a:xfrm>
            <a:off x="527480" y="138303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A3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71706E0-2704-4D26-A829-C7531479F878}"/>
              </a:ext>
            </a:extLst>
          </p:cNvPr>
          <p:cNvSpPr/>
          <p:nvPr/>
        </p:nvSpPr>
        <p:spPr>
          <a:xfrm>
            <a:off x="6688668" y="1670756"/>
            <a:ext cx="615012" cy="1569155"/>
          </a:xfrm>
          <a:custGeom>
            <a:avLst/>
            <a:gdLst>
              <a:gd name="connsiteX0" fmla="*/ 287866 w 287866"/>
              <a:gd name="connsiteY0" fmla="*/ 0 h 1653822"/>
              <a:gd name="connsiteX1" fmla="*/ 0 w 287866"/>
              <a:gd name="connsiteY1" fmla="*/ 1653822 h 1653822"/>
              <a:gd name="connsiteX0" fmla="*/ 287866 w 514697"/>
              <a:gd name="connsiteY0" fmla="*/ 0 h 1653822"/>
              <a:gd name="connsiteX1" fmla="*/ 0 w 514697"/>
              <a:gd name="connsiteY1" fmla="*/ 1653822 h 1653822"/>
              <a:gd name="connsiteX0" fmla="*/ 287866 w 615012"/>
              <a:gd name="connsiteY0" fmla="*/ 0 h 1653822"/>
              <a:gd name="connsiteX1" fmla="*/ 0 w 615012"/>
              <a:gd name="connsiteY1" fmla="*/ 1653822 h 1653822"/>
              <a:gd name="connsiteX0" fmla="*/ 287866 w 615012"/>
              <a:gd name="connsiteY0" fmla="*/ 0 h 1569155"/>
              <a:gd name="connsiteX1" fmla="*/ 0 w 615012"/>
              <a:gd name="connsiteY1" fmla="*/ 1569155 h 156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5012" h="1569155">
                <a:moveTo>
                  <a:pt x="287866" y="0"/>
                </a:moveTo>
                <a:cubicBezTo>
                  <a:pt x="897466" y="602074"/>
                  <a:pt x="570089" y="1548459"/>
                  <a:pt x="0" y="1569155"/>
                </a:cubicBezTo>
              </a:path>
            </a:pathLst>
          </a:custGeom>
          <a:noFill/>
          <a:ln w="19050">
            <a:solidFill>
              <a:srgbClr val="00B050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27CC57F-BC70-4DF0-8A9E-FB9A89E38689}"/>
              </a:ext>
            </a:extLst>
          </p:cNvPr>
          <p:cNvSpPr/>
          <p:nvPr/>
        </p:nvSpPr>
        <p:spPr>
          <a:xfrm>
            <a:off x="1877181" y="2190045"/>
            <a:ext cx="493486" cy="1341825"/>
          </a:xfrm>
          <a:custGeom>
            <a:avLst/>
            <a:gdLst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176418 w 452996"/>
              <a:gd name="connsiteY0" fmla="*/ 0 h 999067"/>
              <a:gd name="connsiteX1" fmla="*/ 452996 w 452996"/>
              <a:gd name="connsiteY1" fmla="*/ 999067 h 999067"/>
              <a:gd name="connsiteX0" fmla="*/ 251732 w 528310"/>
              <a:gd name="connsiteY0" fmla="*/ 0 h 999067"/>
              <a:gd name="connsiteX1" fmla="*/ 528310 w 528310"/>
              <a:gd name="connsiteY1" fmla="*/ 999067 h 999067"/>
              <a:gd name="connsiteX0" fmla="*/ 256887 w 516532"/>
              <a:gd name="connsiteY0" fmla="*/ 0 h 905669"/>
              <a:gd name="connsiteX1" fmla="*/ 516532 w 516532"/>
              <a:gd name="connsiteY1" fmla="*/ 905669 h 905669"/>
              <a:gd name="connsiteX0" fmla="*/ 267707 w 493486"/>
              <a:gd name="connsiteY0" fmla="*/ 0 h 925127"/>
              <a:gd name="connsiteX1" fmla="*/ 493486 w 493486"/>
              <a:gd name="connsiteY1" fmla="*/ 925127 h 92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3486" h="925127">
                <a:moveTo>
                  <a:pt x="267707" y="0"/>
                </a:moveTo>
                <a:cubicBezTo>
                  <a:pt x="-221478" y="524933"/>
                  <a:pt x="23115" y="913838"/>
                  <a:pt x="493486" y="92512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F7F37AE-1152-42A4-A8E7-09F4BCD0AB07}"/>
              </a:ext>
            </a:extLst>
          </p:cNvPr>
          <p:cNvSpPr/>
          <p:nvPr/>
        </p:nvSpPr>
        <p:spPr>
          <a:xfrm>
            <a:off x="3149600" y="2127956"/>
            <a:ext cx="1439333" cy="1399822"/>
          </a:xfrm>
          <a:custGeom>
            <a:avLst/>
            <a:gdLst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39333" h="936977">
                <a:moveTo>
                  <a:pt x="1439333" y="0"/>
                </a:moveTo>
                <a:cubicBezTo>
                  <a:pt x="1422399" y="555038"/>
                  <a:pt x="722489" y="918163"/>
                  <a:pt x="0" y="93697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1EE7618-4DCC-4F8B-9522-8EF1992020EC}"/>
              </a:ext>
            </a:extLst>
          </p:cNvPr>
          <p:cNvCxnSpPr>
            <a:cxnSpLocks/>
          </p:cNvCxnSpPr>
          <p:nvPr/>
        </p:nvCxnSpPr>
        <p:spPr>
          <a:xfrm flipH="1">
            <a:off x="2833511" y="2037644"/>
            <a:ext cx="1230489" cy="67734"/>
          </a:xfrm>
          <a:prstGeom prst="straightConnector1">
            <a:avLst/>
          </a:prstGeom>
          <a:ln w="12700" cap="rnd">
            <a:solidFill>
              <a:schemeClr val="tx2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37C3F95-1A67-9431-C5B2-6F575059FE4F}"/>
              </a:ext>
            </a:extLst>
          </p:cNvPr>
          <p:cNvSpPr txBox="1"/>
          <p:nvPr/>
        </p:nvSpPr>
        <p:spPr>
          <a:xfrm>
            <a:off x="2184794" y="4377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0B26D7-FBF7-1329-E4A7-B325FCBF312B}"/>
              </a:ext>
            </a:extLst>
          </p:cNvPr>
          <p:cNvSpPr txBox="1"/>
          <p:nvPr/>
        </p:nvSpPr>
        <p:spPr>
          <a:xfrm>
            <a:off x="6457914" y="11235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1311691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47BAE-8D3C-4B0F-A071-6046EC84C0A5}"/>
              </a:ext>
            </a:extLst>
          </p:cNvPr>
          <p:cNvSpPr/>
          <p:nvPr/>
        </p:nvSpPr>
        <p:spPr>
          <a:xfrm>
            <a:off x="2426218" y="2526030"/>
            <a:ext cx="685800" cy="1874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7D09D9-BAE9-4466-9F15-B4CD15DC6204}"/>
              </a:ext>
            </a:extLst>
          </p:cNvPr>
          <p:cNvSpPr/>
          <p:nvPr/>
        </p:nvSpPr>
        <p:spPr>
          <a:xfrm>
            <a:off x="2426218" y="3303270"/>
            <a:ext cx="685800" cy="1828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BA2B8E-F528-4A6B-8D7D-8B59CF18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E722C-0A97-48F5-BB3A-90CAD43A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1B1ACF-D96B-4C46-A089-7DB0E1CC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35CD-347E-47B7-AD1E-B70F2534362A}"/>
              </a:ext>
            </a:extLst>
          </p:cNvPr>
          <p:cNvSpPr/>
          <p:nvPr/>
        </p:nvSpPr>
        <p:spPr>
          <a:xfrm>
            <a:off x="2426218" y="2526030"/>
            <a:ext cx="685800" cy="59436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9AF556-9AEC-4E11-A8B2-38E7AED43F3C}"/>
              </a:ext>
            </a:extLst>
          </p:cNvPr>
          <p:cNvSpPr/>
          <p:nvPr/>
        </p:nvSpPr>
        <p:spPr>
          <a:xfrm>
            <a:off x="3886200" y="1337310"/>
            <a:ext cx="1280160" cy="868680"/>
          </a:xfrm>
          <a:prstGeom prst="roundRect">
            <a:avLst>
              <a:gd name="adj" fmla="val 14912"/>
            </a:avLst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7682C-F7A1-4185-8444-6FED6F803DCA}"/>
              </a:ext>
            </a:extLst>
          </p:cNvPr>
          <p:cNvSpPr/>
          <p:nvPr/>
        </p:nvSpPr>
        <p:spPr>
          <a:xfrm>
            <a:off x="4271997" y="144568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45E0D-6A6F-473E-A2E5-B566494F0775}"/>
              </a:ext>
            </a:extLst>
          </p:cNvPr>
          <p:cNvSpPr/>
          <p:nvPr/>
        </p:nvSpPr>
        <p:spPr>
          <a:xfrm>
            <a:off x="4271997" y="15371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86BFE-E693-4466-9F62-B8C3655117B4}"/>
              </a:ext>
            </a:extLst>
          </p:cNvPr>
          <p:cNvSpPr/>
          <p:nvPr/>
        </p:nvSpPr>
        <p:spPr>
          <a:xfrm>
            <a:off x="4271997" y="181144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0A090-B4FB-466E-844E-C3C844F1B30A}"/>
              </a:ext>
            </a:extLst>
          </p:cNvPr>
          <p:cNvSpPr txBox="1"/>
          <p:nvPr/>
        </p:nvSpPr>
        <p:spPr>
          <a:xfrm>
            <a:off x="4114800" y="1428750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/>
              <a:t>R0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80D4A-78D4-4D42-A96D-2110E87FF2B4}"/>
              </a:ext>
            </a:extLst>
          </p:cNvPr>
          <p:cNvSpPr txBox="1"/>
          <p:nvPr/>
        </p:nvSpPr>
        <p:spPr>
          <a:xfrm flipH="1">
            <a:off x="4114800" y="152471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F74F3-00B1-4475-9A3C-D3BAA37745FB}"/>
              </a:ext>
            </a:extLst>
          </p:cNvPr>
          <p:cNvSpPr txBox="1"/>
          <p:nvPr/>
        </p:nvSpPr>
        <p:spPr>
          <a:xfrm flipH="1">
            <a:off x="4114800" y="179563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F88595-74D5-44D4-99C3-51D8D8B330B1}"/>
              </a:ext>
            </a:extLst>
          </p:cNvPr>
          <p:cNvSpPr txBox="1"/>
          <p:nvPr/>
        </p:nvSpPr>
        <p:spPr>
          <a:xfrm rot="5400000" flipH="1">
            <a:off x="4584528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68896-997E-42B8-980E-44E8FADB4FD3}"/>
              </a:ext>
            </a:extLst>
          </p:cNvPr>
          <p:cNvSpPr txBox="1"/>
          <p:nvPr/>
        </p:nvSpPr>
        <p:spPr>
          <a:xfrm rot="5400000" flipH="1">
            <a:off x="4161760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5FAA38-D100-4724-A42D-D3207E7AE6B1}"/>
              </a:ext>
            </a:extLst>
          </p:cNvPr>
          <p:cNvSpPr txBox="1"/>
          <p:nvPr/>
        </p:nvSpPr>
        <p:spPr>
          <a:xfrm>
            <a:off x="4304264" y="1062990"/>
            <a:ext cx="4440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Core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4C17F-19BD-4E45-8CD7-1C76D3958568}"/>
              </a:ext>
            </a:extLst>
          </p:cNvPr>
          <p:cNvSpPr/>
          <p:nvPr/>
        </p:nvSpPr>
        <p:spPr>
          <a:xfrm>
            <a:off x="4271997" y="1994322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CD1A0-DC55-4D9D-A5BD-B7C1992D4EA1}"/>
              </a:ext>
            </a:extLst>
          </p:cNvPr>
          <p:cNvSpPr txBox="1"/>
          <p:nvPr/>
        </p:nvSpPr>
        <p:spPr>
          <a:xfrm flipH="1">
            <a:off x="4114800" y="197625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SP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0B8D09-2839-4881-809D-97C16C660302}"/>
              </a:ext>
            </a:extLst>
          </p:cNvPr>
          <p:cNvSpPr/>
          <p:nvPr/>
        </p:nvSpPr>
        <p:spPr>
          <a:xfrm>
            <a:off x="2426218" y="312039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5A1D66-06DC-4EB9-8FDC-B85747AC7517}"/>
              </a:ext>
            </a:extLst>
          </p:cNvPr>
          <p:cNvSpPr/>
          <p:nvPr/>
        </p:nvSpPr>
        <p:spPr>
          <a:xfrm>
            <a:off x="2426218" y="321183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D12A3-7F32-47F2-8A46-EBCA636C6D1F}"/>
              </a:ext>
            </a:extLst>
          </p:cNvPr>
          <p:cNvSpPr/>
          <p:nvPr/>
        </p:nvSpPr>
        <p:spPr>
          <a:xfrm>
            <a:off x="2426218" y="348615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7CE643-7CD4-4621-8612-C0261B4CD6E8}"/>
              </a:ext>
            </a:extLst>
          </p:cNvPr>
          <p:cNvSpPr txBox="1"/>
          <p:nvPr/>
        </p:nvSpPr>
        <p:spPr>
          <a:xfrm rot="5400000" flipH="1">
            <a:off x="2738749" y="333047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5B008-C5C5-4C3F-B72E-7B46837DCB52}"/>
              </a:ext>
            </a:extLst>
          </p:cNvPr>
          <p:cNvSpPr txBox="1"/>
          <p:nvPr/>
        </p:nvSpPr>
        <p:spPr>
          <a:xfrm>
            <a:off x="236272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A3 Stack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AE493B-11F1-421D-B0AD-161DE41F6DFA}"/>
              </a:ext>
            </a:extLst>
          </p:cNvPr>
          <p:cNvSpPr/>
          <p:nvPr/>
        </p:nvSpPr>
        <p:spPr>
          <a:xfrm>
            <a:off x="5943600" y="2526030"/>
            <a:ext cx="685800" cy="1874520"/>
          </a:xfrm>
          <a:prstGeom prst="rect">
            <a:avLst/>
          </a:prstGeom>
          <a:noFill/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CB547B-7480-420D-972B-7C463696AD31}"/>
              </a:ext>
            </a:extLst>
          </p:cNvPr>
          <p:cNvSpPr/>
          <p:nvPr/>
        </p:nvSpPr>
        <p:spPr>
          <a:xfrm>
            <a:off x="5943600" y="3028950"/>
            <a:ext cx="685800" cy="18288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4570AB-E5DB-483D-B883-3A3F64006466}"/>
              </a:ext>
            </a:extLst>
          </p:cNvPr>
          <p:cNvSpPr/>
          <p:nvPr/>
        </p:nvSpPr>
        <p:spPr>
          <a:xfrm>
            <a:off x="5943600" y="2526030"/>
            <a:ext cx="685800" cy="3200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CAE46D-49A7-4720-8C46-178EB15C5E15}"/>
              </a:ext>
            </a:extLst>
          </p:cNvPr>
          <p:cNvSpPr/>
          <p:nvPr/>
        </p:nvSpPr>
        <p:spPr>
          <a:xfrm>
            <a:off x="5943600" y="284607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93CEB3-73E9-4945-A675-9F4D4CB1DF75}"/>
              </a:ext>
            </a:extLst>
          </p:cNvPr>
          <p:cNvSpPr/>
          <p:nvPr/>
        </p:nvSpPr>
        <p:spPr>
          <a:xfrm>
            <a:off x="5943600" y="293751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EEA810-650D-4EEE-88B7-1D55B563BCA9}"/>
              </a:ext>
            </a:extLst>
          </p:cNvPr>
          <p:cNvSpPr/>
          <p:nvPr/>
        </p:nvSpPr>
        <p:spPr>
          <a:xfrm>
            <a:off x="5943600" y="321183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3FCF1A-0B7D-40E8-9B1D-F422324EDD38}"/>
              </a:ext>
            </a:extLst>
          </p:cNvPr>
          <p:cNvSpPr txBox="1"/>
          <p:nvPr/>
        </p:nvSpPr>
        <p:spPr>
          <a:xfrm rot="5400000" flipH="1">
            <a:off x="6256131" y="305615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80CC-E6D8-4541-BEDF-48DBC439E84D}"/>
              </a:ext>
            </a:extLst>
          </p:cNvPr>
          <p:cNvSpPr txBox="1"/>
          <p:nvPr/>
        </p:nvSpPr>
        <p:spPr>
          <a:xfrm>
            <a:off x="588316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B1 Stack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20B43E-8253-40EF-8173-19F26B5466BF}"/>
              </a:ext>
            </a:extLst>
          </p:cNvPr>
          <p:cNvSpPr txBox="1"/>
          <p:nvPr/>
        </p:nvSpPr>
        <p:spPr>
          <a:xfrm>
            <a:off x="5329856" y="651510"/>
            <a:ext cx="88806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Hardware</a:t>
            </a:r>
            <a:br>
              <a:rPr lang="en-US" sz="1600" dirty="0"/>
            </a:br>
            <a:r>
              <a:rPr lang="en-US" sz="1600" dirty="0"/>
              <a:t>Registers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1A94D2-A024-46F3-BF37-71F72DE357A6}"/>
              </a:ext>
            </a:extLst>
          </p:cNvPr>
          <p:cNvCxnSpPr>
            <a:cxnSpLocks/>
          </p:cNvCxnSpPr>
          <p:nvPr/>
        </p:nvCxnSpPr>
        <p:spPr>
          <a:xfrm flipH="1">
            <a:off x="5008880" y="1117600"/>
            <a:ext cx="321733" cy="383822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D4A0B1B-5312-4B65-97BD-035C30686283}"/>
              </a:ext>
            </a:extLst>
          </p:cNvPr>
          <p:cNvSpPr/>
          <p:nvPr/>
        </p:nvSpPr>
        <p:spPr>
          <a:xfrm>
            <a:off x="39032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958874-5C6A-4325-9DD8-CF38EDAD59BF}"/>
              </a:ext>
            </a:extLst>
          </p:cNvPr>
          <p:cNvSpPr txBox="1"/>
          <p:nvPr/>
        </p:nvSpPr>
        <p:spPr>
          <a:xfrm>
            <a:off x="36881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A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447284-B0EB-45A9-8030-4710612A1B97}"/>
              </a:ext>
            </a:extLst>
          </p:cNvPr>
          <p:cNvSpPr/>
          <p:nvPr/>
        </p:nvSpPr>
        <p:spPr>
          <a:xfrm>
            <a:off x="527480" y="124587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254CDC-A928-498E-B8CF-64DBFBF6A820}"/>
              </a:ext>
            </a:extLst>
          </p:cNvPr>
          <p:cNvSpPr/>
          <p:nvPr/>
        </p:nvSpPr>
        <p:spPr>
          <a:xfrm>
            <a:off x="527480" y="110871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138E3F-47D2-4DC6-95A5-F7A6D030B2F5}"/>
              </a:ext>
            </a:extLst>
          </p:cNvPr>
          <p:cNvSpPr txBox="1"/>
          <p:nvPr/>
        </p:nvSpPr>
        <p:spPr>
          <a:xfrm>
            <a:off x="48176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36847D-B26A-4CBE-9572-57A53BF77CA2}"/>
              </a:ext>
            </a:extLst>
          </p:cNvPr>
          <p:cNvSpPr/>
          <p:nvPr/>
        </p:nvSpPr>
        <p:spPr>
          <a:xfrm>
            <a:off x="2036240" y="69723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46128C-3E53-4F0C-BB75-13C6CE103657}"/>
              </a:ext>
            </a:extLst>
          </p:cNvPr>
          <p:cNvSpPr/>
          <p:nvPr/>
        </p:nvSpPr>
        <p:spPr>
          <a:xfrm>
            <a:off x="2036240" y="129159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D4E1EE4-9883-409B-879C-A13B6294F6FF}"/>
              </a:ext>
            </a:extLst>
          </p:cNvPr>
          <p:cNvSpPr/>
          <p:nvPr/>
        </p:nvSpPr>
        <p:spPr>
          <a:xfrm>
            <a:off x="2036240" y="1885950"/>
            <a:ext cx="731520" cy="411480"/>
          </a:xfrm>
          <a:prstGeom prst="rect">
            <a:avLst/>
          </a:prstGeom>
          <a:solidFill>
            <a:srgbClr val="F9FD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A952973-3E05-477F-9D8A-CC64808E119A}"/>
              </a:ext>
            </a:extLst>
          </p:cNvPr>
          <p:cNvSpPr/>
          <p:nvPr/>
        </p:nvSpPr>
        <p:spPr>
          <a:xfrm>
            <a:off x="2127680" y="202311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AB1E859-1579-4235-BB07-1084478A6231}"/>
              </a:ext>
            </a:extLst>
          </p:cNvPr>
          <p:cNvCxnSpPr>
            <a:cxnSpLocks/>
          </p:cNvCxnSpPr>
          <p:nvPr/>
        </p:nvCxnSpPr>
        <p:spPr>
          <a:xfrm flipV="1">
            <a:off x="1076120" y="925830"/>
            <a:ext cx="914400" cy="251744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7E1CC3-BDCA-44B3-9BA1-5E1BC47F26AC}"/>
              </a:ext>
            </a:extLst>
          </p:cNvPr>
          <p:cNvCxnSpPr>
            <a:cxnSpLocks/>
          </p:cNvCxnSpPr>
          <p:nvPr/>
        </p:nvCxnSpPr>
        <p:spPr>
          <a:xfrm>
            <a:off x="1076120" y="1314734"/>
            <a:ext cx="914400" cy="159736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2B7C5D-EE26-4128-8DDB-073BBD4FC9B8}"/>
              </a:ext>
            </a:extLst>
          </p:cNvPr>
          <p:cNvCxnSpPr>
            <a:cxnSpLocks/>
          </p:cNvCxnSpPr>
          <p:nvPr/>
        </p:nvCxnSpPr>
        <p:spPr>
          <a:xfrm>
            <a:off x="1076120" y="1450202"/>
            <a:ext cx="889840" cy="572908"/>
          </a:xfrm>
          <a:prstGeom prst="straightConnector1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E4519B6-AF1D-46ED-A23F-B430F471F008}"/>
              </a:ext>
            </a:extLst>
          </p:cNvPr>
          <p:cNvSpPr/>
          <p:nvPr/>
        </p:nvSpPr>
        <p:spPr>
          <a:xfrm>
            <a:off x="749808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912A5F-E399-4B1C-A36B-BB2C65BEE2D5}"/>
              </a:ext>
            </a:extLst>
          </p:cNvPr>
          <p:cNvSpPr txBox="1"/>
          <p:nvPr/>
        </p:nvSpPr>
        <p:spPr>
          <a:xfrm>
            <a:off x="747657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B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A0DF9AE-6956-446B-B61A-35FDF8283B9F}"/>
              </a:ext>
            </a:extLst>
          </p:cNvPr>
          <p:cNvSpPr/>
          <p:nvPr/>
        </p:nvSpPr>
        <p:spPr>
          <a:xfrm>
            <a:off x="7635240" y="1108710"/>
            <a:ext cx="487680" cy="13716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B1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3F769A3-AA97-4D32-A0B0-8A317B3097A1}"/>
              </a:ext>
            </a:extLst>
          </p:cNvPr>
          <p:cNvSpPr txBox="1"/>
          <p:nvPr/>
        </p:nvSpPr>
        <p:spPr>
          <a:xfrm>
            <a:off x="758952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B93AEE-57C3-45AA-B302-C99F00FA7150}"/>
              </a:ext>
            </a:extLst>
          </p:cNvPr>
          <p:cNvSpPr/>
          <p:nvPr/>
        </p:nvSpPr>
        <p:spPr>
          <a:xfrm>
            <a:off x="6309360" y="1383030"/>
            <a:ext cx="731520" cy="41148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EFD2ABB-C4A1-442F-AE80-5525CF7E0FAB}"/>
              </a:ext>
            </a:extLst>
          </p:cNvPr>
          <p:cNvSpPr/>
          <p:nvPr/>
        </p:nvSpPr>
        <p:spPr>
          <a:xfrm>
            <a:off x="6446520" y="1520190"/>
            <a:ext cx="487680" cy="13716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BA11FB-7FFC-421D-9949-8AE2D40327CB}"/>
              </a:ext>
            </a:extLst>
          </p:cNvPr>
          <p:cNvCxnSpPr>
            <a:cxnSpLocks/>
          </p:cNvCxnSpPr>
          <p:nvPr/>
        </p:nvCxnSpPr>
        <p:spPr>
          <a:xfrm flipH="1">
            <a:off x="7089422" y="1179689"/>
            <a:ext cx="502356" cy="242711"/>
          </a:xfrm>
          <a:prstGeom prst="straightConnector1">
            <a:avLst/>
          </a:prstGeom>
          <a:ln w="19050" cap="rnd">
            <a:solidFill>
              <a:srgbClr val="00B05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92EFBBC-4220-4D0E-9B1C-43764595F70D}"/>
              </a:ext>
            </a:extLst>
          </p:cNvPr>
          <p:cNvSpPr/>
          <p:nvPr/>
        </p:nvSpPr>
        <p:spPr>
          <a:xfrm>
            <a:off x="527480" y="138303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A3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71706E0-2704-4D26-A829-C7531479F878}"/>
              </a:ext>
            </a:extLst>
          </p:cNvPr>
          <p:cNvSpPr/>
          <p:nvPr/>
        </p:nvSpPr>
        <p:spPr>
          <a:xfrm>
            <a:off x="6688668" y="1670756"/>
            <a:ext cx="615012" cy="1569155"/>
          </a:xfrm>
          <a:custGeom>
            <a:avLst/>
            <a:gdLst>
              <a:gd name="connsiteX0" fmla="*/ 287866 w 287866"/>
              <a:gd name="connsiteY0" fmla="*/ 0 h 1653822"/>
              <a:gd name="connsiteX1" fmla="*/ 0 w 287866"/>
              <a:gd name="connsiteY1" fmla="*/ 1653822 h 1653822"/>
              <a:gd name="connsiteX0" fmla="*/ 287866 w 514697"/>
              <a:gd name="connsiteY0" fmla="*/ 0 h 1653822"/>
              <a:gd name="connsiteX1" fmla="*/ 0 w 514697"/>
              <a:gd name="connsiteY1" fmla="*/ 1653822 h 1653822"/>
              <a:gd name="connsiteX0" fmla="*/ 287866 w 615012"/>
              <a:gd name="connsiteY0" fmla="*/ 0 h 1653822"/>
              <a:gd name="connsiteX1" fmla="*/ 0 w 615012"/>
              <a:gd name="connsiteY1" fmla="*/ 1653822 h 1653822"/>
              <a:gd name="connsiteX0" fmla="*/ 287866 w 615012"/>
              <a:gd name="connsiteY0" fmla="*/ 0 h 1569155"/>
              <a:gd name="connsiteX1" fmla="*/ 0 w 615012"/>
              <a:gd name="connsiteY1" fmla="*/ 1569155 h 156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5012" h="1569155">
                <a:moveTo>
                  <a:pt x="287866" y="0"/>
                </a:moveTo>
                <a:cubicBezTo>
                  <a:pt x="897466" y="602074"/>
                  <a:pt x="570089" y="1548459"/>
                  <a:pt x="0" y="1569155"/>
                </a:cubicBezTo>
              </a:path>
            </a:pathLst>
          </a:custGeom>
          <a:noFill/>
          <a:ln w="19050">
            <a:solidFill>
              <a:srgbClr val="00B050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27CC57F-BC70-4DF0-8A9E-FB9A89E38689}"/>
              </a:ext>
            </a:extLst>
          </p:cNvPr>
          <p:cNvSpPr/>
          <p:nvPr/>
        </p:nvSpPr>
        <p:spPr>
          <a:xfrm>
            <a:off x="1877181" y="2190045"/>
            <a:ext cx="493486" cy="1341825"/>
          </a:xfrm>
          <a:custGeom>
            <a:avLst/>
            <a:gdLst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176418 w 452996"/>
              <a:gd name="connsiteY0" fmla="*/ 0 h 999067"/>
              <a:gd name="connsiteX1" fmla="*/ 452996 w 452996"/>
              <a:gd name="connsiteY1" fmla="*/ 999067 h 999067"/>
              <a:gd name="connsiteX0" fmla="*/ 251732 w 528310"/>
              <a:gd name="connsiteY0" fmla="*/ 0 h 999067"/>
              <a:gd name="connsiteX1" fmla="*/ 528310 w 528310"/>
              <a:gd name="connsiteY1" fmla="*/ 999067 h 999067"/>
              <a:gd name="connsiteX0" fmla="*/ 256887 w 516532"/>
              <a:gd name="connsiteY0" fmla="*/ 0 h 905669"/>
              <a:gd name="connsiteX1" fmla="*/ 516532 w 516532"/>
              <a:gd name="connsiteY1" fmla="*/ 905669 h 905669"/>
              <a:gd name="connsiteX0" fmla="*/ 267707 w 493486"/>
              <a:gd name="connsiteY0" fmla="*/ 0 h 925127"/>
              <a:gd name="connsiteX1" fmla="*/ 493486 w 493486"/>
              <a:gd name="connsiteY1" fmla="*/ 925127 h 92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3486" h="925127">
                <a:moveTo>
                  <a:pt x="267707" y="0"/>
                </a:moveTo>
                <a:cubicBezTo>
                  <a:pt x="-221478" y="524933"/>
                  <a:pt x="23115" y="913838"/>
                  <a:pt x="493486" y="92512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9E4B357-8A43-4251-B295-1D097A231CA8}"/>
              </a:ext>
            </a:extLst>
          </p:cNvPr>
          <p:cNvCxnSpPr>
            <a:cxnSpLocks/>
          </p:cNvCxnSpPr>
          <p:nvPr/>
        </p:nvCxnSpPr>
        <p:spPr>
          <a:xfrm flipH="1">
            <a:off x="5012267" y="1642533"/>
            <a:ext cx="1388533" cy="389467"/>
          </a:xfrm>
          <a:prstGeom prst="straightConnector1">
            <a:avLst/>
          </a:prstGeom>
          <a:ln w="12700" cap="rnd">
            <a:solidFill>
              <a:srgbClr val="2A9E2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230CCC0-6E38-42E0-B744-6009084848E0}"/>
              </a:ext>
            </a:extLst>
          </p:cNvPr>
          <p:cNvSpPr/>
          <p:nvPr/>
        </p:nvSpPr>
        <p:spPr>
          <a:xfrm>
            <a:off x="4588932" y="2122311"/>
            <a:ext cx="1315156" cy="1140178"/>
          </a:xfrm>
          <a:custGeom>
            <a:avLst/>
            <a:gdLst>
              <a:gd name="connsiteX0" fmla="*/ 3000 w 1379608"/>
              <a:gd name="connsiteY0" fmla="*/ 0 h 1123250"/>
              <a:gd name="connsiteX1" fmla="*/ 206200 w 1379608"/>
              <a:gd name="connsiteY1" fmla="*/ 818445 h 1123250"/>
              <a:gd name="connsiteX2" fmla="*/ 1318156 w 1379608"/>
              <a:gd name="connsiteY2" fmla="*/ 1123245 h 1123250"/>
              <a:gd name="connsiteX0" fmla="*/ 13089 w 1387684"/>
              <a:gd name="connsiteY0" fmla="*/ 0 h 1123253"/>
              <a:gd name="connsiteX1" fmla="*/ 165489 w 1387684"/>
              <a:gd name="connsiteY1" fmla="*/ 863600 h 1123253"/>
              <a:gd name="connsiteX2" fmla="*/ 1328245 w 1387684"/>
              <a:gd name="connsiteY2" fmla="*/ 1123245 h 1123253"/>
              <a:gd name="connsiteX0" fmla="*/ 0 w 1315156"/>
              <a:gd name="connsiteY0" fmla="*/ 0 h 1123245"/>
              <a:gd name="connsiteX1" fmla="*/ 1315156 w 1315156"/>
              <a:gd name="connsiteY1" fmla="*/ 1123245 h 1123245"/>
              <a:gd name="connsiteX0" fmla="*/ 0 w 1315156"/>
              <a:gd name="connsiteY0" fmla="*/ 0 h 1123245"/>
              <a:gd name="connsiteX1" fmla="*/ 1315156 w 1315156"/>
              <a:gd name="connsiteY1" fmla="*/ 1123245 h 1123245"/>
              <a:gd name="connsiteX0" fmla="*/ 0 w 1315156"/>
              <a:gd name="connsiteY0" fmla="*/ 0 h 1123245"/>
              <a:gd name="connsiteX1" fmla="*/ 1315156 w 1315156"/>
              <a:gd name="connsiteY1" fmla="*/ 1123245 h 1123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15156" h="1123245">
                <a:moveTo>
                  <a:pt x="0" y="0"/>
                </a:moveTo>
                <a:cubicBezTo>
                  <a:pt x="26341" y="718726"/>
                  <a:pt x="498593" y="1053630"/>
                  <a:pt x="1315156" y="1123245"/>
                </a:cubicBezTo>
              </a:path>
            </a:pathLst>
          </a:custGeom>
          <a:noFill/>
          <a:ln w="19050">
            <a:solidFill>
              <a:srgbClr val="2A9E2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5B6E0-86CA-FC03-C1A8-6E633AA06223}"/>
              </a:ext>
            </a:extLst>
          </p:cNvPr>
          <p:cNvSpPr txBox="1"/>
          <p:nvPr/>
        </p:nvSpPr>
        <p:spPr>
          <a:xfrm>
            <a:off x="2184794" y="4377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105446-8B15-4E85-7A96-0D95F0FA090F}"/>
              </a:ext>
            </a:extLst>
          </p:cNvPr>
          <p:cNvSpPr txBox="1"/>
          <p:nvPr/>
        </p:nvSpPr>
        <p:spPr>
          <a:xfrm>
            <a:off x="6457914" y="11235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4031352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47BAE-8D3C-4B0F-A071-6046EC84C0A5}"/>
              </a:ext>
            </a:extLst>
          </p:cNvPr>
          <p:cNvSpPr/>
          <p:nvPr/>
        </p:nvSpPr>
        <p:spPr>
          <a:xfrm>
            <a:off x="2426218" y="2526030"/>
            <a:ext cx="685800" cy="1874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7D09D9-BAE9-4466-9F15-B4CD15DC6204}"/>
              </a:ext>
            </a:extLst>
          </p:cNvPr>
          <p:cNvSpPr/>
          <p:nvPr/>
        </p:nvSpPr>
        <p:spPr>
          <a:xfrm>
            <a:off x="2426218" y="3303270"/>
            <a:ext cx="685800" cy="1828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BA2B8E-F528-4A6B-8D7D-8B59CF18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E722C-0A97-48F5-BB3A-90CAD43A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1B1ACF-D96B-4C46-A089-7DB0E1CC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35CD-347E-47B7-AD1E-B70F2534362A}"/>
              </a:ext>
            </a:extLst>
          </p:cNvPr>
          <p:cNvSpPr/>
          <p:nvPr/>
        </p:nvSpPr>
        <p:spPr>
          <a:xfrm>
            <a:off x="2426218" y="2526030"/>
            <a:ext cx="685800" cy="59436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9AF556-9AEC-4E11-A8B2-38E7AED43F3C}"/>
              </a:ext>
            </a:extLst>
          </p:cNvPr>
          <p:cNvSpPr/>
          <p:nvPr/>
        </p:nvSpPr>
        <p:spPr>
          <a:xfrm>
            <a:off x="3886200" y="1337310"/>
            <a:ext cx="1280160" cy="868680"/>
          </a:xfrm>
          <a:prstGeom prst="roundRect">
            <a:avLst>
              <a:gd name="adj" fmla="val 14912"/>
            </a:avLst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7682C-F7A1-4185-8444-6FED6F803DCA}"/>
              </a:ext>
            </a:extLst>
          </p:cNvPr>
          <p:cNvSpPr/>
          <p:nvPr/>
        </p:nvSpPr>
        <p:spPr>
          <a:xfrm>
            <a:off x="4271997" y="1445682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45E0D-6A6F-473E-A2E5-B566494F0775}"/>
              </a:ext>
            </a:extLst>
          </p:cNvPr>
          <p:cNvSpPr/>
          <p:nvPr/>
        </p:nvSpPr>
        <p:spPr>
          <a:xfrm>
            <a:off x="4271997" y="1537122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86BFE-E693-4466-9F62-B8C3655117B4}"/>
              </a:ext>
            </a:extLst>
          </p:cNvPr>
          <p:cNvSpPr/>
          <p:nvPr/>
        </p:nvSpPr>
        <p:spPr>
          <a:xfrm>
            <a:off x="4271997" y="1811442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0A090-B4FB-466E-844E-C3C844F1B30A}"/>
              </a:ext>
            </a:extLst>
          </p:cNvPr>
          <p:cNvSpPr txBox="1"/>
          <p:nvPr/>
        </p:nvSpPr>
        <p:spPr>
          <a:xfrm>
            <a:off x="4114800" y="1428750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/>
              <a:t>R0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80D4A-78D4-4D42-A96D-2110E87FF2B4}"/>
              </a:ext>
            </a:extLst>
          </p:cNvPr>
          <p:cNvSpPr txBox="1"/>
          <p:nvPr/>
        </p:nvSpPr>
        <p:spPr>
          <a:xfrm flipH="1">
            <a:off x="4114800" y="152471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F74F3-00B1-4475-9A3C-D3BAA37745FB}"/>
              </a:ext>
            </a:extLst>
          </p:cNvPr>
          <p:cNvSpPr txBox="1"/>
          <p:nvPr/>
        </p:nvSpPr>
        <p:spPr>
          <a:xfrm flipH="1">
            <a:off x="4114800" y="179563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F88595-74D5-44D4-99C3-51D8D8B330B1}"/>
              </a:ext>
            </a:extLst>
          </p:cNvPr>
          <p:cNvSpPr txBox="1"/>
          <p:nvPr/>
        </p:nvSpPr>
        <p:spPr>
          <a:xfrm rot="5400000" flipH="1">
            <a:off x="4584528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68896-997E-42B8-980E-44E8FADB4FD3}"/>
              </a:ext>
            </a:extLst>
          </p:cNvPr>
          <p:cNvSpPr txBox="1"/>
          <p:nvPr/>
        </p:nvSpPr>
        <p:spPr>
          <a:xfrm rot="5400000" flipH="1">
            <a:off x="4161760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5FAA38-D100-4724-A42D-D3207E7AE6B1}"/>
              </a:ext>
            </a:extLst>
          </p:cNvPr>
          <p:cNvSpPr txBox="1"/>
          <p:nvPr/>
        </p:nvSpPr>
        <p:spPr>
          <a:xfrm>
            <a:off x="4304264" y="1062990"/>
            <a:ext cx="4440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Core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4C17F-19BD-4E45-8CD7-1C76D3958568}"/>
              </a:ext>
            </a:extLst>
          </p:cNvPr>
          <p:cNvSpPr/>
          <p:nvPr/>
        </p:nvSpPr>
        <p:spPr>
          <a:xfrm>
            <a:off x="4271997" y="1994322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CD1A0-DC55-4D9D-A5BD-B7C1992D4EA1}"/>
              </a:ext>
            </a:extLst>
          </p:cNvPr>
          <p:cNvSpPr txBox="1"/>
          <p:nvPr/>
        </p:nvSpPr>
        <p:spPr>
          <a:xfrm flipH="1">
            <a:off x="4114800" y="197625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SP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0B8D09-2839-4881-809D-97C16C660302}"/>
              </a:ext>
            </a:extLst>
          </p:cNvPr>
          <p:cNvSpPr/>
          <p:nvPr/>
        </p:nvSpPr>
        <p:spPr>
          <a:xfrm>
            <a:off x="2426218" y="312039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5A1D66-06DC-4EB9-8FDC-B85747AC7517}"/>
              </a:ext>
            </a:extLst>
          </p:cNvPr>
          <p:cNvSpPr/>
          <p:nvPr/>
        </p:nvSpPr>
        <p:spPr>
          <a:xfrm>
            <a:off x="2426218" y="321183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D12A3-7F32-47F2-8A46-EBCA636C6D1F}"/>
              </a:ext>
            </a:extLst>
          </p:cNvPr>
          <p:cNvSpPr/>
          <p:nvPr/>
        </p:nvSpPr>
        <p:spPr>
          <a:xfrm>
            <a:off x="2426218" y="348615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7CE643-7CD4-4621-8612-C0261B4CD6E8}"/>
              </a:ext>
            </a:extLst>
          </p:cNvPr>
          <p:cNvSpPr txBox="1"/>
          <p:nvPr/>
        </p:nvSpPr>
        <p:spPr>
          <a:xfrm rot="5400000" flipH="1">
            <a:off x="2738749" y="333047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5B008-C5C5-4C3F-B72E-7B46837DCB52}"/>
              </a:ext>
            </a:extLst>
          </p:cNvPr>
          <p:cNvSpPr txBox="1"/>
          <p:nvPr/>
        </p:nvSpPr>
        <p:spPr>
          <a:xfrm>
            <a:off x="236272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A3 Stack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80CC-E6D8-4541-BEDF-48DBC439E84D}"/>
              </a:ext>
            </a:extLst>
          </p:cNvPr>
          <p:cNvSpPr txBox="1"/>
          <p:nvPr/>
        </p:nvSpPr>
        <p:spPr>
          <a:xfrm>
            <a:off x="588316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2A9E24"/>
                </a:solidFill>
              </a:rPr>
              <a:t>B1 Stack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20B43E-8253-40EF-8173-19F26B5466BF}"/>
              </a:ext>
            </a:extLst>
          </p:cNvPr>
          <p:cNvSpPr txBox="1"/>
          <p:nvPr/>
        </p:nvSpPr>
        <p:spPr>
          <a:xfrm>
            <a:off x="5329856" y="651510"/>
            <a:ext cx="88806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Hardware</a:t>
            </a:r>
            <a:br>
              <a:rPr lang="en-US" sz="1600" dirty="0"/>
            </a:br>
            <a:r>
              <a:rPr lang="en-US" sz="1600" dirty="0"/>
              <a:t>Registers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1A94D2-A024-46F3-BF37-71F72DE357A6}"/>
              </a:ext>
            </a:extLst>
          </p:cNvPr>
          <p:cNvCxnSpPr>
            <a:cxnSpLocks/>
          </p:cNvCxnSpPr>
          <p:nvPr/>
        </p:nvCxnSpPr>
        <p:spPr>
          <a:xfrm flipH="1">
            <a:off x="5008880" y="1117600"/>
            <a:ext cx="321733" cy="383822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D4A0B1B-5312-4B65-97BD-035C30686283}"/>
              </a:ext>
            </a:extLst>
          </p:cNvPr>
          <p:cNvSpPr/>
          <p:nvPr/>
        </p:nvSpPr>
        <p:spPr>
          <a:xfrm>
            <a:off x="39032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958874-5C6A-4325-9DD8-CF38EDAD59BF}"/>
              </a:ext>
            </a:extLst>
          </p:cNvPr>
          <p:cNvSpPr txBox="1"/>
          <p:nvPr/>
        </p:nvSpPr>
        <p:spPr>
          <a:xfrm>
            <a:off x="368818" y="202311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A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447284-B0EB-45A9-8030-4710612A1B97}"/>
              </a:ext>
            </a:extLst>
          </p:cNvPr>
          <p:cNvSpPr/>
          <p:nvPr/>
        </p:nvSpPr>
        <p:spPr>
          <a:xfrm>
            <a:off x="527480" y="124587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254CDC-A928-498E-B8CF-64DBFBF6A820}"/>
              </a:ext>
            </a:extLst>
          </p:cNvPr>
          <p:cNvSpPr/>
          <p:nvPr/>
        </p:nvSpPr>
        <p:spPr>
          <a:xfrm>
            <a:off x="527480" y="110871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138E3F-47D2-4DC6-95A5-F7A6D030B2F5}"/>
              </a:ext>
            </a:extLst>
          </p:cNvPr>
          <p:cNvSpPr txBox="1"/>
          <p:nvPr/>
        </p:nvSpPr>
        <p:spPr>
          <a:xfrm>
            <a:off x="48176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36847D-B26A-4CBE-9572-57A53BF77CA2}"/>
              </a:ext>
            </a:extLst>
          </p:cNvPr>
          <p:cNvSpPr/>
          <p:nvPr/>
        </p:nvSpPr>
        <p:spPr>
          <a:xfrm>
            <a:off x="2036240" y="69723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46128C-3E53-4F0C-BB75-13C6CE103657}"/>
              </a:ext>
            </a:extLst>
          </p:cNvPr>
          <p:cNvSpPr/>
          <p:nvPr/>
        </p:nvSpPr>
        <p:spPr>
          <a:xfrm>
            <a:off x="2036240" y="129159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D4E1EE4-9883-409B-879C-A13B6294F6FF}"/>
              </a:ext>
            </a:extLst>
          </p:cNvPr>
          <p:cNvSpPr/>
          <p:nvPr/>
        </p:nvSpPr>
        <p:spPr>
          <a:xfrm>
            <a:off x="2036240" y="1885950"/>
            <a:ext cx="731520" cy="411480"/>
          </a:xfrm>
          <a:prstGeom prst="rect">
            <a:avLst/>
          </a:prstGeom>
          <a:solidFill>
            <a:srgbClr val="F9FD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A952973-3E05-477F-9D8A-CC64808E119A}"/>
              </a:ext>
            </a:extLst>
          </p:cNvPr>
          <p:cNvSpPr/>
          <p:nvPr/>
        </p:nvSpPr>
        <p:spPr>
          <a:xfrm>
            <a:off x="2127680" y="202311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/>
                </a:solidFill>
              </a:rPr>
              <a:t>SP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AB1E859-1579-4235-BB07-1084478A6231}"/>
              </a:ext>
            </a:extLst>
          </p:cNvPr>
          <p:cNvCxnSpPr>
            <a:cxnSpLocks/>
          </p:cNvCxnSpPr>
          <p:nvPr/>
        </p:nvCxnSpPr>
        <p:spPr>
          <a:xfrm flipV="1">
            <a:off x="1076120" y="925830"/>
            <a:ext cx="914400" cy="251744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7E1CC3-BDCA-44B3-9BA1-5E1BC47F26AC}"/>
              </a:ext>
            </a:extLst>
          </p:cNvPr>
          <p:cNvCxnSpPr>
            <a:cxnSpLocks/>
          </p:cNvCxnSpPr>
          <p:nvPr/>
        </p:nvCxnSpPr>
        <p:spPr>
          <a:xfrm>
            <a:off x="1076120" y="1314734"/>
            <a:ext cx="914400" cy="159736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2B7C5D-EE26-4128-8DDB-073BBD4FC9B8}"/>
              </a:ext>
            </a:extLst>
          </p:cNvPr>
          <p:cNvCxnSpPr>
            <a:cxnSpLocks/>
          </p:cNvCxnSpPr>
          <p:nvPr/>
        </p:nvCxnSpPr>
        <p:spPr>
          <a:xfrm>
            <a:off x="1076120" y="1450202"/>
            <a:ext cx="889840" cy="572908"/>
          </a:xfrm>
          <a:prstGeom prst="straightConnector1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E4519B6-AF1D-46ED-A23F-B430F471F008}"/>
              </a:ext>
            </a:extLst>
          </p:cNvPr>
          <p:cNvSpPr/>
          <p:nvPr/>
        </p:nvSpPr>
        <p:spPr>
          <a:xfrm>
            <a:off x="749808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912A5F-E399-4B1C-A36B-BB2C65BEE2D5}"/>
              </a:ext>
            </a:extLst>
          </p:cNvPr>
          <p:cNvSpPr txBox="1"/>
          <p:nvPr/>
        </p:nvSpPr>
        <p:spPr>
          <a:xfrm>
            <a:off x="7476578" y="202311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B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A0DF9AE-6956-446B-B61A-35FDF8283B9F}"/>
              </a:ext>
            </a:extLst>
          </p:cNvPr>
          <p:cNvSpPr/>
          <p:nvPr/>
        </p:nvSpPr>
        <p:spPr>
          <a:xfrm>
            <a:off x="7635240" y="1108710"/>
            <a:ext cx="487680" cy="13716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2A9E24"/>
                </a:solidFill>
              </a:rPr>
              <a:t>B1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3F769A3-AA97-4D32-A0B0-8A317B3097A1}"/>
              </a:ext>
            </a:extLst>
          </p:cNvPr>
          <p:cNvSpPr txBox="1"/>
          <p:nvPr/>
        </p:nvSpPr>
        <p:spPr>
          <a:xfrm>
            <a:off x="758952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B93AEE-57C3-45AA-B302-C99F00FA7150}"/>
              </a:ext>
            </a:extLst>
          </p:cNvPr>
          <p:cNvSpPr/>
          <p:nvPr/>
        </p:nvSpPr>
        <p:spPr>
          <a:xfrm>
            <a:off x="6309360" y="1383030"/>
            <a:ext cx="731520" cy="41148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BA11FB-7FFC-421D-9949-8AE2D40327CB}"/>
              </a:ext>
            </a:extLst>
          </p:cNvPr>
          <p:cNvCxnSpPr>
            <a:cxnSpLocks/>
          </p:cNvCxnSpPr>
          <p:nvPr/>
        </p:nvCxnSpPr>
        <p:spPr>
          <a:xfrm flipH="1">
            <a:off x="7089422" y="1179689"/>
            <a:ext cx="502356" cy="242711"/>
          </a:xfrm>
          <a:prstGeom prst="straightConnector1">
            <a:avLst/>
          </a:prstGeom>
          <a:ln w="19050" cap="rnd">
            <a:solidFill>
              <a:srgbClr val="00B05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92EFBBC-4220-4D0E-9B1C-43764595F70D}"/>
              </a:ext>
            </a:extLst>
          </p:cNvPr>
          <p:cNvSpPr/>
          <p:nvPr/>
        </p:nvSpPr>
        <p:spPr>
          <a:xfrm>
            <a:off x="527480" y="138303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/>
                </a:solidFill>
              </a:rPr>
              <a:t>A3</a:t>
            </a: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27CC57F-BC70-4DF0-8A9E-FB9A89E38689}"/>
              </a:ext>
            </a:extLst>
          </p:cNvPr>
          <p:cNvSpPr/>
          <p:nvPr/>
        </p:nvSpPr>
        <p:spPr>
          <a:xfrm>
            <a:off x="1877181" y="2190045"/>
            <a:ext cx="493486" cy="1341825"/>
          </a:xfrm>
          <a:custGeom>
            <a:avLst/>
            <a:gdLst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176418 w 452996"/>
              <a:gd name="connsiteY0" fmla="*/ 0 h 999067"/>
              <a:gd name="connsiteX1" fmla="*/ 452996 w 452996"/>
              <a:gd name="connsiteY1" fmla="*/ 999067 h 999067"/>
              <a:gd name="connsiteX0" fmla="*/ 251732 w 528310"/>
              <a:gd name="connsiteY0" fmla="*/ 0 h 999067"/>
              <a:gd name="connsiteX1" fmla="*/ 528310 w 528310"/>
              <a:gd name="connsiteY1" fmla="*/ 999067 h 999067"/>
              <a:gd name="connsiteX0" fmla="*/ 256887 w 516532"/>
              <a:gd name="connsiteY0" fmla="*/ 0 h 905669"/>
              <a:gd name="connsiteX1" fmla="*/ 516532 w 516532"/>
              <a:gd name="connsiteY1" fmla="*/ 905669 h 905669"/>
              <a:gd name="connsiteX0" fmla="*/ 267707 w 493486"/>
              <a:gd name="connsiteY0" fmla="*/ 0 h 925127"/>
              <a:gd name="connsiteX1" fmla="*/ 493486 w 493486"/>
              <a:gd name="connsiteY1" fmla="*/ 925127 h 92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3486" h="925127">
                <a:moveTo>
                  <a:pt x="267707" y="0"/>
                </a:moveTo>
                <a:cubicBezTo>
                  <a:pt x="-221478" y="524933"/>
                  <a:pt x="23115" y="913838"/>
                  <a:pt x="493486" y="92512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230CCC0-6E38-42E0-B744-6009084848E0}"/>
              </a:ext>
            </a:extLst>
          </p:cNvPr>
          <p:cNvSpPr/>
          <p:nvPr/>
        </p:nvSpPr>
        <p:spPr>
          <a:xfrm>
            <a:off x="4588932" y="2122311"/>
            <a:ext cx="1315156" cy="678039"/>
          </a:xfrm>
          <a:custGeom>
            <a:avLst/>
            <a:gdLst>
              <a:gd name="connsiteX0" fmla="*/ 3000 w 1379608"/>
              <a:gd name="connsiteY0" fmla="*/ 0 h 1123250"/>
              <a:gd name="connsiteX1" fmla="*/ 206200 w 1379608"/>
              <a:gd name="connsiteY1" fmla="*/ 818445 h 1123250"/>
              <a:gd name="connsiteX2" fmla="*/ 1318156 w 1379608"/>
              <a:gd name="connsiteY2" fmla="*/ 1123245 h 1123250"/>
              <a:gd name="connsiteX0" fmla="*/ 13089 w 1387684"/>
              <a:gd name="connsiteY0" fmla="*/ 0 h 1123253"/>
              <a:gd name="connsiteX1" fmla="*/ 165489 w 1387684"/>
              <a:gd name="connsiteY1" fmla="*/ 863600 h 1123253"/>
              <a:gd name="connsiteX2" fmla="*/ 1328245 w 1387684"/>
              <a:gd name="connsiteY2" fmla="*/ 1123245 h 1123253"/>
              <a:gd name="connsiteX0" fmla="*/ 0 w 1315156"/>
              <a:gd name="connsiteY0" fmla="*/ 0 h 1123245"/>
              <a:gd name="connsiteX1" fmla="*/ 1315156 w 1315156"/>
              <a:gd name="connsiteY1" fmla="*/ 1123245 h 1123245"/>
              <a:gd name="connsiteX0" fmla="*/ 0 w 1315156"/>
              <a:gd name="connsiteY0" fmla="*/ 0 h 1123245"/>
              <a:gd name="connsiteX1" fmla="*/ 1315156 w 1315156"/>
              <a:gd name="connsiteY1" fmla="*/ 1123245 h 1123245"/>
              <a:gd name="connsiteX0" fmla="*/ 0 w 1315156"/>
              <a:gd name="connsiteY0" fmla="*/ 0 h 1123245"/>
              <a:gd name="connsiteX1" fmla="*/ 1315156 w 1315156"/>
              <a:gd name="connsiteY1" fmla="*/ 1123245 h 1123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15156" h="1123245">
                <a:moveTo>
                  <a:pt x="0" y="0"/>
                </a:moveTo>
                <a:cubicBezTo>
                  <a:pt x="26341" y="718726"/>
                  <a:pt x="498593" y="1053630"/>
                  <a:pt x="1315156" y="1123245"/>
                </a:cubicBezTo>
              </a:path>
            </a:pathLst>
          </a:custGeom>
          <a:noFill/>
          <a:ln w="19050">
            <a:solidFill>
              <a:srgbClr val="2A9E2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3DE731-08F2-4F1E-AFD4-F42A5A3E28D6}"/>
              </a:ext>
            </a:extLst>
          </p:cNvPr>
          <p:cNvGrpSpPr/>
          <p:nvPr/>
        </p:nvGrpSpPr>
        <p:grpSpPr>
          <a:xfrm>
            <a:off x="5897880" y="2800350"/>
            <a:ext cx="777240" cy="548640"/>
            <a:chOff x="5897880" y="2800350"/>
            <a:chExt cx="777240" cy="548640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6BA0C2E-90B2-437F-A95D-6A5BAC20A1FA}"/>
                </a:ext>
              </a:extLst>
            </p:cNvPr>
            <p:cNvSpPr/>
            <p:nvPr/>
          </p:nvSpPr>
          <p:spPr>
            <a:xfrm>
              <a:off x="5943600" y="3028950"/>
              <a:ext cx="685800" cy="182880"/>
            </a:xfrm>
            <a:prstGeom prst="rect">
              <a:avLst/>
            </a:prstGeom>
            <a:solidFill>
              <a:srgbClr val="CEF4CC"/>
            </a:solidFill>
            <a:ln w="19050">
              <a:solidFill>
                <a:srgbClr val="2A9E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AF435EE-4BE2-446B-943B-594632F97C07}"/>
                </a:ext>
              </a:extLst>
            </p:cNvPr>
            <p:cNvSpPr/>
            <p:nvPr/>
          </p:nvSpPr>
          <p:spPr>
            <a:xfrm>
              <a:off x="5943600" y="2846070"/>
              <a:ext cx="685800" cy="91440"/>
            </a:xfrm>
            <a:prstGeom prst="rect">
              <a:avLst/>
            </a:prstGeom>
            <a:solidFill>
              <a:srgbClr val="CEF4CC"/>
            </a:solidFill>
            <a:ln w="19050">
              <a:solidFill>
                <a:srgbClr val="2A9E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D9DCCF8-F569-4569-AA7F-21F5023DDF3A}"/>
                </a:ext>
              </a:extLst>
            </p:cNvPr>
            <p:cNvSpPr/>
            <p:nvPr/>
          </p:nvSpPr>
          <p:spPr>
            <a:xfrm>
              <a:off x="5943600" y="2937510"/>
              <a:ext cx="685800" cy="91440"/>
            </a:xfrm>
            <a:prstGeom prst="rect">
              <a:avLst/>
            </a:prstGeom>
            <a:solidFill>
              <a:srgbClr val="CEF4CC"/>
            </a:solidFill>
            <a:ln w="19050">
              <a:solidFill>
                <a:srgbClr val="2A9E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E85091E-15B8-4A14-83BA-D690DEF62BB3}"/>
                </a:ext>
              </a:extLst>
            </p:cNvPr>
            <p:cNvSpPr/>
            <p:nvPr/>
          </p:nvSpPr>
          <p:spPr>
            <a:xfrm>
              <a:off x="5943600" y="3211830"/>
              <a:ext cx="685800" cy="91440"/>
            </a:xfrm>
            <a:prstGeom prst="rect">
              <a:avLst/>
            </a:prstGeom>
            <a:solidFill>
              <a:srgbClr val="CEF4CC"/>
            </a:solidFill>
            <a:ln w="19050">
              <a:solidFill>
                <a:srgbClr val="2A9E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0C1FE14-6F0E-4944-A12C-B0061DB4BC31}"/>
                </a:ext>
              </a:extLst>
            </p:cNvPr>
            <p:cNvSpPr txBox="1"/>
            <p:nvPr/>
          </p:nvSpPr>
          <p:spPr>
            <a:xfrm rot="5400000" flipH="1">
              <a:off x="6256131" y="3056151"/>
              <a:ext cx="13236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/>
                <a:t>…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43640C4-BC56-4AC4-9988-79FD09F97061}"/>
                </a:ext>
              </a:extLst>
            </p:cNvPr>
            <p:cNvSpPr/>
            <p:nvPr/>
          </p:nvSpPr>
          <p:spPr>
            <a:xfrm>
              <a:off x="5897880" y="2800350"/>
              <a:ext cx="777240" cy="548640"/>
            </a:xfrm>
            <a:prstGeom prst="rect">
              <a:avLst/>
            </a:prstGeom>
            <a:solidFill>
              <a:schemeClr val="bg1">
                <a:alpha val="84000"/>
              </a:schemeClr>
            </a:solidFill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2DAE493B-11F1-421D-B0AD-161DE41F6DFA}"/>
              </a:ext>
            </a:extLst>
          </p:cNvPr>
          <p:cNvSpPr/>
          <p:nvPr/>
        </p:nvSpPr>
        <p:spPr>
          <a:xfrm>
            <a:off x="5943600" y="2526030"/>
            <a:ext cx="685800" cy="1874520"/>
          </a:xfrm>
          <a:prstGeom prst="rect">
            <a:avLst/>
          </a:prstGeom>
          <a:noFill/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4570AB-E5DB-483D-B883-3A3F64006466}"/>
              </a:ext>
            </a:extLst>
          </p:cNvPr>
          <p:cNvSpPr/>
          <p:nvPr/>
        </p:nvSpPr>
        <p:spPr>
          <a:xfrm>
            <a:off x="5943600" y="2526030"/>
            <a:ext cx="685800" cy="3200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59FDBF-3835-F540-2DF9-E3CA88EB0946}"/>
              </a:ext>
            </a:extLst>
          </p:cNvPr>
          <p:cNvSpPr txBox="1"/>
          <p:nvPr/>
        </p:nvSpPr>
        <p:spPr>
          <a:xfrm>
            <a:off x="2184794" y="4377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6745B8-DFB0-8669-5479-F0D32997D308}"/>
              </a:ext>
            </a:extLst>
          </p:cNvPr>
          <p:cNvSpPr txBox="1"/>
          <p:nvPr/>
        </p:nvSpPr>
        <p:spPr>
          <a:xfrm>
            <a:off x="6457914" y="11235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254225080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18836</TotalTime>
  <Words>655</Words>
  <Application>Microsoft Office PowerPoint</Application>
  <PresentationFormat>On-screen Show (16:9)</PresentationFormat>
  <Paragraphs>225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Lucida Sans Typewriter</vt:lpstr>
      <vt:lpstr>Verdana</vt:lpstr>
      <vt:lpstr>Wingdings</vt:lpstr>
      <vt:lpstr>Default Design</vt:lpstr>
      <vt:lpstr>Linux Fork/Exec Example</vt:lpstr>
      <vt:lpstr>Windows Process Creation</vt:lpstr>
      <vt:lpstr>Thread Creation</vt:lpstr>
      <vt:lpstr>Processes vs. Threads</vt:lpstr>
      <vt:lpstr>Create New Thread</vt:lpstr>
      <vt:lpstr>Create New Thread</vt:lpstr>
      <vt:lpstr>Context Switch</vt:lpstr>
      <vt:lpstr>Context Switch</vt:lpstr>
      <vt:lpstr>Context Switch</vt:lpstr>
      <vt:lpstr>Context Switch</vt:lpstr>
      <vt:lpstr>Context Switch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882</cp:revision>
  <cp:lastPrinted>2011-01-25T21:54:55Z</cp:lastPrinted>
  <dcterms:created xsi:type="dcterms:W3CDTF">2008-10-19T02:20:00Z</dcterms:created>
  <dcterms:modified xsi:type="dcterms:W3CDTF">2024-04-05T17:47:52Z</dcterms:modified>
</cp:coreProperties>
</file>