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23" r:id="rId2"/>
    <p:sldId id="424" r:id="rId3"/>
    <p:sldId id="425" r:id="rId4"/>
    <p:sldId id="426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57" d="100"/>
          <a:sy n="157" d="100"/>
        </p:scale>
        <p:origin x="138" y="4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Code Review 2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FB3AD-40A8-40DF-9B62-44F90B7F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Code </a:t>
            </a:r>
            <a:r>
              <a:rPr lang="fr-FR" dirty="0" err="1"/>
              <a:t>Review</a:t>
            </a:r>
            <a:r>
              <a:rPr lang="fr-FR" dirty="0"/>
              <a:t>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E95DE-56FA-4AC2-8F87-AEF9AADD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F14CDC-3869-4053-A97E-65B007EA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Declaring a Custom Exception Type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1AB59-170C-450B-BD71-A821394CD6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115443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</a:t>
            </a:r>
            <a:r>
              <a:rPr lang="en-US" sz="1600" b="0" dirty="0" err="1">
                <a:latin typeface="Lucida Sans Typewriter" panose="020B0509030504030204" pitchFamily="49" charset="0"/>
              </a:rPr>
              <a:t>MyException</a:t>
            </a:r>
            <a:r>
              <a:rPr lang="en-US" sz="1600" b="0" dirty="0">
                <a:latin typeface="Lucida Sans Typewriter" panose="020B0509030504030204" pitchFamily="49" charset="0"/>
              </a:rPr>
              <a:t> : public std::exception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MyException</a:t>
            </a:r>
            <a:r>
              <a:rPr lang="en-US" sz="1600" b="0" dirty="0">
                <a:latin typeface="Lucida Sans Typewriter" panose="020B0509030504030204" pitchFamily="49" charset="0"/>
              </a:rPr>
              <a:t>(const std::string&amp; msg) : message(msg)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const char *what() const </a:t>
            </a:r>
            <a:r>
              <a:rPr lang="en-US" sz="1600" b="0" dirty="0" err="1">
                <a:latin typeface="Lucida Sans Typewriter" panose="020B0509030504030204" pitchFamily="49" charset="0"/>
              </a:rPr>
              <a:t>noexcept</a:t>
            </a:r>
            <a:r>
              <a:rPr lang="en-US" sz="1600" b="0" dirty="0">
                <a:latin typeface="Lucida Sans Typewriter" panose="020B05090305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return </a:t>
            </a:r>
            <a:r>
              <a:rPr lang="en-US" sz="1600" b="0" dirty="0" err="1">
                <a:latin typeface="Lucida Sans Typewriter" panose="020B0509030504030204" pitchFamily="49" charset="0"/>
              </a:rPr>
              <a:t>message.c_str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private: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std::string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14561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F14CDC-3869-4053-A97E-65B007EA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 Exception Declarations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1AB59-170C-450B-BD71-A821394CD6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Wrong: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class </a:t>
            </a:r>
            <a:r>
              <a:rPr lang="en-US" sz="1400" b="0" dirty="0" err="1">
                <a:latin typeface="Lucida Sans Typewriter" panose="020B0509030504030204" pitchFamily="49" charset="0"/>
              </a:rPr>
              <a:t>PersistentStorageFailure</a:t>
            </a: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: public std::exception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class </a:t>
            </a:r>
            <a:r>
              <a:rPr lang="en-US" sz="1400" b="0" dirty="0" err="1">
                <a:latin typeface="Lucida Sans Typewriter" panose="020B0509030504030204" pitchFamily="49" charset="0"/>
              </a:rPr>
              <a:t>PersistentStorage</a:t>
            </a:r>
            <a:r>
              <a:rPr lang="en-US" sz="1400" b="0" dirty="0">
                <a:latin typeface="Lucida Sans Typewriter" panose="020B05090305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throw </a:t>
            </a:r>
            <a:r>
              <a:rPr lang="en-US" sz="1400" b="0" dirty="0" err="1">
                <a:latin typeface="Lucida Sans Typewriter" panose="020B0509030504030204" pitchFamily="49" charset="0"/>
              </a:rPr>
              <a:t>PersistentStorageFailure</a:t>
            </a:r>
            <a:r>
              <a:rPr lang="en-US" sz="14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“storage corrupted”);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2D735B-670D-4FB4-8C35-C52D0DE60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Right: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class </a:t>
            </a:r>
            <a:r>
              <a:rPr lang="en-US" sz="1400" b="0" dirty="0" err="1">
                <a:latin typeface="Lucida Sans Typewriter" panose="020B0509030504030204" pitchFamily="49" charset="0"/>
              </a:rPr>
              <a:t>PersistentStorage</a:t>
            </a:r>
            <a:r>
              <a:rPr lang="en-US" sz="1400" b="0" dirty="0">
                <a:latin typeface="Lucida Sans Typewriter" panose="020B05090305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class </a:t>
            </a:r>
            <a:r>
              <a:rPr lang="en-US" sz="1400" b="0" dirty="0" err="1">
                <a:latin typeface="Lucida Sans Typewriter" panose="020B0509030504030204" pitchFamily="49" charset="0"/>
              </a:rPr>
              <a:t>StorageFailure</a:t>
            </a: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    : public std::exception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throw </a:t>
            </a:r>
            <a:r>
              <a:rPr lang="en-US" sz="1400" b="0" dirty="0" err="1">
                <a:latin typeface="Lucida Sans Typewriter" panose="020B0509030504030204" pitchFamily="49" charset="0"/>
              </a:rPr>
              <a:t>PeristentStorage</a:t>
            </a:r>
            <a:r>
              <a:rPr lang="en-US" sz="1400" b="0" dirty="0">
                <a:latin typeface="Lucida Sans Typewriter" panose="020B0509030504030204" pitchFamily="49" charset="0"/>
              </a:rPr>
              <a:t>::</a:t>
            </a:r>
            <a:r>
              <a:rPr lang="en-US" sz="1400" b="0" dirty="0" err="1">
                <a:latin typeface="Lucida Sans Typewriter" panose="020B0509030504030204" pitchFamily="49" charset="0"/>
              </a:rPr>
              <a:t>StorageFailure</a:t>
            </a:r>
            <a:r>
              <a:rPr lang="en-US" sz="1400" b="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“storage corrupted”);</a:t>
            </a: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FB3AD-40A8-40DF-9B62-44F90B7F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Code </a:t>
            </a:r>
            <a:r>
              <a:rPr lang="fr-FR" dirty="0" err="1"/>
              <a:t>Review</a:t>
            </a:r>
            <a:r>
              <a:rPr lang="fr-FR" dirty="0"/>
              <a:t>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E95DE-56FA-4AC2-8F87-AEF9AADD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98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FB3AD-40A8-40DF-9B62-44F90B7F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Code </a:t>
            </a:r>
            <a:r>
              <a:rPr lang="fr-FR" dirty="0" err="1"/>
              <a:t>Review</a:t>
            </a:r>
            <a:r>
              <a:rPr lang="fr-FR" dirty="0"/>
              <a:t>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E95DE-56FA-4AC2-8F87-AEF9AADD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F14CDC-3869-4053-A97E-65B007EA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Useful Base Classes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1AB59-170C-450B-BD71-A821394CD6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742950"/>
            <a:ext cx="86868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</a:t>
            </a:r>
            <a:r>
              <a:rPr lang="en-US" sz="1600" b="0" dirty="0" err="1">
                <a:latin typeface="Lucida Sans Typewriter" panose="020B0509030504030204" pitchFamily="49" charset="0"/>
              </a:rPr>
              <a:t>ExceptionWithErrno</a:t>
            </a:r>
            <a:r>
              <a:rPr lang="en-US" sz="1600" b="0" dirty="0">
                <a:latin typeface="Lucida Sans Typewriter" panose="020B0509030504030204" pitchFamily="49" charset="0"/>
              </a:rPr>
              <a:t> : public std::exception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ExceptionWithErrno</a:t>
            </a:r>
            <a:r>
              <a:rPr lang="en-US" sz="1600" b="0" dirty="0">
                <a:latin typeface="Lucida Sans Typewriter" panose="020B0509030504030204" pitchFamily="49" charset="0"/>
              </a:rPr>
              <a:t>(const std::string&amp; msg)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message = msg + ": " + </a:t>
            </a:r>
            <a:r>
              <a:rPr lang="en-US" sz="1600" b="0" dirty="0" err="1">
                <a:latin typeface="Lucida Sans Typewriter" panose="020B0509030504030204" pitchFamily="49" charset="0"/>
              </a:rPr>
              <a:t>strerror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errno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const char *what() const </a:t>
            </a:r>
            <a:r>
              <a:rPr lang="en-US" sz="1600" b="0" dirty="0" err="1">
                <a:latin typeface="Lucida Sans Typewriter" panose="020B0509030504030204" pitchFamily="49" charset="0"/>
              </a:rPr>
              <a:t>noexcept</a:t>
            </a:r>
            <a:r>
              <a:rPr lang="en-US" sz="1600" b="0" dirty="0">
                <a:latin typeface="Lucida Sans Typewriter" panose="020B05090305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return </a:t>
            </a:r>
            <a:r>
              <a:rPr lang="en-US" sz="1600" b="0" dirty="0" err="1">
                <a:latin typeface="Lucida Sans Typewriter" panose="020B0509030504030204" pitchFamily="49" charset="0"/>
              </a:rPr>
              <a:t>message.c_str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private: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std::string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</a:t>
            </a:r>
            <a:r>
              <a:rPr lang="en-US" sz="1600" b="0" dirty="0" err="1">
                <a:latin typeface="Lucida Sans Typewriter" panose="020B0509030504030204" pitchFamily="49" charset="0"/>
              </a:rPr>
              <a:t>StorageError</a:t>
            </a:r>
            <a:r>
              <a:rPr lang="en-US" sz="1600" b="0" dirty="0">
                <a:latin typeface="Lucida Sans Typewriter" panose="020B0509030504030204" pitchFamily="49" charset="0"/>
              </a:rPr>
              <a:t> : public </a:t>
            </a:r>
            <a:r>
              <a:rPr lang="en-US" sz="1600" b="0" dirty="0" err="1">
                <a:latin typeface="Lucida Sans Typewriter" panose="020B0509030504030204" pitchFamily="49" charset="0"/>
              </a:rPr>
              <a:t>ExceptionWithErrno</a:t>
            </a:r>
            <a:r>
              <a:rPr lang="en-US" sz="1600" b="0" dirty="0">
                <a:latin typeface="Lucida Sans Typewriter" panose="020B0509030504030204" pitchFamily="49" charset="0"/>
              </a:rPr>
              <a:t>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StorageError</a:t>
            </a:r>
            <a:r>
              <a:rPr lang="en-US" sz="1600" b="0" dirty="0">
                <a:latin typeface="Lucida Sans Typewriter" panose="020B0509030504030204" pitchFamily="49" charset="0"/>
              </a:rPr>
              <a:t>(const std::string&amp; msg) : </a:t>
            </a:r>
            <a:r>
              <a:rPr lang="en-US" sz="1600" b="0" dirty="0" err="1">
                <a:latin typeface="Lucida Sans Typewriter" panose="020B0509030504030204" pitchFamily="49" charset="0"/>
              </a:rPr>
              <a:t>ExceptionWithErrno</a:t>
            </a:r>
            <a:r>
              <a:rPr lang="en-US" sz="1600" b="0" dirty="0">
                <a:latin typeface="Lucida Sans Typewriter" panose="020B0509030504030204" pitchFamily="49" charset="0"/>
              </a:rPr>
              <a:t>(msg)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529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FB3AD-40A8-40DF-9B62-44F90B7F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Code </a:t>
            </a:r>
            <a:r>
              <a:rPr lang="fr-FR" dirty="0" err="1"/>
              <a:t>Review</a:t>
            </a:r>
            <a:r>
              <a:rPr lang="fr-FR" dirty="0"/>
              <a:t> 2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E95DE-56FA-4AC2-8F87-AEF9AADD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F14CDC-3869-4053-A97E-65B007EA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Useful Base Class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71AB59-170C-450B-BD71-A821394CD6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742950"/>
            <a:ext cx="86868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class </a:t>
            </a:r>
            <a:r>
              <a:rPr lang="en-US" sz="1400" b="0" dirty="0" err="1">
                <a:latin typeface="Lucida Sans Typewriter" panose="020B0509030504030204" pitchFamily="49" charset="0"/>
              </a:rPr>
              <a:t>ExceptionWithPrintf</a:t>
            </a:r>
            <a:r>
              <a:rPr lang="en-US" sz="1400" b="0" dirty="0">
                <a:latin typeface="Lucida Sans Typewriter" panose="020B0509030504030204" pitchFamily="49" charset="0"/>
              </a:rPr>
              <a:t> : public std::exception {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</a:t>
            </a:r>
            <a:r>
              <a:rPr lang="en-US" sz="1400" b="0" dirty="0" err="1">
                <a:latin typeface="Lucida Sans Typewriter" panose="020B0509030504030204" pitchFamily="49" charset="0"/>
              </a:rPr>
              <a:t>ExceptionWithPrintf</a:t>
            </a:r>
            <a:r>
              <a:rPr lang="en-US" sz="1400" b="0" dirty="0">
                <a:latin typeface="Lucida Sans Typewriter" panose="020B0509030504030204" pitchFamily="49" charset="0"/>
              </a:rPr>
              <a:t>(const char *format, ...)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	char buffer[1000];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	</a:t>
            </a:r>
            <a:r>
              <a:rPr lang="en-US" sz="1400" b="0" dirty="0" err="1">
                <a:latin typeface="Lucida Sans Typewriter" panose="020B0509030504030204" pitchFamily="49" charset="0"/>
              </a:rPr>
              <a:t>va_list</a:t>
            </a:r>
            <a:r>
              <a:rPr lang="en-US" sz="1400" b="0" dirty="0">
                <a:latin typeface="Lucida Sans Typewriter" panose="020B0509030504030204" pitchFamily="49" charset="0"/>
              </a:rPr>
              <a:t> </a:t>
            </a:r>
            <a:r>
              <a:rPr lang="en-US" sz="1400" b="0" dirty="0" err="1">
                <a:latin typeface="Lucida Sans Typewriter" panose="020B0509030504030204" pitchFamily="49" charset="0"/>
              </a:rPr>
              <a:t>args</a:t>
            </a:r>
            <a:r>
              <a:rPr lang="en-US" sz="140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	</a:t>
            </a:r>
            <a:r>
              <a:rPr lang="en-US" sz="1400" b="0" dirty="0" err="1">
                <a:latin typeface="Lucida Sans Typewriter" panose="020B0509030504030204" pitchFamily="49" charset="0"/>
              </a:rPr>
              <a:t>va_start</a:t>
            </a:r>
            <a:r>
              <a:rPr lang="en-US" sz="1400" b="0" dirty="0">
                <a:latin typeface="Lucida Sans Typewriter" panose="020B0509030504030204" pitchFamily="49" charset="0"/>
              </a:rPr>
              <a:t>(</a:t>
            </a:r>
            <a:r>
              <a:rPr lang="en-US" sz="1400" b="0" dirty="0" err="1">
                <a:latin typeface="Lucida Sans Typewriter" panose="020B0509030504030204" pitchFamily="49" charset="0"/>
              </a:rPr>
              <a:t>args</a:t>
            </a:r>
            <a:r>
              <a:rPr lang="en-US" sz="1400" b="0" dirty="0">
                <a:latin typeface="Lucida Sans Typewriter" panose="020B0509030504030204" pitchFamily="49" charset="0"/>
              </a:rPr>
              <a:t>, format);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	</a:t>
            </a:r>
            <a:r>
              <a:rPr lang="en-US" sz="1400" b="0" dirty="0" err="1">
                <a:latin typeface="Lucida Sans Typewriter" panose="020B0509030504030204" pitchFamily="49" charset="0"/>
              </a:rPr>
              <a:t>vsnprintf</a:t>
            </a:r>
            <a:r>
              <a:rPr lang="en-US" sz="1400" b="0" dirty="0">
                <a:latin typeface="Lucida Sans Typewriter" panose="020B0509030504030204" pitchFamily="49" charset="0"/>
              </a:rPr>
              <a:t>(buffer, </a:t>
            </a:r>
            <a:r>
              <a:rPr lang="en-US" sz="1400" b="0" dirty="0" err="1">
                <a:latin typeface="Lucida Sans Typewriter" panose="020B0509030504030204" pitchFamily="49" charset="0"/>
              </a:rPr>
              <a:t>sizeof</a:t>
            </a:r>
            <a:r>
              <a:rPr lang="en-US" sz="1400" b="0" dirty="0">
                <a:latin typeface="Lucida Sans Typewriter" panose="020B0509030504030204" pitchFamily="49" charset="0"/>
              </a:rPr>
              <a:t>(buffer), format, </a:t>
            </a:r>
            <a:r>
              <a:rPr lang="en-US" sz="1400" b="0" dirty="0" err="1">
                <a:latin typeface="Lucida Sans Typewriter" panose="020B0509030504030204" pitchFamily="49" charset="0"/>
              </a:rPr>
              <a:t>args</a:t>
            </a:r>
            <a:r>
              <a:rPr lang="en-US" sz="14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message = buffer;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const char *what() const </a:t>
            </a:r>
            <a:r>
              <a:rPr lang="en-US" sz="1400" b="0" dirty="0" err="1">
                <a:latin typeface="Lucida Sans Typewriter" panose="020B0509030504030204" pitchFamily="49" charset="0"/>
              </a:rPr>
              <a:t>noexcept</a:t>
            </a:r>
            <a:r>
              <a:rPr lang="en-US" sz="1400" b="0" dirty="0">
                <a:latin typeface="Lucida Sans Typewriter" panose="020B05090305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    return </a:t>
            </a:r>
            <a:r>
              <a:rPr lang="en-US" sz="1400" b="0" dirty="0" err="1">
                <a:latin typeface="Lucida Sans Typewriter" panose="020B0509030504030204" pitchFamily="49" charset="0"/>
              </a:rPr>
              <a:t>message.c_str</a:t>
            </a:r>
            <a:r>
              <a:rPr lang="en-US" sz="14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private: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    std::string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throw </a:t>
            </a:r>
            <a:r>
              <a:rPr lang="en-US" sz="14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ExceptionWithPrintf</a:t>
            </a: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(“Couldn’t bind to port %d: %s”, </a:t>
            </a:r>
            <a:r>
              <a:rPr lang="en-US" sz="14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portNum</a:t>
            </a: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4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strerror</a:t>
            </a: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4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errno</a:t>
            </a:r>
            <a:r>
              <a:rPr lang="en-US" sz="14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305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20242</TotalTime>
  <Words>369</Words>
  <Application>Microsoft Office PowerPoint</Application>
  <PresentationFormat>On-screen Show (16:9)</PresentationFormat>
  <Paragraphs>87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Declaring a Custom Exception Type</vt:lpstr>
      <vt:lpstr>Nest Exception Declarations</vt:lpstr>
      <vt:lpstr>Create Useful Base Classes</vt:lpstr>
      <vt:lpstr>Another Useful Base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884</cp:revision>
  <cp:lastPrinted>2011-01-25T21:54:55Z</cp:lastPrinted>
  <dcterms:created xsi:type="dcterms:W3CDTF">2008-10-19T02:20:00Z</dcterms:created>
  <dcterms:modified xsi:type="dcterms:W3CDTF">2022-02-28T20:40:03Z</dcterms:modified>
</cp:coreProperties>
</file>