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5" r:id="rId2"/>
    <p:sldId id="414" r:id="rId3"/>
    <p:sldId id="417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25" d="100"/>
          <a:sy n="125" d="100"/>
        </p:scale>
        <p:origin x="103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Pull complexity downward,</a:t>
            </a:r>
            <a:br>
              <a:rPr lang="en-US" dirty="0"/>
            </a:br>
            <a:r>
              <a:rPr lang="en-US" dirty="0"/>
              <a:t>push specialization upward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Shallow classes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 dirty="0"/>
              <a:t>Special cases</a:t>
            </a:r>
          </a:p>
          <a:p>
            <a:r>
              <a:rPr lang="en-US" dirty="0"/>
              <a:t>Inconsistencies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A61D23-B439-4952-8774-8370F258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80D0AB-96C7-49B0-B251-8D1D8ED8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7C49AA-0CB7-4D45-AD84-75542D78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087368-0FD2-48A2-BD79-0F6AEBD89A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000" dirty="0"/>
              <a:t>If Project 1 was 1.0 units of work, how many units were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2: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</a:t>
            </a:r>
            <a:r>
              <a:rPr lang="en-US" sz="2000"/>
              <a:t>3: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88898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18603</TotalTime>
  <Words>185</Words>
  <Application>Microsoft Office PowerPoint</Application>
  <PresentationFormat>On-screen Show (16:9)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Key Concepts</vt:lpstr>
      <vt:lpstr>Red Flags</vt:lpstr>
      <vt:lpstr>Workloads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873</cp:revision>
  <cp:lastPrinted>2011-01-25T21:54:55Z</cp:lastPrinted>
  <dcterms:created xsi:type="dcterms:W3CDTF">2008-10-19T02:20:00Z</dcterms:created>
  <dcterms:modified xsi:type="dcterms:W3CDTF">2022-03-11T20:17:27Z</dcterms:modified>
</cp:coreProperties>
</file>