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415" r:id="rId2"/>
    <p:sldId id="414" r:id="rId3"/>
    <p:sldId id="417" r:id="rId4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98" d="100"/>
          <a:sy n="98" d="100"/>
        </p:scale>
        <p:origin x="859" y="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809C-468B-4EBB-B36D-A54F8A624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Concepts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07060-6EC1-4A86-99B0-2A7F835507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Overall goal: reduce complexity</a:t>
            </a:r>
          </a:p>
          <a:p>
            <a:pPr lvl="1"/>
            <a:r>
              <a:rPr lang="en-US" dirty="0"/>
              <a:t> Dependencies</a:t>
            </a:r>
          </a:p>
          <a:p>
            <a:pPr lvl="1"/>
            <a:r>
              <a:rPr lang="en-US" dirty="0"/>
              <a:t> Obscurity</a:t>
            </a:r>
          </a:p>
          <a:p>
            <a:r>
              <a:rPr lang="en-US" dirty="0"/>
              <a:t>Good design is an investment</a:t>
            </a:r>
          </a:p>
          <a:p>
            <a:pPr lvl="1"/>
            <a:r>
              <a:rPr lang="en-US" dirty="0"/>
              <a:t>Tactical vs. strategic programming</a:t>
            </a:r>
          </a:p>
          <a:p>
            <a:r>
              <a:rPr lang="en-US" dirty="0"/>
              <a:t>Complexity is incremental: zero</a:t>
            </a:r>
            <a:br>
              <a:rPr lang="en-US" dirty="0"/>
            </a:br>
            <a:r>
              <a:rPr lang="en-US" dirty="0"/>
              <a:t>tolerance</a:t>
            </a:r>
          </a:p>
          <a:p>
            <a:r>
              <a:rPr lang="en-US" dirty="0"/>
              <a:t>Abstraction: find simple ways to</a:t>
            </a:r>
            <a:br>
              <a:rPr lang="en-US" dirty="0"/>
            </a:br>
            <a:r>
              <a:rPr lang="en-US" dirty="0"/>
              <a:t>think about complicated things</a:t>
            </a:r>
          </a:p>
          <a:p>
            <a:r>
              <a:rPr lang="en-US" dirty="0"/>
              <a:t>Information hiding</a:t>
            </a:r>
          </a:p>
          <a:p>
            <a:pPr lvl="1"/>
            <a:r>
              <a:rPr lang="en-US" dirty="0"/>
              <a:t>Interface vs. implementation</a:t>
            </a:r>
          </a:p>
          <a:p>
            <a:r>
              <a:rPr lang="en-US" dirty="0"/>
              <a:t>Classes should be deep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2CCE5-2C9B-40A5-8E2A-632B53263D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General-purpose classes are deeper</a:t>
            </a:r>
          </a:p>
          <a:p>
            <a:r>
              <a:rPr lang="en-US" dirty="0"/>
              <a:t>Different layers should have different abstractions</a:t>
            </a:r>
          </a:p>
          <a:p>
            <a:r>
              <a:rPr lang="en-US" dirty="0"/>
              <a:t>Pull complexity downward,</a:t>
            </a:r>
            <a:br>
              <a:rPr lang="en-US" dirty="0"/>
            </a:br>
            <a:r>
              <a:rPr lang="en-US" dirty="0"/>
              <a:t>push specialization upward</a:t>
            </a:r>
          </a:p>
          <a:p>
            <a:r>
              <a:rPr lang="en-US" dirty="0"/>
              <a:t>Comments should describe things that aren’t obvious from the code</a:t>
            </a:r>
          </a:p>
          <a:p>
            <a:r>
              <a:rPr lang="en-US" dirty="0"/>
              <a:t>Comments are at a different level of precision than code</a:t>
            </a:r>
          </a:p>
          <a:p>
            <a:r>
              <a:rPr lang="en-US" dirty="0"/>
              <a:t>Names matter!</a:t>
            </a:r>
          </a:p>
          <a:p>
            <a:r>
              <a:rPr lang="en-US" dirty="0"/>
              <a:t>Define errors out of existence</a:t>
            </a:r>
          </a:p>
          <a:p>
            <a:r>
              <a:rPr lang="en-US" dirty="0"/>
              <a:t>Code should be obvious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0373E-C481-493C-A8A1-A1139699F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81F1B-94FF-4C67-AB31-6962337A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6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Flags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0BC001-4253-4C46-A2E9-90897597C4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4297680" cy="3749040"/>
          </a:xfrm>
        </p:spPr>
        <p:txBody>
          <a:bodyPr/>
          <a:lstStyle/>
          <a:p>
            <a:r>
              <a:rPr lang="en-US" dirty="0"/>
              <a:t>Unnecessary specialization</a:t>
            </a:r>
          </a:p>
          <a:p>
            <a:r>
              <a:rPr lang="en-US" dirty="0"/>
              <a:t>Shallow classes</a:t>
            </a:r>
          </a:p>
          <a:p>
            <a:r>
              <a:rPr lang="en-US" dirty="0"/>
              <a:t>Information leakage</a:t>
            </a:r>
          </a:p>
          <a:p>
            <a:pPr lvl="1"/>
            <a:r>
              <a:rPr lang="en-US" sz="1800" dirty="0"/>
              <a:t>Dependencies</a:t>
            </a:r>
          </a:p>
          <a:p>
            <a:pPr lvl="1"/>
            <a:r>
              <a:rPr lang="en-US" sz="1800" dirty="0"/>
              <a:t>Conjoined methods/classes</a:t>
            </a:r>
          </a:p>
          <a:p>
            <a:r>
              <a:rPr lang="en-US" dirty="0"/>
              <a:t>Temporal decomposition</a:t>
            </a:r>
          </a:p>
          <a:p>
            <a:r>
              <a:rPr lang="en-US" dirty="0"/>
              <a:t>Pass-through methods</a:t>
            </a:r>
          </a:p>
          <a:p>
            <a:r>
              <a:rPr lang="en-US" dirty="0"/>
              <a:t>Code duplication</a:t>
            </a:r>
          </a:p>
          <a:p>
            <a:r>
              <a:rPr lang="en-US" dirty="0"/>
              <a:t>Special cases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587779-D03E-4B17-A677-011E4FD2E3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35519" y="880102"/>
            <a:ext cx="4191000" cy="3748730"/>
          </a:xfrm>
        </p:spPr>
        <p:txBody>
          <a:bodyPr/>
          <a:lstStyle/>
          <a:p>
            <a:r>
              <a:rPr lang="en-US" dirty="0"/>
              <a:t>Inconsistencies</a:t>
            </a:r>
          </a:p>
          <a:p>
            <a:r>
              <a:rPr lang="en-US" dirty="0"/>
              <a:t>Comment duplicates code</a:t>
            </a:r>
          </a:p>
          <a:p>
            <a:r>
              <a:rPr lang="en-US" dirty="0"/>
              <a:t>Implementation contaminates interface documentation</a:t>
            </a:r>
          </a:p>
          <a:p>
            <a:r>
              <a:rPr lang="en-US" dirty="0"/>
              <a:t>Documentation has to be</a:t>
            </a:r>
            <a:br>
              <a:rPr lang="en-US" dirty="0"/>
            </a:br>
            <a:r>
              <a:rPr lang="en-US" dirty="0"/>
              <a:t>long to be complete</a:t>
            </a:r>
          </a:p>
          <a:p>
            <a:r>
              <a:rPr lang="en-US" dirty="0"/>
              <a:t>Vague names</a:t>
            </a:r>
          </a:p>
          <a:p>
            <a:r>
              <a:rPr lang="en-US" dirty="0"/>
              <a:t>Code is not obvious</a:t>
            </a:r>
          </a:p>
        </p:txBody>
      </p:sp>
    </p:spTree>
    <p:extLst>
      <p:ext uri="{BB962C8B-B14F-4D97-AF65-F5344CB8AC3E}">
        <p14:creationId xmlns:p14="http://schemas.microsoft.com/office/powerpoint/2010/main" val="76301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A61D23-B439-4952-8774-8370F258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80D0AB-96C7-49B0-B251-8D1D8ED8C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7C49AA-0CB7-4D45-AD84-75542D78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Workloads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087368-0FD2-48A2-BD79-0F6AEBD89A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2000" dirty="0"/>
              <a:t>If Project 1 was 1.0 unit of work, how many units were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Project 2: 0.75, 0.7, 1,1, 1.1, 0.7, 0.9, 0.9, 0.7, 0.4, 0.5, 1.3, 1.5, 1.5, 1.3, 0.6, 2.0, 0.5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Project 3: 0.9, 0.8, 0.7, 0.7, 0.8, 1.0, 1.0, 0.8, 0.6, 0.5, 0.9, 0.9, 0.8, 0.7, 1.0</a:t>
            </a:r>
            <a:r>
              <a:rPr lang="en-US" sz="2000"/>
              <a:t>, 0.75, 0.2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4888983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18846</TotalTime>
  <Words>253</Words>
  <Application>Microsoft Office PowerPoint</Application>
  <PresentationFormat>On-screen Show (16:9)</PresentationFormat>
  <Paragraphs>45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Verdana</vt:lpstr>
      <vt:lpstr>Wingdings</vt:lpstr>
      <vt:lpstr>Default Design</vt:lpstr>
      <vt:lpstr>Key Concepts</vt:lpstr>
      <vt:lpstr>Red Flags</vt:lpstr>
      <vt:lpstr>Workloads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879</cp:revision>
  <cp:lastPrinted>2011-01-25T21:54:55Z</cp:lastPrinted>
  <dcterms:created xsi:type="dcterms:W3CDTF">2008-10-19T02:20:00Z</dcterms:created>
  <dcterms:modified xsi:type="dcterms:W3CDTF">2024-03-15T21:52:16Z</dcterms:modified>
</cp:coreProperties>
</file>